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C773-8E16-46EB-8A45-3F2685C144F8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B487-9642-44FA-8935-4EB2CEF4F0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-214338"/>
            <a:ext cx="7772400" cy="1470025"/>
          </a:xfrm>
        </p:spPr>
        <p:txBody>
          <a:bodyPr/>
          <a:lstStyle/>
          <a:p>
            <a:r>
              <a:rPr lang="en-AU" altLang="zh-CN" dirty="0" smtClean="0"/>
              <a:t>Tremor Testing System</a:t>
            </a:r>
            <a:endParaRPr lang="zh-CN" altLang="en-US" dirty="0"/>
          </a:p>
        </p:txBody>
      </p:sp>
      <p:pic>
        <p:nvPicPr>
          <p:cNvPr id="1026" name="Picture 2" descr="C:\Users\Administrator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3950"/>
            <a:ext cx="9144000" cy="573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 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Administrator\Desktop\sign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33500"/>
            <a:ext cx="9144000" cy="552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 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Administrator\Desktop\sign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52525"/>
            <a:ext cx="9144000" cy="5705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Administrator\Desktop\Sear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33525"/>
            <a:ext cx="9144000" cy="5324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C:\Users\Administrator\Desktop\vi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19275"/>
            <a:ext cx="9144000" cy="5038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C:\Users\Administrator\Desktop\tes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38225"/>
            <a:ext cx="9182101" cy="5819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Tremor Testing System</vt:lpstr>
      <vt:lpstr>Sign in</vt:lpstr>
      <vt:lpstr>Sign up</vt:lpstr>
      <vt:lpstr>Search</vt:lpstr>
      <vt:lpstr>View results</vt:lpstr>
      <vt:lpstr>Testing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Tremor Testing System</dc:title>
  <dc:creator>Sky123.Org</dc:creator>
  <cp:lastModifiedBy>Sky123.Org</cp:lastModifiedBy>
  <cp:revision>1</cp:revision>
  <dcterms:created xsi:type="dcterms:W3CDTF">2013-09-09T15:53:45Z</dcterms:created>
  <dcterms:modified xsi:type="dcterms:W3CDTF">2013-09-09T16:02:34Z</dcterms:modified>
</cp:coreProperties>
</file>