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A5F94EA-2903-46AE-A832-FBC1B0A3423B}" type="datetimeFigureOut">
              <a:rPr lang="en-AU" smtClean="0"/>
              <a:t>30/09/13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680EAE6-EC4F-4442-9BBB-4DCF48E75DC2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59420"/>
          </a:xfrm>
        </p:spPr>
        <p:txBody>
          <a:bodyPr>
            <a:normAutofit/>
          </a:bodyPr>
          <a:lstStyle/>
          <a:p>
            <a:r>
              <a:rPr lang="en-AU" dirty="0" smtClean="0"/>
              <a:t>SOFTWARE TEAM PROJECT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7824" y="3556001"/>
            <a:ext cx="2552328" cy="521071"/>
          </a:xfrm>
        </p:spPr>
        <p:txBody>
          <a:bodyPr/>
          <a:lstStyle/>
          <a:p>
            <a:r>
              <a:rPr lang="en-AU" dirty="0" smtClean="0"/>
              <a:t>Team members: 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5790" y="1317452"/>
            <a:ext cx="7772400" cy="9594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 smtClean="0"/>
              <a:t>LEAP MOTION</a:t>
            </a: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08104" y="3556001"/>
            <a:ext cx="2408312" cy="232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dirty="0" smtClean="0"/>
              <a:t>Daniel CORSALETTI</a:t>
            </a:r>
          </a:p>
          <a:p>
            <a:pPr algn="l"/>
            <a:r>
              <a:rPr lang="en-AU" dirty="0" smtClean="0"/>
              <a:t>Joshua STOPPER</a:t>
            </a:r>
          </a:p>
          <a:p>
            <a:pPr algn="l"/>
            <a:r>
              <a:rPr lang="en-AU" dirty="0" smtClean="0"/>
              <a:t>Minh </a:t>
            </a:r>
            <a:r>
              <a:rPr lang="en-AU" dirty="0" err="1" smtClean="0"/>
              <a:t>Duc</a:t>
            </a:r>
            <a:r>
              <a:rPr lang="en-AU" dirty="0" smtClean="0"/>
              <a:t> NGUYEN</a:t>
            </a:r>
          </a:p>
          <a:p>
            <a:pPr algn="l"/>
            <a:r>
              <a:rPr lang="en-AU" dirty="0" smtClean="0"/>
              <a:t>Tran </a:t>
            </a:r>
            <a:r>
              <a:rPr lang="en-AU" dirty="0" err="1" smtClean="0"/>
              <a:t>Xuong</a:t>
            </a:r>
            <a:r>
              <a:rPr lang="en-AU" dirty="0" smtClean="0"/>
              <a:t> TRAN</a:t>
            </a:r>
          </a:p>
          <a:p>
            <a:pPr algn="l"/>
            <a:r>
              <a:rPr lang="en-AU" dirty="0" err="1" smtClean="0"/>
              <a:t>Shenwei</a:t>
            </a:r>
            <a:r>
              <a:rPr lang="en-AU" dirty="0" smtClean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17693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background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2654910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Our client, </a:t>
            </a:r>
            <a:r>
              <a:rPr lang="en-AU" sz="2000" dirty="0" err="1" smtClean="0"/>
              <a:t>Dr.</a:t>
            </a:r>
            <a:r>
              <a:rPr lang="en-AU" sz="2000" dirty="0" smtClean="0"/>
              <a:t> </a:t>
            </a:r>
            <a:r>
              <a:rPr lang="en-AU" sz="2000" dirty="0"/>
              <a:t>P</a:t>
            </a:r>
            <a:r>
              <a:rPr lang="en-AU" sz="2000" dirty="0" smtClean="0"/>
              <a:t>hillip Michael, is a surgeon for the Royal Victorian Eye &amp; Ear Hospital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err="1" smtClean="0"/>
              <a:t>Dr.</a:t>
            </a:r>
            <a:r>
              <a:rPr lang="en-AU" sz="2000" dirty="0" smtClean="0"/>
              <a:t> Michael discovered the Leap Motion controller nearly a year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Wants to be able to detect tremors in doctors and patients hands in a non invasive and non costly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Wants to utilize the Leap Motion controller to accomplish this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534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High-level requirements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15421"/>
            <a:ext cx="7848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Detect Tremor in the hand and fingers and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Hertz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Amplitude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Velocity</a:t>
            </a:r>
          </a:p>
          <a:p>
            <a:pPr lvl="1"/>
            <a:endParaRPr lang="en-A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 smtClean="0"/>
              <a:t>Acceleration</a:t>
            </a:r>
            <a:endParaRPr lang="en-A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 marL="342900" indent="-342900">
              <a:buFont typeface="Arial"/>
              <a:buChar char="•"/>
            </a:pPr>
            <a:r>
              <a:rPr lang="en-AU" sz="2000" dirty="0" smtClean="0"/>
              <a:t>Account for noise in terms of movement</a:t>
            </a:r>
          </a:p>
        </p:txBody>
      </p:sp>
    </p:spTree>
    <p:extLst>
      <p:ext uri="{BB962C8B-B14F-4D97-AF65-F5344CB8AC3E}">
        <p14:creationId xmlns:p14="http://schemas.microsoft.com/office/powerpoint/2010/main" val="115331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52728"/>
          </a:xfrm>
        </p:spPr>
        <p:txBody>
          <a:bodyPr/>
          <a:lstStyle/>
          <a:p>
            <a:r>
              <a:rPr lang="en-AU" dirty="0" smtClean="0"/>
              <a:t>Proposed solution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772816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Using </a:t>
            </a:r>
            <a:r>
              <a:rPr lang="en-US" sz="2000" dirty="0"/>
              <a:t>the Leap Motion controller we will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Record hand movements for a determined period of time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Output to the display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Hertz, Amplitude, Velocity and Acceleration</a:t>
            </a:r>
          </a:p>
          <a:p>
            <a:pPr marL="914400" lvl="1" indent="-45720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000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Use noise cancellation to exclude gross movement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000" dirty="0" smtClean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Build prompts into the software to direct users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Development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556792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98384"/>
              </p:ext>
            </p:extLst>
          </p:nvPr>
        </p:nvGraphicFramePr>
        <p:xfrm>
          <a:off x="251520" y="2901528"/>
          <a:ext cx="8688288" cy="247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576"/>
                <a:gridCol w="3503712"/>
              </a:tblGrid>
              <a:tr h="4554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 interaction with Leap Motion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63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Record</a:t>
                      </a:r>
                      <a:r>
                        <a:rPr lang="en-US" baseline="0" dirty="0" smtClean="0"/>
                        <a:t> data for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</a:p>
                  </a:txBody>
                  <a:tcPr/>
                </a:tc>
              </a:tr>
              <a:tr h="5246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analysis</a:t>
                      </a:r>
                      <a:r>
                        <a:rPr lang="en-US" baseline="0" dirty="0" smtClean="0"/>
                        <a:t>: Hertz and Amplitude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</a:p>
                  </a:txBody>
                  <a:tcPr/>
                </a:tc>
              </a:tr>
              <a:tr h="546368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baseline="0" dirty="0" smtClean="0"/>
                        <a:t>Data analysis: Velocity and 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</a:t>
                      </a:r>
                      <a:r>
                        <a:rPr lang="en-US" baseline="0" dirty="0" smtClean="0"/>
                        <a:t> In Progress</a:t>
                      </a:r>
                      <a:endParaRPr lang="en-US" dirty="0" smtClean="0"/>
                    </a:p>
                  </a:txBody>
                  <a:tcPr/>
                </a:tc>
              </a:tr>
              <a:tr h="481736">
                <a:tc>
                  <a:txBody>
                    <a:bodyPr/>
                    <a:lstStyle/>
                    <a:p>
                      <a:pPr marL="0" indent="0" algn="ctr">
                        <a:buFont typeface="Arial"/>
                        <a:buNone/>
                      </a:pPr>
                      <a:r>
                        <a:rPr lang="en-US" baseline="0" dirty="0" smtClean="0"/>
                        <a:t>Noise cancelation of gross movements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Beginning Research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Testing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988840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The leap motion controller is proven to be accurate with repeatable results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/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/>
              <a:t>To test our software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 smtClean="0"/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000" dirty="0" smtClean="0"/>
              <a:t>Formulas will be converted into flow charts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000" dirty="0" smtClean="0"/>
              <a:t>Flow charts will be assessed for correctness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000" dirty="0" smtClean="0"/>
              <a:t>Code will be desk checked to match flow charts</a:t>
            </a:r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endParaRPr lang="en-US" sz="2000" dirty="0" smtClean="0"/>
          </a:p>
          <a:p>
            <a:pPr marL="800100" lvl="1" indent="-342900">
              <a:spcBef>
                <a:spcPct val="0"/>
              </a:spcBef>
              <a:buFont typeface="Arial"/>
              <a:buChar char="•"/>
              <a:defRPr/>
            </a:pPr>
            <a:r>
              <a:rPr lang="en-US" sz="2000" dirty="0" smtClean="0"/>
              <a:t>A visual and leap motion controller analysis will be conducted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Future plans 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2204864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/>
              <a:t>Finish velocity and acceleration analysis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/>
              <a:t>Incorporate noise cancelation before analysis of data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/>
              <a:t>Develop an interface which does not require interaction to begin recording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/>
              <a:t>Conduct testing of the developed software and formulas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000" dirty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/>
              <a:t>Develop user and installation manuals</a:t>
            </a:r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 !!!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665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64</TotalTime>
  <Words>279</Words>
  <Application>Microsoft Macintosh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SOFTWARE TEAM PROJECT</vt:lpstr>
      <vt:lpstr>Project background</vt:lpstr>
      <vt:lpstr>High-level requirements</vt:lpstr>
      <vt:lpstr>Proposed solution</vt:lpstr>
      <vt:lpstr>Development</vt:lpstr>
      <vt:lpstr>Testing</vt:lpstr>
      <vt:lpstr>Future plans </vt:lpstr>
      <vt:lpstr>QUESTION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TEAM PROJECT</dc:title>
  <dc:creator>Xuong</dc:creator>
  <cp:lastModifiedBy>Joshua Stopper</cp:lastModifiedBy>
  <cp:revision>33</cp:revision>
  <dcterms:created xsi:type="dcterms:W3CDTF">2013-09-26T13:10:06Z</dcterms:created>
  <dcterms:modified xsi:type="dcterms:W3CDTF">2013-09-30T00:23:37Z</dcterms:modified>
</cp:coreProperties>
</file>