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3" r:id="rId1"/>
    <p:sldMasterId id="2147483774" r:id="rId2"/>
    <p:sldMasterId id="2147483775" r:id="rId3"/>
    <p:sldMasterId id="2147483776" r:id="rId4"/>
    <p:sldMasterId id="2147483777" r:id="rId5"/>
    <p:sldMasterId id="2147483778" r:id="rId6"/>
  </p:sldMasterIdLst>
  <p:notesMasterIdLst>
    <p:notesMasterId r:id="rId1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Hanken Grotesk" panose="020B0604020202020204" charset="0"/>
      <p:regular r:id="rId19"/>
      <p:bold r:id="rId20"/>
      <p:italic r:id="rId21"/>
      <p:boldItalic r:id="rId22"/>
    </p:embeddedFont>
    <p:embeddedFont>
      <p:font typeface="Hanken Grotesk SemiBold" panose="020B0604020202020204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</p:embeddedFont>
    <p:embeddedFont>
      <p:font typeface="Inter Black" panose="020B060402020202020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SLIDES_API18460792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SLIDES_API18460792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SLIDES_API1846079287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SLIDES_API1846079287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SLIDES_API1846079287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SLIDES_API1846079287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SLIDES_API1846079287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SLIDES_API1846079287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SLIDES_API1846079287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SLIDES_API1846079287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SLIDES_API1846079287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SLIDES_API1846079287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SLIDES_API1846079287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SLIDES_API1846079287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SLIDES_API1846079287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SLIDES_API1846079287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SLIDES_API1846079287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SLIDES_API1846079287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SLIDES_API1846079287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SLIDES_API1846079287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SLIDES_API1846079287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SLIDES_API1846079287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5"/>
          <p:cNvSpPr txBox="1">
            <a:spLocks noGrp="1"/>
          </p:cNvSpPr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4" name="Google Shape;664;p105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665" name="Google Shape;665;p105"/>
          <p:cNvSpPr>
            <a:spLocks noGrp="1"/>
          </p:cNvSpPr>
          <p:nvPr>
            <p:ph type="pic" idx="2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4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6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06"/>
          <p:cNvSpPr txBox="1">
            <a:spLocks noGrp="1"/>
          </p:cNvSpPr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9" name="Google Shape;669;p106"/>
          <p:cNvSpPr txBox="1">
            <a:spLocks noGrp="1"/>
          </p:cNvSpPr>
          <p:nvPr>
            <p:ph type="body" idx="1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106"/>
          <p:cNvSpPr txBox="1">
            <a:spLocks noGrp="1"/>
          </p:cNvSpPr>
          <p:nvPr>
            <p:ph type="subTitle" idx="2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8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77" name="Google Shape;677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80" name="Google Shape;680;p109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83" name="Google Shape;683;p110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86" name="Google Shape;686;p11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2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112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11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91" name="Google Shape;691;p112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2" name="Google Shape;692;p112"/>
          <p:cNvSpPr/>
          <p:nvPr/>
        </p:nvSpPr>
        <p:spPr>
          <a:xfrm>
            <a:off x="740588" y="145215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12"/>
          <p:cNvSpPr/>
          <p:nvPr/>
        </p:nvSpPr>
        <p:spPr>
          <a:xfrm>
            <a:off x="740588" y="26793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740588" y="38947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3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7" name="Google Shape;697;p113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1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99" name="Google Shape;699;p113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4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114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4" name="Google Shape;704;p114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114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6" name="Google Shape;706;p114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7" name="Google Shape;707;p114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5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115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115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1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713" name="Google Shape;713;p115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115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115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16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16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16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116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116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116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4" name="Google Shape;724;p116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116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116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7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117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117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1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8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18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118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37" name="Google Shape;737;p118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38" name="Google Shape;738;p118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39" name="Google Shape;739;p1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9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1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43" name="Google Shape;743;p119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44" name="Google Shape;744;p119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45" name="Google Shape;745;p119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46" name="Google Shape;746;p119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119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0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0" name="Google Shape;750;p120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751" name="Google Shape;751;p120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2" name="Google Shape;752;p120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120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120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20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120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120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1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1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21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63" name="Google Shape;763;p121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21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21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121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2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122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122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22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22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74" name="Google Shape;774;p122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23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77" name="Google Shape;777;p123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123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123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123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23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123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23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123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123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123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23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23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4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2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12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12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794" name="Google Shape;794;p12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12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125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126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2" name="Google Shape;802;p126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127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127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09" name="Google Shape;809;p128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128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128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812" name="Google Shape;812;p128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2">
  <p:cSld name="CUSTOM_3_1_2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15" name="Google Shape;815;p129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129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7" name="Google Shape;817;p129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818" name="Google Shape;818;p129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0"/>
          <p:cNvSpPr txBox="1">
            <a:spLocks noGrp="1"/>
          </p:cNvSpPr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1" name="Google Shape;821;p130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822" name="Google Shape;822;p130"/>
          <p:cNvSpPr>
            <a:spLocks noGrp="1"/>
          </p:cNvSpPr>
          <p:nvPr>
            <p:ph type="pic" idx="2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4_1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31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31"/>
          <p:cNvSpPr txBox="1">
            <a:spLocks noGrp="1"/>
          </p:cNvSpPr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26" name="Google Shape;826;p131"/>
          <p:cNvSpPr txBox="1">
            <a:spLocks noGrp="1"/>
          </p:cNvSpPr>
          <p:nvPr>
            <p:ph type="body" idx="1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131"/>
          <p:cNvSpPr txBox="1">
            <a:spLocks noGrp="1"/>
          </p:cNvSpPr>
          <p:nvPr>
            <p:ph type="subTitle" idx="2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6727365" y="1457698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457200" y="1453859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4637311" y="1466248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4"/>
          </p:nvPr>
        </p:nvSpPr>
        <p:spPr>
          <a:xfrm>
            <a:off x="2547256" y="1453859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ubTitle" idx="1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ubTitle" idx="2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3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4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5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6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7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8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517044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/>
          <p:nvPr/>
        </p:nvSpPr>
        <p:spPr>
          <a:xfrm>
            <a:off x="308854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100664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"/>
          </p:nvPr>
        </p:nvSpPr>
        <p:spPr>
          <a:xfrm>
            <a:off x="308855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3"/>
          </p:nvPr>
        </p:nvSpPr>
        <p:spPr>
          <a:xfrm>
            <a:off x="517045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"/>
          </p:nvPr>
        </p:nvSpPr>
        <p:spPr>
          <a:xfrm>
            <a:off x="100665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5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6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7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725234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8"/>
          </p:nvPr>
        </p:nvSpPr>
        <p:spPr>
          <a:xfrm>
            <a:off x="725235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457261" y="1362450"/>
            <a:ext cx="4572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2547331" y="1362450"/>
            <a:ext cx="4572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4637396" y="1362450"/>
            <a:ext cx="4572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2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3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6727447" y="1362450"/>
            <a:ext cx="4572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4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21" name="Google Shape;221;p42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29" name="Google Shape;229;p43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235" name="Google Shape;235;p44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44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44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45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45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45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45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46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7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4" name="Google Shape;264;p48"/>
          <p:cNvSpPr txBox="1">
            <a:spLocks noGrp="1"/>
          </p:cNvSpPr>
          <p:nvPr>
            <p:ph type="subTitle" idx="1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48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6" name="Google Shape;266;p48"/>
          <p:cNvSpPr txBox="1">
            <a:spLocks noGrp="1"/>
          </p:cNvSpPr>
          <p:nvPr>
            <p:ph type="subTitle" idx="2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8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8" name="Google Shape;268;p48"/>
          <p:cNvSpPr txBox="1">
            <a:spLocks noGrp="1"/>
          </p:cNvSpPr>
          <p:nvPr>
            <p:ph type="subTitle" idx="3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4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5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6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76" name="Google Shape;276;p49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7" name="Google Shape;277;p49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49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50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4" name="Google Shape;284;p50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0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1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51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52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2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0" name="Google Shape;310;p53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3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53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53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3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53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3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53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3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3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55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6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6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7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57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42" name="Google Shape;342;p58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58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58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1" name="Google Shape;361;p63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64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5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65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6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66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76" name="Google Shape;376;p66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67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6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/>
          <p:nvPr/>
        </p:nvSpPr>
        <p:spPr>
          <a:xfrm>
            <a:off x="3258712" y="3087514"/>
            <a:ext cx="2626500" cy="152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8"/>
          <p:cNvSpPr/>
          <p:nvPr/>
        </p:nvSpPr>
        <p:spPr>
          <a:xfrm>
            <a:off x="6060337" y="3087514"/>
            <a:ext cx="2626500" cy="152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8"/>
          <p:cNvSpPr/>
          <p:nvPr/>
        </p:nvSpPr>
        <p:spPr>
          <a:xfrm>
            <a:off x="457163" y="1263489"/>
            <a:ext cx="2626500" cy="152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68"/>
          <p:cNvSpPr/>
          <p:nvPr/>
        </p:nvSpPr>
        <p:spPr>
          <a:xfrm>
            <a:off x="3258787" y="1263489"/>
            <a:ext cx="2626500" cy="152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8"/>
          <p:cNvSpPr/>
          <p:nvPr/>
        </p:nvSpPr>
        <p:spPr>
          <a:xfrm>
            <a:off x="6060412" y="1263489"/>
            <a:ext cx="2626500" cy="152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body" idx="1"/>
          </p:nvPr>
        </p:nvSpPr>
        <p:spPr>
          <a:xfrm>
            <a:off x="3258712" y="3086725"/>
            <a:ext cx="2626500" cy="15168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68"/>
          <p:cNvSpPr txBox="1">
            <a:spLocks noGrp="1"/>
          </p:cNvSpPr>
          <p:nvPr>
            <p:ph type="body" idx="2"/>
          </p:nvPr>
        </p:nvSpPr>
        <p:spPr>
          <a:xfrm>
            <a:off x="6060337" y="3093278"/>
            <a:ext cx="2626500" cy="15168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68"/>
          <p:cNvSpPr txBox="1">
            <a:spLocks noGrp="1"/>
          </p:cNvSpPr>
          <p:nvPr>
            <p:ph type="body" idx="3"/>
          </p:nvPr>
        </p:nvSpPr>
        <p:spPr>
          <a:xfrm>
            <a:off x="457163" y="1262700"/>
            <a:ext cx="2626500" cy="15168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68"/>
          <p:cNvSpPr txBox="1">
            <a:spLocks noGrp="1"/>
          </p:cNvSpPr>
          <p:nvPr>
            <p:ph type="body" idx="4"/>
          </p:nvPr>
        </p:nvSpPr>
        <p:spPr>
          <a:xfrm>
            <a:off x="3258787" y="1262700"/>
            <a:ext cx="2626500" cy="15168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68"/>
          <p:cNvSpPr txBox="1">
            <a:spLocks noGrp="1"/>
          </p:cNvSpPr>
          <p:nvPr>
            <p:ph type="body" idx="5"/>
          </p:nvPr>
        </p:nvSpPr>
        <p:spPr>
          <a:xfrm>
            <a:off x="6060412" y="1269253"/>
            <a:ext cx="2626500" cy="15168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68"/>
          <p:cNvSpPr/>
          <p:nvPr/>
        </p:nvSpPr>
        <p:spPr>
          <a:xfrm>
            <a:off x="457088" y="3087514"/>
            <a:ext cx="2626500" cy="152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8"/>
          <p:cNvSpPr txBox="1">
            <a:spLocks noGrp="1"/>
          </p:cNvSpPr>
          <p:nvPr>
            <p:ph type="body" idx="6"/>
          </p:nvPr>
        </p:nvSpPr>
        <p:spPr>
          <a:xfrm>
            <a:off x="457088" y="3086725"/>
            <a:ext cx="2626500" cy="15168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95" name="Google Shape;395;p68"/>
          <p:cNvCxnSpPr/>
          <p:nvPr/>
        </p:nvCxnSpPr>
        <p:spPr>
          <a:xfrm rot="10800000" flipH="1">
            <a:off x="457088" y="4605225"/>
            <a:ext cx="2626500" cy="1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68"/>
          <p:cNvCxnSpPr/>
          <p:nvPr/>
        </p:nvCxnSpPr>
        <p:spPr>
          <a:xfrm rot="10800000" flipH="1">
            <a:off x="3258712" y="4605225"/>
            <a:ext cx="2626500" cy="1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68"/>
          <p:cNvCxnSpPr/>
          <p:nvPr/>
        </p:nvCxnSpPr>
        <p:spPr>
          <a:xfrm rot="10800000" flipH="1">
            <a:off x="6060337" y="4605225"/>
            <a:ext cx="26265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68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99" name="Google Shape;399;p68"/>
          <p:cNvCxnSpPr/>
          <p:nvPr/>
        </p:nvCxnSpPr>
        <p:spPr>
          <a:xfrm rot="10800000" flipH="1">
            <a:off x="457163" y="2781200"/>
            <a:ext cx="26265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68"/>
          <p:cNvCxnSpPr/>
          <p:nvPr/>
        </p:nvCxnSpPr>
        <p:spPr>
          <a:xfrm rot="10800000" flipH="1">
            <a:off x="3258787" y="2781200"/>
            <a:ext cx="2626500" cy="1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68"/>
          <p:cNvCxnSpPr/>
          <p:nvPr/>
        </p:nvCxnSpPr>
        <p:spPr>
          <a:xfrm rot="10800000" flipH="1">
            <a:off x="6060412" y="2781200"/>
            <a:ext cx="2626500" cy="1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6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>
            <a:spLocks noGrp="1"/>
          </p:cNvSpPr>
          <p:nvPr>
            <p:ph type="subTitle" idx="1"/>
          </p:nvPr>
        </p:nvSpPr>
        <p:spPr>
          <a:xfrm>
            <a:off x="3258748" y="1259300"/>
            <a:ext cx="23781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70"/>
          <p:cNvSpPr txBox="1">
            <a:spLocks noGrp="1"/>
          </p:cNvSpPr>
          <p:nvPr>
            <p:ph type="subTitle" idx="2"/>
          </p:nvPr>
        </p:nvSpPr>
        <p:spPr>
          <a:xfrm>
            <a:off x="6060222" y="1259300"/>
            <a:ext cx="23781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subTitle" idx="3"/>
          </p:nvPr>
        </p:nvSpPr>
        <p:spPr>
          <a:xfrm>
            <a:off x="457263" y="1259300"/>
            <a:ext cx="23781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body" idx="4"/>
          </p:nvPr>
        </p:nvSpPr>
        <p:spPr>
          <a:xfrm>
            <a:off x="457288" y="1733900"/>
            <a:ext cx="2626500" cy="1239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body" idx="5"/>
          </p:nvPr>
        </p:nvSpPr>
        <p:spPr>
          <a:xfrm>
            <a:off x="3258762" y="1733900"/>
            <a:ext cx="2626500" cy="1239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body" idx="6"/>
          </p:nvPr>
        </p:nvSpPr>
        <p:spPr>
          <a:xfrm>
            <a:off x="6060236" y="1733900"/>
            <a:ext cx="2626500" cy="1239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7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15" name="Google Shape;415;p70"/>
          <p:cNvSpPr txBox="1">
            <a:spLocks noGrp="1"/>
          </p:cNvSpPr>
          <p:nvPr>
            <p:ph type="subTitle" idx="7"/>
          </p:nvPr>
        </p:nvSpPr>
        <p:spPr>
          <a:xfrm>
            <a:off x="3258748" y="2909675"/>
            <a:ext cx="23781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0"/>
          <p:cNvSpPr txBox="1">
            <a:spLocks noGrp="1"/>
          </p:cNvSpPr>
          <p:nvPr>
            <p:ph type="subTitle" idx="8"/>
          </p:nvPr>
        </p:nvSpPr>
        <p:spPr>
          <a:xfrm>
            <a:off x="6060222" y="2909675"/>
            <a:ext cx="23781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0"/>
          <p:cNvSpPr txBox="1">
            <a:spLocks noGrp="1"/>
          </p:cNvSpPr>
          <p:nvPr>
            <p:ph type="subTitle" idx="9"/>
          </p:nvPr>
        </p:nvSpPr>
        <p:spPr>
          <a:xfrm>
            <a:off x="457263" y="2909675"/>
            <a:ext cx="23781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0"/>
          <p:cNvSpPr txBox="1">
            <a:spLocks noGrp="1"/>
          </p:cNvSpPr>
          <p:nvPr>
            <p:ph type="body" idx="13"/>
          </p:nvPr>
        </p:nvSpPr>
        <p:spPr>
          <a:xfrm>
            <a:off x="457288" y="3384275"/>
            <a:ext cx="2626500" cy="1239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70"/>
          <p:cNvSpPr txBox="1">
            <a:spLocks noGrp="1"/>
          </p:cNvSpPr>
          <p:nvPr>
            <p:ph type="body" idx="14"/>
          </p:nvPr>
        </p:nvSpPr>
        <p:spPr>
          <a:xfrm>
            <a:off x="3258762" y="3384275"/>
            <a:ext cx="2626500" cy="1239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70"/>
          <p:cNvSpPr txBox="1">
            <a:spLocks noGrp="1"/>
          </p:cNvSpPr>
          <p:nvPr>
            <p:ph type="body" idx="15"/>
          </p:nvPr>
        </p:nvSpPr>
        <p:spPr>
          <a:xfrm>
            <a:off x="6060236" y="3384275"/>
            <a:ext cx="2626500" cy="1239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>
            <a:spLocks noGrp="1"/>
          </p:cNvSpPr>
          <p:nvPr>
            <p:ph type="body" idx="1"/>
          </p:nvPr>
        </p:nvSpPr>
        <p:spPr>
          <a:xfrm>
            <a:off x="457238" y="2270325"/>
            <a:ext cx="2555100" cy="9168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71"/>
          <p:cNvSpPr txBox="1">
            <a:spLocks noGrp="1"/>
          </p:cNvSpPr>
          <p:nvPr>
            <p:ph type="body" idx="2"/>
          </p:nvPr>
        </p:nvSpPr>
        <p:spPr>
          <a:xfrm>
            <a:off x="3258938" y="2270325"/>
            <a:ext cx="2626500" cy="9168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3"/>
          </p:nvPr>
        </p:nvSpPr>
        <p:spPr>
          <a:xfrm>
            <a:off x="6011063" y="2270325"/>
            <a:ext cx="2675700" cy="9168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71"/>
          <p:cNvSpPr txBox="1">
            <a:spLocks noGrp="1"/>
          </p:cNvSpPr>
          <p:nvPr>
            <p:ph type="subTitle" idx="4"/>
          </p:nvPr>
        </p:nvSpPr>
        <p:spPr>
          <a:xfrm>
            <a:off x="1299488" y="1285575"/>
            <a:ext cx="8706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7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27" name="Google Shape;427;p71"/>
          <p:cNvSpPr txBox="1">
            <a:spLocks noGrp="1"/>
          </p:cNvSpPr>
          <p:nvPr>
            <p:ph type="subTitle" idx="5"/>
          </p:nvPr>
        </p:nvSpPr>
        <p:spPr>
          <a:xfrm>
            <a:off x="4136888" y="1285575"/>
            <a:ext cx="8706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71"/>
          <p:cNvSpPr txBox="1">
            <a:spLocks noGrp="1"/>
          </p:cNvSpPr>
          <p:nvPr>
            <p:ph type="subTitle" idx="6"/>
          </p:nvPr>
        </p:nvSpPr>
        <p:spPr>
          <a:xfrm>
            <a:off x="6913613" y="1285575"/>
            <a:ext cx="8706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71"/>
          <p:cNvSpPr txBox="1">
            <a:spLocks noGrp="1"/>
          </p:cNvSpPr>
          <p:nvPr>
            <p:ph type="body" idx="7"/>
          </p:nvPr>
        </p:nvSpPr>
        <p:spPr>
          <a:xfrm>
            <a:off x="457238" y="3663175"/>
            <a:ext cx="2555100" cy="9168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71"/>
          <p:cNvSpPr txBox="1">
            <a:spLocks noGrp="1"/>
          </p:cNvSpPr>
          <p:nvPr>
            <p:ph type="body" idx="8"/>
          </p:nvPr>
        </p:nvSpPr>
        <p:spPr>
          <a:xfrm>
            <a:off x="3258938" y="3663175"/>
            <a:ext cx="2626500" cy="9168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71"/>
          <p:cNvSpPr txBox="1">
            <a:spLocks noGrp="1"/>
          </p:cNvSpPr>
          <p:nvPr>
            <p:ph type="body" idx="9"/>
          </p:nvPr>
        </p:nvSpPr>
        <p:spPr>
          <a:xfrm>
            <a:off x="6011063" y="3663175"/>
            <a:ext cx="2675700" cy="9168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71"/>
          <p:cNvSpPr txBox="1">
            <a:spLocks noGrp="1"/>
          </p:cNvSpPr>
          <p:nvPr>
            <p:ph type="subTitle" idx="13"/>
          </p:nvPr>
        </p:nvSpPr>
        <p:spPr>
          <a:xfrm>
            <a:off x="1299488" y="2678425"/>
            <a:ext cx="8706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71"/>
          <p:cNvSpPr txBox="1">
            <a:spLocks noGrp="1"/>
          </p:cNvSpPr>
          <p:nvPr>
            <p:ph type="subTitle" idx="14"/>
          </p:nvPr>
        </p:nvSpPr>
        <p:spPr>
          <a:xfrm>
            <a:off x="4136888" y="2678425"/>
            <a:ext cx="8706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71"/>
          <p:cNvSpPr txBox="1">
            <a:spLocks noGrp="1"/>
          </p:cNvSpPr>
          <p:nvPr>
            <p:ph type="subTitle" idx="15"/>
          </p:nvPr>
        </p:nvSpPr>
        <p:spPr>
          <a:xfrm>
            <a:off x="6913613" y="2678425"/>
            <a:ext cx="8706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>
            <a:spLocks noGrp="1"/>
          </p:cNvSpPr>
          <p:nvPr>
            <p:ph type="body" idx="1"/>
          </p:nvPr>
        </p:nvSpPr>
        <p:spPr>
          <a:xfrm>
            <a:off x="457275" y="1389250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7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38" name="Google Shape;438;p72"/>
          <p:cNvSpPr/>
          <p:nvPr/>
        </p:nvSpPr>
        <p:spPr>
          <a:xfrm>
            <a:off x="457275" y="1143850"/>
            <a:ext cx="612900" cy="24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9" name="Google Shape;439;p72"/>
          <p:cNvSpPr/>
          <p:nvPr/>
        </p:nvSpPr>
        <p:spPr>
          <a:xfrm>
            <a:off x="3258903" y="1143850"/>
            <a:ext cx="612900" cy="24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0" name="Google Shape;440;p72"/>
          <p:cNvSpPr/>
          <p:nvPr/>
        </p:nvSpPr>
        <p:spPr>
          <a:xfrm>
            <a:off x="6060526" y="1143850"/>
            <a:ext cx="612900" cy="24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1" name="Google Shape;441;p72"/>
          <p:cNvSpPr txBox="1">
            <a:spLocks noGrp="1"/>
          </p:cNvSpPr>
          <p:nvPr>
            <p:ph type="body" idx="2"/>
          </p:nvPr>
        </p:nvSpPr>
        <p:spPr>
          <a:xfrm>
            <a:off x="3258900" y="1389250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72"/>
          <p:cNvSpPr txBox="1">
            <a:spLocks noGrp="1"/>
          </p:cNvSpPr>
          <p:nvPr>
            <p:ph type="body" idx="3"/>
          </p:nvPr>
        </p:nvSpPr>
        <p:spPr>
          <a:xfrm>
            <a:off x="6060525" y="1389250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72"/>
          <p:cNvSpPr txBox="1">
            <a:spLocks noGrp="1"/>
          </p:cNvSpPr>
          <p:nvPr>
            <p:ph type="body" idx="4"/>
          </p:nvPr>
        </p:nvSpPr>
        <p:spPr>
          <a:xfrm>
            <a:off x="457275" y="3249275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72"/>
          <p:cNvSpPr/>
          <p:nvPr/>
        </p:nvSpPr>
        <p:spPr>
          <a:xfrm>
            <a:off x="457275" y="3003875"/>
            <a:ext cx="612900" cy="24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5" name="Google Shape;445;p72"/>
          <p:cNvSpPr/>
          <p:nvPr/>
        </p:nvSpPr>
        <p:spPr>
          <a:xfrm>
            <a:off x="3258903" y="3003875"/>
            <a:ext cx="612900" cy="24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5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6" name="Google Shape;446;p72"/>
          <p:cNvSpPr/>
          <p:nvPr/>
        </p:nvSpPr>
        <p:spPr>
          <a:xfrm>
            <a:off x="6060526" y="3003875"/>
            <a:ext cx="612900" cy="24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6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7" name="Google Shape;447;p72"/>
          <p:cNvSpPr txBox="1">
            <a:spLocks noGrp="1"/>
          </p:cNvSpPr>
          <p:nvPr>
            <p:ph type="body" idx="5"/>
          </p:nvPr>
        </p:nvSpPr>
        <p:spPr>
          <a:xfrm>
            <a:off x="3258900" y="3249275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72"/>
          <p:cNvSpPr txBox="1">
            <a:spLocks noGrp="1"/>
          </p:cNvSpPr>
          <p:nvPr>
            <p:ph type="body" idx="6"/>
          </p:nvPr>
        </p:nvSpPr>
        <p:spPr>
          <a:xfrm>
            <a:off x="6060525" y="3249275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1" name="Google Shape;451;p73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52" name="Google Shape;452;p73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73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73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73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73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73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73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7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74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64" name="Google Shape;464;p74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74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74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74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75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75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75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75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7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75" name="Google Shape;475;p75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78" name="Google Shape;478;p76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76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76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76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76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76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76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76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76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76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76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76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77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77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77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495" name="Google Shape;495;p77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78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78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79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79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80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80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10" name="Google Shape;510;p81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8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8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13" name="Google Shape;513;p8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3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0" name="Google Shape;520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3" name="Google Shape;523;p84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6" name="Google Shape;526;p85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9" name="Google Shape;529;p86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7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87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8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4" name="Google Shape;534;p87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87"/>
          <p:cNvSpPr/>
          <p:nvPr/>
        </p:nvSpPr>
        <p:spPr>
          <a:xfrm>
            <a:off x="740588" y="145215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7"/>
          <p:cNvSpPr/>
          <p:nvPr/>
        </p:nvSpPr>
        <p:spPr>
          <a:xfrm>
            <a:off x="740588" y="26793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87"/>
          <p:cNvSpPr/>
          <p:nvPr/>
        </p:nvSpPr>
        <p:spPr>
          <a:xfrm>
            <a:off x="740588" y="38947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88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8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42" name="Google Shape;542;p88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89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8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47" name="Google Shape;547;p89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89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9" name="Google Shape;549;p89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0" name="Google Shape;550;p89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0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90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p90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9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556" name="Google Shape;556;p90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90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90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1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91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91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91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91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91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91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91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91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91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2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92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92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9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3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93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93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93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0" name="Google Shape;580;p93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1" name="Google Shape;581;p93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2" name="Google Shape;582;p9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4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9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86" name="Google Shape;586;p94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7" name="Google Shape;587;p94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8" name="Google Shape;588;p94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9" name="Google Shape;589;p94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94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5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95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594" name="Google Shape;594;p95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5" name="Google Shape;595;p95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95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95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95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95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95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9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96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9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06" name="Google Shape;606;p96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96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96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96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7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97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97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97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97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9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17" name="Google Shape;617;p97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8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0" name="Google Shape;620;p98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98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98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98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98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98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98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98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98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98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98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98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9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99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99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99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637" name="Google Shape;637;p99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00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100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101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101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02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10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2" name="Google Shape;652;p103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103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103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655" name="Google Shape;655;p103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2">
  <p:cSld name="CUSTOM_3_1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8" name="Google Shape;658;p10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10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10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661" name="Google Shape;661;p10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9" name="Google Shape;34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 descr="title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17" name="Google Shape;51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7" descr="title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73" name="Google Shape;673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74" name="Google Shape;674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2" descr="presentation_title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Understanding NoSQL and Relational Databases: A Comparative Study</a:t>
            </a:r>
            <a:endParaRPr sz="3700"/>
          </a:p>
        </p:txBody>
      </p:sp>
      <p:sp>
        <p:nvSpPr>
          <p:cNvPr id="833" name="Google Shape;833;p132" descr="date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May 2, 2024</a:t>
            </a:r>
            <a:endParaRPr sz="2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1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Pros and Cons of Relational Databases</a:t>
            </a:r>
            <a:endParaRPr sz="2400"/>
          </a:p>
        </p:txBody>
      </p:sp>
      <p:sp>
        <p:nvSpPr>
          <p:cNvPr id="956" name="Google Shape;956;p141" descr="detail_0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anken Grotesk"/>
              <a:buChar char="✓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Enforce data integrity through ACID properties, ensuring reliable transactions.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Hanken Grotesk"/>
              <a:buChar char="✓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Easier data retrieval with SQL queries, especially for structured data.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100"/>
              <a:buFont typeface="Hanken Grotesk"/>
              <a:buChar char="✓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Well-suited for applications with complex relationships between data elements.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57" name="Google Shape;957;p141" descr="detail_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anken Grotesk"/>
              <a:buChar char="✕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May require complex joins for some queries, potentially impacting performance.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anken Grotesk"/>
              <a:buChar char="✕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Scalability can be challenging for large datasets and high traffic applications.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Hanken Grotesk"/>
              <a:buChar char="✕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Maintaining data consistency across tables may lead to increased overhead and complexity.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58" name="Google Shape;958;p141" descr="header_0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Pros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959" name="Google Shape;959;p141" descr="header_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Cons</a:t>
            </a:r>
            <a:endParaRPr sz="1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42"/>
          <p:cNvSpPr/>
          <p:nvPr/>
        </p:nvSpPr>
        <p:spPr>
          <a:xfrm>
            <a:off x="457306" y="1164900"/>
            <a:ext cx="3995100" cy="3404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142"/>
          <p:cNvSpPr/>
          <p:nvPr/>
        </p:nvSpPr>
        <p:spPr>
          <a:xfrm>
            <a:off x="4691800" y="1164900"/>
            <a:ext cx="3995100" cy="34041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142" descr="detail_0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995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NoSQL databases offer superior scalability and flexibility, making them ideal for managing large and varied data sets.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Improved performance in distributed data environments, making NoSQL databases suitable for cloud applications.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NoSQL databases support schema-less design, allowing for easier data integration and adaptation.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7" name="Google Shape;967;p142" descr="header_0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995100" cy="6228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Pros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968" name="Google Shape;968;p142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Pros and Cons of NoSQL Databases</a:t>
            </a:r>
            <a:endParaRPr sz="2520"/>
          </a:p>
        </p:txBody>
      </p:sp>
      <p:sp>
        <p:nvSpPr>
          <p:cNvPr id="969" name="Google Shape;969;p142" descr="detail_1"/>
          <p:cNvSpPr txBox="1">
            <a:spLocks noGrp="1"/>
          </p:cNvSpPr>
          <p:nvPr>
            <p:ph type="body" idx="2"/>
          </p:nvPr>
        </p:nvSpPr>
        <p:spPr>
          <a:xfrm>
            <a:off x="4691800" y="1834900"/>
            <a:ext cx="3995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Challenges may arise in maintaining data consistency in some NoSQL databases.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Not as widely adopted as relational databases, leading to a smaller support and developer community.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Some NoSQL databases may lack robust query capabilities, making complex data retrieval challenging.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0" name="Google Shape;970;p142" descr="header_1"/>
          <p:cNvSpPr txBox="1">
            <a:spLocks noGrp="1"/>
          </p:cNvSpPr>
          <p:nvPr>
            <p:ph type="subTitle" idx="4"/>
          </p:nvPr>
        </p:nvSpPr>
        <p:spPr>
          <a:xfrm>
            <a:off x="4691800" y="1164900"/>
            <a:ext cx="3995100" cy="6228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Cons</a:t>
            </a:r>
            <a:endParaRPr sz="1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3" descr="agenda_0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Introduction to Databases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What are Relational Databases?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Key Features of Relational Databases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What are NoSQL Databases?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Understanding Document Stores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Comparison of Performance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Use Cases: Relational vs NoSQL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Pros and Cons of Relational Databases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Hanken Grotesk"/>
              <a:buChar char="•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Pros and Cons of NoSQL Databases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46" name="Google Shape;846;p1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Agenda</a:t>
            </a:r>
            <a:endParaRPr sz="2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4" descr="detail_1"/>
          <p:cNvSpPr txBox="1">
            <a:spLocks noGrp="1"/>
          </p:cNvSpPr>
          <p:nvPr>
            <p:ph type="body" idx="5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Effective data management is crucial for organizations to make informed decisions and enhance operational efficiency.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2" name="Google Shape;852;p134" descr="detail_2"/>
          <p:cNvSpPr txBox="1">
            <a:spLocks noGrp="1"/>
          </p:cNvSpPr>
          <p:nvPr>
            <p:ph type="body" idx="6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This presentation will compare NoSQL and Relational databases, with a focus on Document Collection style databases like Firestore.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3" name="Google Shape;853;p134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Introduction to Databases</a:t>
            </a:r>
            <a:endParaRPr sz="2520"/>
          </a:p>
        </p:txBody>
      </p:sp>
      <p:sp>
        <p:nvSpPr>
          <p:cNvPr id="854" name="Google Shape;854;p134" descr="detail_0"/>
          <p:cNvSpPr txBox="1">
            <a:spLocks noGrp="1"/>
          </p:cNvSpPr>
          <p:nvPr>
            <p:ph type="body" idx="4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Databases are structured systems used to store, manage, and retrieve data efficiently.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5" name="Google Shape;855;p134"/>
          <p:cNvSpPr txBox="1">
            <a:spLocks noGrp="1"/>
          </p:cNvSpPr>
          <p:nvPr>
            <p:ph type="subTitle" idx="1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6" name="Google Shape;856;p134"/>
          <p:cNvSpPr txBox="1">
            <a:spLocks noGrp="1"/>
          </p:cNvSpPr>
          <p:nvPr>
            <p:ph type="subTitle" idx="2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7" name="Google Shape;857;p134"/>
          <p:cNvSpPr txBox="1">
            <a:spLocks noGrp="1"/>
          </p:cNvSpPr>
          <p:nvPr>
            <p:ph type="subTitle" idx="3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35" descr="detail_0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Relational databases are based on a tabular structure with rows and columns. They use SQL for data manipulation and querying.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9" name="Google Shape;869;p135" descr="detail_1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Relational databases are commonly used for data with a clear structure and relationships. Examples include customer relationship management (CRM) and inventory systems.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0" name="Google Shape;870;p135" descr="detail_2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Relational databases ensure data accuracy and consistency through ACID properties (Atomicity, Consistency, Isolation, Durability).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1" name="Google Shape;871;p135" descr="header_0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Structural Characteristics</a:t>
            </a:r>
            <a:endParaRPr sz="1500"/>
          </a:p>
        </p:txBody>
      </p:sp>
      <p:sp>
        <p:nvSpPr>
          <p:cNvPr id="872" name="Google Shape;872;p135" descr="header_1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Typical Use Cases</a:t>
            </a:r>
            <a:endParaRPr/>
          </a:p>
        </p:txBody>
      </p:sp>
      <p:sp>
        <p:nvSpPr>
          <p:cNvPr id="873" name="Google Shape;873;p135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What are Relational Databases?</a:t>
            </a:r>
            <a:endParaRPr sz="2520"/>
          </a:p>
        </p:txBody>
      </p:sp>
      <p:sp>
        <p:nvSpPr>
          <p:cNvPr id="874" name="Google Shape;874;p135" descr="header_2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Data Integrity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6" descr="detail_1"/>
          <p:cNvSpPr txBox="1">
            <a:spLocks noGrp="1"/>
          </p:cNvSpPr>
          <p:nvPr>
            <p:ph type="body" idx="2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37150" tIns="13715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The use of structured query language (SQL) enables easy data retrieval, manipulation, and management in relational databases.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80" name="Google Shape;880;p136" descr="detail_2"/>
          <p:cNvSpPr txBox="1">
            <a:spLocks noGrp="1"/>
          </p:cNvSpPr>
          <p:nvPr>
            <p:ph type="body" idx="3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37150" tIns="13715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Schema-on-write feature enforces a predefined structure for data insertion, ensuring data validity and conformity.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81" name="Google Shape;881;p136" descr="detail_0"/>
          <p:cNvSpPr txBox="1">
            <a:spLocks noGrp="1"/>
          </p:cNvSpPr>
          <p:nvPr>
            <p:ph type="body" idx="1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Relational databases ensure data consistency and accuracy through ACID properties (Atomicity, Consistency, Isolation, Durability).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82" name="Google Shape;882;p136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Key Features of Relational Databases</a:t>
            </a:r>
            <a:endParaRPr sz="2400"/>
          </a:p>
        </p:txBody>
      </p:sp>
      <p:sp>
        <p:nvSpPr>
          <p:cNvPr id="883" name="Google Shape;883;p136" descr="detail_3"/>
          <p:cNvSpPr txBox="1">
            <a:spLocks noGrp="1"/>
          </p:cNvSpPr>
          <p:nvPr>
            <p:ph type="body" idx="4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37150" tIns="13715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Relational databases maintain strong data integrity, preventing data duplication and ensuring data quality.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7" descr="title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What are NoSQL Databases?</a:t>
            </a:r>
            <a:endParaRPr sz="2520"/>
          </a:p>
        </p:txBody>
      </p:sp>
      <p:sp>
        <p:nvSpPr>
          <p:cNvPr id="889" name="Google Shape;889;p137" descr="detail_0"/>
          <p:cNvSpPr txBox="1">
            <a:spLocks noGrp="1"/>
          </p:cNvSpPr>
          <p:nvPr>
            <p:ph type="body" idx="2"/>
          </p:nvPr>
        </p:nvSpPr>
        <p:spPr>
          <a:xfrm>
            <a:off x="2884849" y="1289125"/>
            <a:ext cx="5802000" cy="9861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NoSQL databases like MongoDB provide flexibility in data modeling and scalability for modern applications.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90" name="Google Shape;890;p137" descr="detail_1"/>
          <p:cNvSpPr txBox="1">
            <a:spLocks noGrp="1"/>
          </p:cNvSpPr>
          <p:nvPr>
            <p:ph type="body" idx="5"/>
          </p:nvPr>
        </p:nvSpPr>
        <p:spPr>
          <a:xfrm>
            <a:off x="2884800" y="2397775"/>
            <a:ext cx="5802000" cy="9861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NoSQL databases support key-value pairs, offering fast and efficient data retrieval and storage.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91" name="Google Shape;891;p137" descr="header_0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NoSQL Database Overview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92" name="Google Shape;892;p137" descr="header_1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Key-Value Databases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93" name="Google Shape;893;p137" descr="header_2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Document Databases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94" name="Google Shape;894;p137" descr="detail_2"/>
          <p:cNvSpPr txBox="1">
            <a:spLocks noGrp="1"/>
          </p:cNvSpPr>
          <p:nvPr>
            <p:ph type="body" idx="4"/>
          </p:nvPr>
        </p:nvSpPr>
        <p:spPr>
          <a:xfrm>
            <a:off x="2884800" y="3506400"/>
            <a:ext cx="5802000" cy="9861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Document-oriented databases like Firestore store data in flexible, JSON-like documents, making them ideal for real-time updates and syncing across devices.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95" name="Google Shape;895;p137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37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37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8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Understanding Document Stores</a:t>
            </a:r>
            <a:endParaRPr sz="2520"/>
          </a:p>
        </p:txBody>
      </p:sp>
      <p:sp>
        <p:nvSpPr>
          <p:cNvPr id="903" name="Google Shape;903;p138" descr="detail_0"/>
          <p:cNvSpPr txBox="1">
            <a:spLocks noGrp="1"/>
          </p:cNvSpPr>
          <p:nvPr>
            <p:ph type="body" idx="1"/>
          </p:nvPr>
        </p:nvSpPr>
        <p:spPr>
          <a:xfrm>
            <a:off x="375250" y="1834900"/>
            <a:ext cx="38208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anken Grotesk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Firestore uses a flexible, JSON-like document structure to store data.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anken Grotesk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Documents are organized into collections, allowing for easy retrieval and scalability.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Hanken Grotesk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Supports real-time updates and synchronization across devices.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04" name="Google Shape;904;p138" descr="detail_1"/>
          <p:cNvSpPr txBox="1">
            <a:spLocks noGrp="1"/>
          </p:cNvSpPr>
          <p:nvPr>
            <p:ph type="body" idx="2"/>
          </p:nvPr>
        </p:nvSpPr>
        <p:spPr>
          <a:xfrm>
            <a:off x="4718400" y="1834900"/>
            <a:ext cx="38208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anken Grotesk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Easy integration with web and mobile applications due to its flexible structure.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anken Grotesk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Scalability and performance enhancements through sharding and replication.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Hanken Grotesk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Ideal for scenarios requiring fast and efficient real-time data updates.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05" name="Google Shape;905;p138" descr="header_0"/>
          <p:cNvSpPr txBox="1">
            <a:spLocks noGrp="1"/>
          </p:cNvSpPr>
          <p:nvPr>
            <p:ph type="subTitle" idx="3"/>
          </p:nvPr>
        </p:nvSpPr>
        <p:spPr>
          <a:xfrm>
            <a:off x="723751" y="1164900"/>
            <a:ext cx="347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Firestore Structure</a:t>
            </a:r>
            <a:endParaRPr sz="1400"/>
          </a:p>
        </p:txBody>
      </p:sp>
      <p:sp>
        <p:nvSpPr>
          <p:cNvPr id="906" name="Google Shape;906;p138" descr="header_1"/>
          <p:cNvSpPr txBox="1">
            <a:spLocks noGrp="1"/>
          </p:cNvSpPr>
          <p:nvPr>
            <p:ph type="subTitle" idx="4"/>
          </p:nvPr>
        </p:nvSpPr>
        <p:spPr>
          <a:xfrm>
            <a:off x="5066542" y="1164900"/>
            <a:ext cx="347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Advantages of Document Stores</a:t>
            </a:r>
            <a:endParaRPr sz="1400"/>
          </a:p>
        </p:txBody>
      </p:sp>
      <p:cxnSp>
        <p:nvCxnSpPr>
          <p:cNvPr id="907" name="Google Shape;907;p138"/>
          <p:cNvCxnSpPr/>
          <p:nvPr/>
        </p:nvCxnSpPr>
        <p:spPr>
          <a:xfrm>
            <a:off x="4857775" y="1164900"/>
            <a:ext cx="0" cy="352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138"/>
          <p:cNvCxnSpPr/>
          <p:nvPr/>
        </p:nvCxnSpPr>
        <p:spPr>
          <a:xfrm>
            <a:off x="518350" y="1164900"/>
            <a:ext cx="0" cy="352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09" name="Google Shape;909;p138"/>
          <p:cNvSpPr/>
          <p:nvPr/>
        </p:nvSpPr>
        <p:spPr>
          <a:xfrm>
            <a:off x="450850" y="13836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38"/>
          <p:cNvSpPr/>
          <p:nvPr/>
        </p:nvSpPr>
        <p:spPr>
          <a:xfrm>
            <a:off x="4790275" y="1383588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39"/>
          <p:cNvSpPr/>
          <p:nvPr/>
        </p:nvSpPr>
        <p:spPr>
          <a:xfrm>
            <a:off x="457275" y="1372075"/>
            <a:ext cx="1837200" cy="18372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6" name="Google Shape;916;p139"/>
          <p:cNvSpPr/>
          <p:nvPr/>
        </p:nvSpPr>
        <p:spPr>
          <a:xfrm>
            <a:off x="2588038" y="1406575"/>
            <a:ext cx="1837200" cy="18372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7" name="Google Shape;917;p139"/>
          <p:cNvSpPr/>
          <p:nvPr/>
        </p:nvSpPr>
        <p:spPr>
          <a:xfrm>
            <a:off x="4718800" y="1406575"/>
            <a:ext cx="1837200" cy="18372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8" name="Google Shape;918;p139"/>
          <p:cNvSpPr/>
          <p:nvPr/>
        </p:nvSpPr>
        <p:spPr>
          <a:xfrm>
            <a:off x="6849563" y="1406575"/>
            <a:ext cx="1837200" cy="18372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9" name="Google Shape;919;p139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Comparison of Performance</a:t>
            </a:r>
            <a:endParaRPr sz="2520"/>
          </a:p>
        </p:txBody>
      </p:sp>
      <p:sp>
        <p:nvSpPr>
          <p:cNvPr id="920" name="Google Shape;920;p139" descr="value_0"/>
          <p:cNvSpPr txBox="1"/>
          <p:nvPr/>
        </p:nvSpPr>
        <p:spPr>
          <a:xfrm>
            <a:off x="4572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Faster retrieval &amp; processing</a:t>
            </a:r>
            <a:endParaRPr sz="1500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921" name="Google Shape;921;p139" descr="label_0"/>
          <p:cNvSpPr txBox="1"/>
          <p:nvPr/>
        </p:nvSpPr>
        <p:spPr>
          <a:xfrm>
            <a:off x="582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Speed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2" name="Google Shape;922;p139" descr="value_1"/>
          <p:cNvSpPr txBox="1"/>
          <p:nvPr/>
        </p:nvSpPr>
        <p:spPr>
          <a:xfrm>
            <a:off x="258805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Easier horizontal scaling</a:t>
            </a:r>
            <a:endParaRPr sz="1700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923" name="Google Shape;923;p139" descr="label_1"/>
          <p:cNvSpPr txBox="1"/>
          <p:nvPr/>
        </p:nvSpPr>
        <p:spPr>
          <a:xfrm>
            <a:off x="2676717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Scalability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4" name="Google Shape;924;p139" descr="value_2"/>
          <p:cNvSpPr txBox="1"/>
          <p:nvPr/>
        </p:nvSpPr>
        <p:spPr>
          <a:xfrm>
            <a:off x="471880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Flexible unstructured data management</a:t>
            </a:r>
            <a:endParaRPr sz="1500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925" name="Google Shape;925;p139" descr="label_2"/>
          <p:cNvSpPr txBox="1"/>
          <p:nvPr/>
        </p:nvSpPr>
        <p:spPr>
          <a:xfrm>
            <a:off x="4771383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Handling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6" name="Google Shape;926;p139" descr="value_3"/>
          <p:cNvSpPr txBox="1"/>
          <p:nvPr/>
        </p:nvSpPr>
        <p:spPr>
          <a:xfrm>
            <a:off x="68495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Complex queries can slow performance</a:t>
            </a:r>
            <a:endParaRPr sz="1500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927" name="Google Shape;927;p139" descr="label_3"/>
          <p:cNvSpPr txBox="1"/>
          <p:nvPr/>
        </p:nvSpPr>
        <p:spPr>
          <a:xfrm>
            <a:off x="6866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Relational DB Limitations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0" descr="detail_2"/>
          <p:cNvSpPr txBox="1">
            <a:spLocks noGrp="1"/>
          </p:cNvSpPr>
          <p:nvPr>
            <p:ph type="body" idx="2"/>
          </p:nvPr>
        </p:nvSpPr>
        <p:spPr>
          <a:xfrm>
            <a:off x="1144975" y="3617375"/>
            <a:ext cx="30450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In the healthcare industry, NoSQL databases like Firestore are used for efficient management of patient data and medical records.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33" name="Google Shape;933;p140" descr="detail_1"/>
          <p:cNvSpPr txBox="1">
            <a:spLocks noGrp="1"/>
          </p:cNvSpPr>
          <p:nvPr>
            <p:ph type="body" idx="1"/>
          </p:nvPr>
        </p:nvSpPr>
        <p:spPr>
          <a:xfrm>
            <a:off x="1144975" y="2440232"/>
            <a:ext cx="30450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Relational databases excel in scenarios requiring complex queries and transactions, such as e-commerce platforms and banking systems.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34" name="Google Shape;934;p140" descr="detail_0"/>
          <p:cNvSpPr txBox="1">
            <a:spLocks noGrp="1"/>
          </p:cNvSpPr>
          <p:nvPr>
            <p:ph type="body" idx="3"/>
          </p:nvPr>
        </p:nvSpPr>
        <p:spPr>
          <a:xfrm>
            <a:off x="1144975" y="1263100"/>
            <a:ext cx="30450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NoSQL databases are well-suited for real-time big data analytics and IoT applications due to their flexible schema and horizontal scalability.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35" name="Google Shape;935;p140" descr="title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Use Cases: Relational vs NoSQL</a:t>
            </a:r>
            <a:endParaRPr sz="2520"/>
          </a:p>
        </p:txBody>
      </p:sp>
      <p:sp>
        <p:nvSpPr>
          <p:cNvPr id="936" name="Google Shape;936;p140" descr="detail_5"/>
          <p:cNvSpPr txBox="1">
            <a:spLocks noGrp="1"/>
          </p:cNvSpPr>
          <p:nvPr>
            <p:ph type="body" idx="2"/>
          </p:nvPr>
        </p:nvSpPr>
        <p:spPr>
          <a:xfrm>
            <a:off x="5149425" y="3617378"/>
            <a:ext cx="3109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Relational databases are commonly employed in enterprise resource planning (ERP) systems for their strong support of transaction management and data integrity.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37" name="Google Shape;937;p140" descr="detail_4"/>
          <p:cNvSpPr txBox="1">
            <a:spLocks noGrp="1"/>
          </p:cNvSpPr>
          <p:nvPr>
            <p:ph type="body" idx="1"/>
          </p:nvPr>
        </p:nvSpPr>
        <p:spPr>
          <a:xfrm>
            <a:off x="5149425" y="2440233"/>
            <a:ext cx="3109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NoSQL databases are utilized in social media platforms and content management systems for their ability to handle diverse data types like text, images, and videos.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38" name="Google Shape;938;p140" descr="detail_3"/>
          <p:cNvSpPr txBox="1">
            <a:spLocks noGrp="1"/>
          </p:cNvSpPr>
          <p:nvPr>
            <p:ph type="body" idx="3"/>
          </p:nvPr>
        </p:nvSpPr>
        <p:spPr>
          <a:xfrm>
            <a:off x="5149425" y="1263100"/>
            <a:ext cx="3109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Relational databases are preferred for ensuring data integrity and consistency in financial applications, where accuracy is critical.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39" name="Google Shape;939;p140"/>
          <p:cNvSpPr/>
          <p:nvPr/>
        </p:nvSpPr>
        <p:spPr>
          <a:xfrm>
            <a:off x="621963" y="1511200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40" name="Google Shape;940;p140"/>
          <p:cNvSpPr/>
          <p:nvPr/>
        </p:nvSpPr>
        <p:spPr>
          <a:xfrm>
            <a:off x="621963" y="2734675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41" name="Google Shape;941;p140"/>
          <p:cNvSpPr/>
          <p:nvPr/>
        </p:nvSpPr>
        <p:spPr>
          <a:xfrm>
            <a:off x="621963" y="3911800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42" name="Google Shape;942;p140"/>
          <p:cNvSpPr/>
          <p:nvPr/>
        </p:nvSpPr>
        <p:spPr>
          <a:xfrm>
            <a:off x="4591738" y="1511200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43" name="Google Shape;943;p140"/>
          <p:cNvSpPr/>
          <p:nvPr/>
        </p:nvSpPr>
        <p:spPr>
          <a:xfrm>
            <a:off x="4591738" y="2734675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5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44" name="Google Shape;944;p140"/>
          <p:cNvSpPr/>
          <p:nvPr/>
        </p:nvSpPr>
        <p:spPr>
          <a:xfrm>
            <a:off x="4591738" y="3911800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6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211C21"/>
      </a:dk1>
      <a:lt1>
        <a:srgbClr val="FFFFFF"/>
      </a:lt1>
      <a:dk2>
        <a:srgbClr val="636B6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us Light">
  <a:themeElements>
    <a:clrScheme name="Custom">
      <a:dk1>
        <a:srgbClr val="211C21"/>
      </a:dk1>
      <a:lt1>
        <a:srgbClr val="FFFFFF"/>
      </a:lt1>
      <a:dk2>
        <a:srgbClr val="636B6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lus Light">
  <a:themeElements>
    <a:clrScheme name="Custom">
      <a:dk1>
        <a:srgbClr val="211C21"/>
      </a:dk1>
      <a:lt1>
        <a:srgbClr val="FFFFFF"/>
      </a:lt1>
      <a:dk2>
        <a:srgbClr val="636B6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lus Light">
  <a:themeElements>
    <a:clrScheme name="Custom">
      <a:dk1>
        <a:srgbClr val="211C21"/>
      </a:dk1>
      <a:lt1>
        <a:srgbClr val="FFFFFF"/>
      </a:lt1>
      <a:dk2>
        <a:srgbClr val="636B6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lus Light">
  <a:themeElements>
    <a:clrScheme name="Custom">
      <a:dk1>
        <a:srgbClr val="211C21"/>
      </a:dk1>
      <a:lt1>
        <a:srgbClr val="FFFFFF"/>
      </a:lt1>
      <a:dk2>
        <a:srgbClr val="636B6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Hanken Grotesk SemiBold</vt:lpstr>
      <vt:lpstr>Inter</vt:lpstr>
      <vt:lpstr>Arial</vt:lpstr>
      <vt:lpstr>Calibri</vt:lpstr>
      <vt:lpstr>Hanken Grotesk</vt:lpstr>
      <vt:lpstr>Inter Black</vt:lpstr>
      <vt:lpstr>Simple Light</vt:lpstr>
      <vt:lpstr>Plus Light</vt:lpstr>
      <vt:lpstr>Plus Light</vt:lpstr>
      <vt:lpstr>Plus Light</vt:lpstr>
      <vt:lpstr>Plus Light</vt:lpstr>
      <vt:lpstr>Plus Light</vt:lpstr>
      <vt:lpstr>Understanding NoSQL and Relational Databases: A Comparative Study</vt:lpstr>
      <vt:lpstr>Agenda</vt:lpstr>
      <vt:lpstr>Introduction to Databases</vt:lpstr>
      <vt:lpstr>What are Relational Databases?</vt:lpstr>
      <vt:lpstr>Key Features of Relational Databases</vt:lpstr>
      <vt:lpstr>What are NoSQL Databases?</vt:lpstr>
      <vt:lpstr>Understanding Document Stores</vt:lpstr>
      <vt:lpstr>Comparison of Performance</vt:lpstr>
      <vt:lpstr>Use Cases: Relational vs NoSQL</vt:lpstr>
      <vt:lpstr>Pros and Cons of Relational Databases</vt:lpstr>
      <vt:lpstr>Pros and Cons of NoSQL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NoSQL and Relational Databases: A Comparative Study</dc:title>
  <cp:lastModifiedBy>Fraser Harrison</cp:lastModifiedBy>
  <cp:revision>1</cp:revision>
  <dcterms:modified xsi:type="dcterms:W3CDTF">2024-05-03T02:09:02Z</dcterms:modified>
</cp:coreProperties>
</file>