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60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6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2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6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2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7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2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9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4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9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7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3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5973C-53B5-47E1-A734-4594CD7192E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5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7430" y="435430"/>
            <a:ext cx="2888342" cy="5921828"/>
          </a:xfrm>
          <a:prstGeom prst="rect">
            <a:avLst/>
          </a:prstGeom>
          <a:solidFill>
            <a:srgbClr val="66FF6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621486" y="435430"/>
            <a:ext cx="29029" cy="5921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07430" y="5878286"/>
            <a:ext cx="2888342" cy="478972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09818" y="5882518"/>
            <a:ext cx="1442201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ction Button: Home 29">
            <a:hlinkClick r:id="" action="ppaction://hlinkshowjump?jump=firstslide" highlightClick="1"/>
          </p:cNvPr>
          <p:cNvSpPr/>
          <p:nvPr/>
        </p:nvSpPr>
        <p:spPr>
          <a:xfrm>
            <a:off x="5167868" y="5978138"/>
            <a:ext cx="295094" cy="281504"/>
          </a:xfrm>
          <a:prstGeom prst="actionButtonHom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Or 30"/>
          <p:cNvSpPr/>
          <p:nvPr/>
        </p:nvSpPr>
        <p:spPr>
          <a:xfrm>
            <a:off x="5754686" y="5975901"/>
            <a:ext cx="300024" cy="283741"/>
          </a:xfrm>
          <a:prstGeom prst="flowChartO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12"/>
          <p:cNvSpPr/>
          <p:nvPr/>
        </p:nvSpPr>
        <p:spPr>
          <a:xfrm flipH="1">
            <a:off x="6447367" y="5882518"/>
            <a:ext cx="1452638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llate 35"/>
          <p:cNvSpPr/>
          <p:nvPr/>
        </p:nvSpPr>
        <p:spPr>
          <a:xfrm>
            <a:off x="6791695" y="5975901"/>
            <a:ext cx="314317" cy="283741"/>
          </a:xfrm>
          <a:prstGeom prst="flowChartCol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ction Button: Information 36">
            <a:hlinkClick r:id="" action="ppaction://noaction" highlightClick="1"/>
          </p:cNvPr>
          <p:cNvSpPr/>
          <p:nvPr/>
        </p:nvSpPr>
        <p:spPr>
          <a:xfrm>
            <a:off x="7323915" y="5975900"/>
            <a:ext cx="329609" cy="283741"/>
          </a:xfrm>
          <a:prstGeom prst="actionButtonInform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hevron 37"/>
          <p:cNvSpPr/>
          <p:nvPr/>
        </p:nvSpPr>
        <p:spPr>
          <a:xfrm rot="5400000">
            <a:off x="5241544" y="576027"/>
            <a:ext cx="147739" cy="295094"/>
          </a:xfrm>
          <a:prstGeom prst="chevron">
            <a:avLst>
              <a:gd name="adj" fmla="val 7229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91715" y="890826"/>
            <a:ext cx="2711303" cy="4940855"/>
          </a:xfrm>
          <a:prstGeom prst="rect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546904" y="521494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Information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23007" y="5659293"/>
            <a:ext cx="462525" cy="4419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52593" y="5683521"/>
            <a:ext cx="407194" cy="3890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448469" y="5836015"/>
            <a:ext cx="0" cy="952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94593" y="5881505"/>
            <a:ext cx="1079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5257800" y="1135380"/>
            <a:ext cx="796910" cy="79691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252593" y="1135380"/>
            <a:ext cx="1430517" cy="796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7800" y="2118360"/>
            <a:ext cx="2425309" cy="73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9080" y="2166620"/>
            <a:ext cx="1938020" cy="10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Date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5339080" y="2364740"/>
            <a:ext cx="127000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85532" y="2364740"/>
            <a:ext cx="911608" cy="102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In</a:t>
            </a:r>
            <a:endParaRPr 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6685532" y="2579370"/>
            <a:ext cx="911608" cy="102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Out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5167866" y="2956560"/>
            <a:ext cx="258548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167868" y="3353633"/>
            <a:ext cx="258548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Item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13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7430" y="435430"/>
            <a:ext cx="2888342" cy="5921828"/>
          </a:xfrm>
          <a:prstGeom prst="rect">
            <a:avLst/>
          </a:prstGeom>
          <a:solidFill>
            <a:srgbClr val="66FF6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621486" y="435430"/>
            <a:ext cx="29029" cy="5921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07430" y="5878286"/>
            <a:ext cx="2888342" cy="478972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09818" y="5882518"/>
            <a:ext cx="1442201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ction Button: Home 29">
            <a:hlinkClick r:id="" action="ppaction://hlinkshowjump?jump=firstslide" highlightClick="1"/>
          </p:cNvPr>
          <p:cNvSpPr/>
          <p:nvPr/>
        </p:nvSpPr>
        <p:spPr>
          <a:xfrm>
            <a:off x="5167868" y="5978138"/>
            <a:ext cx="295094" cy="281504"/>
          </a:xfrm>
          <a:prstGeom prst="actionButtonHom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Or 30"/>
          <p:cNvSpPr/>
          <p:nvPr/>
        </p:nvSpPr>
        <p:spPr>
          <a:xfrm>
            <a:off x="5754686" y="5975901"/>
            <a:ext cx="300024" cy="283741"/>
          </a:xfrm>
          <a:prstGeom prst="flowChartO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12"/>
          <p:cNvSpPr/>
          <p:nvPr/>
        </p:nvSpPr>
        <p:spPr>
          <a:xfrm flipH="1">
            <a:off x="6447367" y="5882518"/>
            <a:ext cx="1452638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llate 35"/>
          <p:cNvSpPr/>
          <p:nvPr/>
        </p:nvSpPr>
        <p:spPr>
          <a:xfrm>
            <a:off x="6791695" y="5975901"/>
            <a:ext cx="314317" cy="283741"/>
          </a:xfrm>
          <a:prstGeom prst="flowChartCol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ction Button: Information 36">
            <a:hlinkClick r:id="" action="ppaction://noaction" highlightClick="1"/>
          </p:cNvPr>
          <p:cNvSpPr/>
          <p:nvPr/>
        </p:nvSpPr>
        <p:spPr>
          <a:xfrm>
            <a:off x="7323915" y="5975900"/>
            <a:ext cx="329609" cy="283741"/>
          </a:xfrm>
          <a:prstGeom prst="actionButtonInform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hevron 37"/>
          <p:cNvSpPr/>
          <p:nvPr/>
        </p:nvSpPr>
        <p:spPr>
          <a:xfrm rot="5400000">
            <a:off x="5241544" y="576027"/>
            <a:ext cx="147739" cy="295094"/>
          </a:xfrm>
          <a:prstGeom prst="chevron">
            <a:avLst>
              <a:gd name="adj" fmla="val 7229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91715" y="890826"/>
            <a:ext cx="2711303" cy="4940855"/>
          </a:xfrm>
          <a:prstGeom prst="rect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Recycle list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546904" y="521494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Information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23007" y="5659293"/>
            <a:ext cx="462525" cy="4419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52593" y="5683521"/>
            <a:ext cx="407194" cy="3890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448469" y="5836015"/>
            <a:ext cx="0" cy="952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94593" y="5881505"/>
            <a:ext cx="1079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57801" y="1135380"/>
            <a:ext cx="242531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57800" y="1478280"/>
            <a:ext cx="2425309" cy="73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9080" y="1526540"/>
            <a:ext cx="1938020" cy="10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Date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5339080" y="1724660"/>
            <a:ext cx="127000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85532" y="1724660"/>
            <a:ext cx="911608" cy="102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In</a:t>
            </a:r>
            <a:endParaRPr 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6685532" y="1939290"/>
            <a:ext cx="911608" cy="102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Out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5155840" y="2293620"/>
            <a:ext cx="258548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155842" y="2690693"/>
            <a:ext cx="258548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Item 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28260" y="2244090"/>
            <a:ext cx="2644140" cy="3360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0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7430" y="435430"/>
            <a:ext cx="2888342" cy="5921828"/>
          </a:xfrm>
          <a:prstGeom prst="rect">
            <a:avLst/>
          </a:prstGeom>
          <a:solidFill>
            <a:srgbClr val="66FF6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062778" y="890826"/>
            <a:ext cx="2711303" cy="4940855"/>
          </a:xfrm>
          <a:prstGeom prst="rect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621486" y="435430"/>
            <a:ext cx="29029" cy="5921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07430" y="5878286"/>
            <a:ext cx="2888342" cy="478972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09818" y="5882518"/>
            <a:ext cx="1442201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ction Button: Home 29">
            <a:hlinkClick r:id="" action="ppaction://hlinkshowjump?jump=firstslide" highlightClick="1"/>
          </p:cNvPr>
          <p:cNvSpPr/>
          <p:nvPr/>
        </p:nvSpPr>
        <p:spPr>
          <a:xfrm>
            <a:off x="5167868" y="5978138"/>
            <a:ext cx="295094" cy="281504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Or 30"/>
          <p:cNvSpPr/>
          <p:nvPr/>
        </p:nvSpPr>
        <p:spPr>
          <a:xfrm>
            <a:off x="5754686" y="5975901"/>
            <a:ext cx="300024" cy="283741"/>
          </a:xfrm>
          <a:prstGeom prst="flowChartOr">
            <a:avLst/>
          </a:prstGeom>
          <a:solidFill>
            <a:schemeClr val="accent4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12"/>
          <p:cNvSpPr/>
          <p:nvPr/>
        </p:nvSpPr>
        <p:spPr>
          <a:xfrm flipH="1">
            <a:off x="6447367" y="5882518"/>
            <a:ext cx="1452638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llate 35"/>
          <p:cNvSpPr/>
          <p:nvPr/>
        </p:nvSpPr>
        <p:spPr>
          <a:xfrm>
            <a:off x="6791695" y="5975901"/>
            <a:ext cx="314317" cy="283741"/>
          </a:xfrm>
          <a:prstGeom prst="flowChartCol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ction Button: Information 36">
            <a:hlinkClick r:id="" action="ppaction://noaction" highlightClick="1"/>
          </p:cNvPr>
          <p:cNvSpPr/>
          <p:nvPr/>
        </p:nvSpPr>
        <p:spPr>
          <a:xfrm>
            <a:off x="7323915" y="5975900"/>
            <a:ext cx="329609" cy="283741"/>
          </a:xfrm>
          <a:prstGeom prst="actionButtonInform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hevron 37"/>
          <p:cNvSpPr/>
          <p:nvPr/>
        </p:nvSpPr>
        <p:spPr>
          <a:xfrm rot="5400000">
            <a:off x="5241544" y="576027"/>
            <a:ext cx="147739" cy="295094"/>
          </a:xfrm>
          <a:prstGeom prst="chevron">
            <a:avLst>
              <a:gd name="adj" fmla="val 7229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46904" y="521494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Information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23007" y="5659293"/>
            <a:ext cx="462525" cy="4419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52593" y="5683521"/>
            <a:ext cx="407194" cy="3890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448469" y="5836015"/>
            <a:ext cx="0" cy="952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94593" y="5881505"/>
            <a:ext cx="1079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714" y="759021"/>
            <a:ext cx="2711304" cy="493819"/>
          </a:xfrm>
          <a:prstGeom prst="rect">
            <a:avLst/>
          </a:prstGeom>
        </p:spPr>
      </p:pic>
      <p:sp>
        <p:nvSpPr>
          <p:cNvPr id="15" name="Pie 14"/>
          <p:cNvSpPr/>
          <p:nvPr/>
        </p:nvSpPr>
        <p:spPr>
          <a:xfrm rot="3066822">
            <a:off x="5961229" y="1866801"/>
            <a:ext cx="914400" cy="914400"/>
          </a:xfrm>
          <a:prstGeom prst="pie">
            <a:avLst>
              <a:gd name="adj1" fmla="val 20937017"/>
              <a:gd name="adj2" fmla="val 503838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ie 15"/>
          <p:cNvSpPr/>
          <p:nvPr/>
        </p:nvSpPr>
        <p:spPr>
          <a:xfrm rot="3066822">
            <a:off x="5949099" y="1855581"/>
            <a:ext cx="914400" cy="914400"/>
          </a:xfrm>
          <a:prstGeom prst="pie">
            <a:avLst>
              <a:gd name="adj1" fmla="val 5043783"/>
              <a:gd name="adj2" fmla="val 886759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Pie 22"/>
          <p:cNvSpPr/>
          <p:nvPr/>
        </p:nvSpPr>
        <p:spPr>
          <a:xfrm rot="11934642">
            <a:off x="5934503" y="1809172"/>
            <a:ext cx="987622" cy="987622"/>
          </a:xfrm>
          <a:prstGeom prst="pie">
            <a:avLst>
              <a:gd name="adj1" fmla="val 3018858"/>
              <a:gd name="adj2" fmla="val 12082813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95948" y="1166486"/>
            <a:ext cx="2668608" cy="39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Tổng chi: </a:t>
            </a:r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5091714" y="3147664"/>
            <a:ext cx="2672842" cy="2414012"/>
          </a:xfrm>
          <a:prstGeom prst="roundRect">
            <a:avLst>
              <a:gd name="adj" fmla="val 633"/>
            </a:avLst>
          </a:prstGeom>
          <a:solidFill>
            <a:schemeClr val="accent5">
              <a:lumMod val="40000"/>
              <a:lumOff val="60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List chi tiêu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144311" y="3724275"/>
            <a:ext cx="2496122" cy="333375"/>
          </a:xfrm>
          <a:prstGeom prst="roundRect">
            <a:avLst/>
          </a:prstGeom>
          <a:solidFill>
            <a:schemeClr val="accent5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157402" y="4153270"/>
            <a:ext cx="2496122" cy="33337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5165467" y="4545520"/>
            <a:ext cx="2496122" cy="333375"/>
          </a:xfrm>
          <a:prstGeom prst="roundRect">
            <a:avLst/>
          </a:prstGeom>
          <a:solidFill>
            <a:srgbClr val="FFFF00">
              <a:alpha val="7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ie 43"/>
          <p:cNvSpPr/>
          <p:nvPr/>
        </p:nvSpPr>
        <p:spPr>
          <a:xfrm rot="7008502">
            <a:off x="5948262" y="1847014"/>
            <a:ext cx="914400" cy="914400"/>
          </a:xfrm>
          <a:prstGeom prst="pie">
            <a:avLst>
              <a:gd name="adj1" fmla="val 5043783"/>
              <a:gd name="adj2" fmla="val 80014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lowchart: Connector 23"/>
          <p:cNvSpPr/>
          <p:nvPr/>
        </p:nvSpPr>
        <p:spPr>
          <a:xfrm>
            <a:off x="6171900" y="2060276"/>
            <a:ext cx="495703" cy="495703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339700" y="4009522"/>
            <a:ext cx="3714941" cy="634926"/>
          </a:xfrm>
          <a:prstGeom prst="roundRect">
            <a:avLst/>
          </a:prstGeom>
          <a:solidFill>
            <a:schemeClr val="accent5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445167" y="4112640"/>
            <a:ext cx="457200" cy="4572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14399" y="419044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Loại chi tiêu</a:t>
            </a: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416968" y="42047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</a:t>
            </a:r>
            <a:endParaRPr lang="en-US"/>
          </a:p>
        </p:txBody>
      </p:sp>
      <p:sp>
        <p:nvSpPr>
          <p:cNvPr id="51" name="Chevron 50"/>
          <p:cNvSpPr/>
          <p:nvPr/>
        </p:nvSpPr>
        <p:spPr>
          <a:xfrm>
            <a:off x="3784342" y="4262893"/>
            <a:ext cx="162004" cy="223752"/>
          </a:xfrm>
          <a:prstGeom prst="chevron">
            <a:avLst>
              <a:gd name="adj" fmla="val 7229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2916842" y="5242726"/>
            <a:ext cx="1324759" cy="49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Chi tiết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155769" y="2671791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chemeClr val="bg1"/>
                </a:solidFill>
              </a:rPr>
              <a:t>...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335505" y="2498483"/>
            <a:ext cx="19906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Switch giữa các loại biểu đồ</a:t>
            </a:r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5082050" y="1578167"/>
            <a:ext cx="914400" cy="23720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Time</a:t>
            </a:r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2170818" y="1139187"/>
            <a:ext cx="914400" cy="307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Day</a:t>
            </a:r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2192629" y="1755141"/>
            <a:ext cx="914400" cy="307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Month</a:t>
            </a:r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2187848" y="2063059"/>
            <a:ext cx="914400" cy="307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Year</a:t>
            </a:r>
            <a:endParaRPr lang="en-US"/>
          </a:p>
        </p:txBody>
      </p:sp>
      <p:cxnSp>
        <p:nvCxnSpPr>
          <p:cNvPr id="64" name="Straight Arrow Connector 63"/>
          <p:cNvCxnSpPr>
            <a:endCxn id="57" idx="1"/>
          </p:cNvCxnSpPr>
          <p:nvPr/>
        </p:nvCxnSpPr>
        <p:spPr>
          <a:xfrm>
            <a:off x="2916842" y="1689953"/>
            <a:ext cx="2165208" cy="6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2179073" y="1447418"/>
            <a:ext cx="914400" cy="307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Week</a:t>
            </a:r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441032" y="3002374"/>
            <a:ext cx="273880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1" idx="1"/>
            <a:endCxn id="45" idx="3"/>
          </p:cNvCxnSpPr>
          <p:nvPr/>
        </p:nvCxnSpPr>
        <p:spPr>
          <a:xfrm flipH="1">
            <a:off x="4054641" y="4319958"/>
            <a:ext cx="1102761" cy="702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784342" y="4486645"/>
            <a:ext cx="0" cy="9395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40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7430" y="435430"/>
            <a:ext cx="2888342" cy="5921828"/>
          </a:xfrm>
          <a:prstGeom prst="rect">
            <a:avLst/>
          </a:prstGeom>
          <a:solidFill>
            <a:srgbClr val="66FF6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062778" y="890826"/>
            <a:ext cx="2711303" cy="4940855"/>
          </a:xfrm>
          <a:prstGeom prst="rect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621486" y="435430"/>
            <a:ext cx="29029" cy="5921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07430" y="5878286"/>
            <a:ext cx="2888342" cy="478972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09818" y="5882518"/>
            <a:ext cx="1442201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ction Button: Home 29">
            <a:hlinkClick r:id="" action="ppaction://hlinkshowjump?jump=firstslide" highlightClick="1"/>
          </p:cNvPr>
          <p:cNvSpPr/>
          <p:nvPr/>
        </p:nvSpPr>
        <p:spPr>
          <a:xfrm>
            <a:off x="5167868" y="5978138"/>
            <a:ext cx="295094" cy="281504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Or 30"/>
          <p:cNvSpPr/>
          <p:nvPr/>
        </p:nvSpPr>
        <p:spPr>
          <a:xfrm>
            <a:off x="5754686" y="5975901"/>
            <a:ext cx="300024" cy="283741"/>
          </a:xfrm>
          <a:prstGeom prst="flowChartOr">
            <a:avLst/>
          </a:prstGeom>
          <a:solidFill>
            <a:schemeClr val="accent4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12"/>
          <p:cNvSpPr/>
          <p:nvPr/>
        </p:nvSpPr>
        <p:spPr>
          <a:xfrm flipH="1">
            <a:off x="6447367" y="5882518"/>
            <a:ext cx="1452638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llate 35"/>
          <p:cNvSpPr/>
          <p:nvPr/>
        </p:nvSpPr>
        <p:spPr>
          <a:xfrm>
            <a:off x="6791695" y="5975901"/>
            <a:ext cx="314317" cy="283741"/>
          </a:xfrm>
          <a:prstGeom prst="flowChartCol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ction Button: Information 36">
            <a:hlinkClick r:id="" action="ppaction://noaction" highlightClick="1"/>
          </p:cNvPr>
          <p:cNvSpPr/>
          <p:nvPr/>
        </p:nvSpPr>
        <p:spPr>
          <a:xfrm>
            <a:off x="7323915" y="5975900"/>
            <a:ext cx="329609" cy="283741"/>
          </a:xfrm>
          <a:prstGeom prst="actionButtonInform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hevron 37"/>
          <p:cNvSpPr/>
          <p:nvPr/>
        </p:nvSpPr>
        <p:spPr>
          <a:xfrm rot="5400000">
            <a:off x="5241544" y="576027"/>
            <a:ext cx="147739" cy="295094"/>
          </a:xfrm>
          <a:prstGeom prst="chevron">
            <a:avLst>
              <a:gd name="adj" fmla="val 7229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46904" y="521494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Information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23007" y="5659293"/>
            <a:ext cx="462525" cy="4419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52593" y="5683521"/>
            <a:ext cx="407194" cy="3890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448469" y="5836015"/>
            <a:ext cx="0" cy="952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94593" y="5881505"/>
            <a:ext cx="1079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e 14"/>
          <p:cNvSpPr/>
          <p:nvPr/>
        </p:nvSpPr>
        <p:spPr>
          <a:xfrm rot="3066822">
            <a:off x="5961229" y="1866801"/>
            <a:ext cx="914400" cy="914400"/>
          </a:xfrm>
          <a:prstGeom prst="pie">
            <a:avLst>
              <a:gd name="adj1" fmla="val 20937017"/>
              <a:gd name="adj2" fmla="val 503838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ie 15"/>
          <p:cNvSpPr/>
          <p:nvPr/>
        </p:nvSpPr>
        <p:spPr>
          <a:xfrm rot="3066822">
            <a:off x="5949099" y="1855581"/>
            <a:ext cx="914400" cy="914400"/>
          </a:xfrm>
          <a:prstGeom prst="pie">
            <a:avLst>
              <a:gd name="adj1" fmla="val 5043783"/>
              <a:gd name="adj2" fmla="val 886759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Pie 22"/>
          <p:cNvSpPr/>
          <p:nvPr/>
        </p:nvSpPr>
        <p:spPr>
          <a:xfrm rot="11934642">
            <a:off x="5934503" y="1809172"/>
            <a:ext cx="987622" cy="987622"/>
          </a:xfrm>
          <a:prstGeom prst="pie">
            <a:avLst>
              <a:gd name="adj1" fmla="val 3018858"/>
              <a:gd name="adj2" fmla="val 12082813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67651" y="1166486"/>
            <a:ext cx="2696905" cy="39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Tổng thu: </a:t>
            </a:r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5091714" y="3147664"/>
            <a:ext cx="2672842" cy="2414012"/>
          </a:xfrm>
          <a:prstGeom prst="roundRect">
            <a:avLst>
              <a:gd name="adj" fmla="val 633"/>
            </a:avLst>
          </a:prstGeom>
          <a:solidFill>
            <a:schemeClr val="accent5">
              <a:lumMod val="40000"/>
              <a:lumOff val="60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List thu nhập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144311" y="3724275"/>
            <a:ext cx="2496122" cy="333375"/>
          </a:xfrm>
          <a:prstGeom prst="roundRect">
            <a:avLst/>
          </a:prstGeom>
          <a:solidFill>
            <a:schemeClr val="accent5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157402" y="4153270"/>
            <a:ext cx="2496122" cy="33337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5165467" y="4545520"/>
            <a:ext cx="2496122" cy="333375"/>
          </a:xfrm>
          <a:prstGeom prst="roundRect">
            <a:avLst/>
          </a:prstGeom>
          <a:solidFill>
            <a:srgbClr val="FFFF00">
              <a:alpha val="7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ie 43"/>
          <p:cNvSpPr/>
          <p:nvPr/>
        </p:nvSpPr>
        <p:spPr>
          <a:xfrm rot="7008502">
            <a:off x="5948262" y="1847014"/>
            <a:ext cx="914400" cy="914400"/>
          </a:xfrm>
          <a:prstGeom prst="pie">
            <a:avLst>
              <a:gd name="adj1" fmla="val 5043783"/>
              <a:gd name="adj2" fmla="val 80014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lowchart: Connector 23"/>
          <p:cNvSpPr/>
          <p:nvPr/>
        </p:nvSpPr>
        <p:spPr>
          <a:xfrm>
            <a:off x="6171900" y="2060276"/>
            <a:ext cx="495703" cy="495703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339700" y="4057650"/>
            <a:ext cx="3714941" cy="634926"/>
          </a:xfrm>
          <a:prstGeom prst="roundRect">
            <a:avLst/>
          </a:prstGeom>
          <a:solidFill>
            <a:schemeClr val="accent5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457199" y="4160768"/>
            <a:ext cx="457200" cy="4572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14399" y="4190447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Loại thu nhập</a:t>
            </a: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416968" y="42047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</a:t>
            </a:r>
            <a:endParaRPr lang="en-US"/>
          </a:p>
        </p:txBody>
      </p:sp>
      <p:sp>
        <p:nvSpPr>
          <p:cNvPr id="49" name="Down Arrow 48"/>
          <p:cNvSpPr/>
          <p:nvPr/>
        </p:nvSpPr>
        <p:spPr>
          <a:xfrm rot="5400000">
            <a:off x="4721553" y="3573731"/>
            <a:ext cx="372979" cy="15117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hevron 50"/>
          <p:cNvSpPr/>
          <p:nvPr/>
        </p:nvSpPr>
        <p:spPr>
          <a:xfrm>
            <a:off x="3784342" y="4262893"/>
            <a:ext cx="162004" cy="223752"/>
          </a:xfrm>
          <a:prstGeom prst="chevron">
            <a:avLst>
              <a:gd name="adj" fmla="val 7229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2964103" y="2918475"/>
            <a:ext cx="1324759" cy="49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Chi tiết</a:t>
            </a:r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3804355" y="3382259"/>
            <a:ext cx="76241" cy="7895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155769" y="2671791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chemeClr val="bg1"/>
                </a:solidFill>
              </a:rPr>
              <a:t>...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067651" y="890826"/>
            <a:ext cx="1355651" cy="1721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423302" y="890826"/>
            <a:ext cx="1355652" cy="17216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Thu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082050" y="1578167"/>
            <a:ext cx="914400" cy="237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Time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8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7430" y="435430"/>
            <a:ext cx="2888342" cy="5921828"/>
          </a:xfrm>
          <a:prstGeom prst="rect">
            <a:avLst/>
          </a:prstGeom>
          <a:solidFill>
            <a:srgbClr val="66FF6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621486" y="435430"/>
            <a:ext cx="29029" cy="5921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07430" y="5878286"/>
            <a:ext cx="2888342" cy="478972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09818" y="5882518"/>
            <a:ext cx="1442201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ction Button: Home 29">
            <a:hlinkClick r:id="" action="ppaction://hlinkshowjump?jump=firstslide" highlightClick="1"/>
          </p:cNvPr>
          <p:cNvSpPr/>
          <p:nvPr/>
        </p:nvSpPr>
        <p:spPr>
          <a:xfrm>
            <a:off x="5167868" y="5978138"/>
            <a:ext cx="295094" cy="281504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Or 30"/>
          <p:cNvSpPr/>
          <p:nvPr/>
        </p:nvSpPr>
        <p:spPr>
          <a:xfrm>
            <a:off x="5754686" y="5975901"/>
            <a:ext cx="300024" cy="283741"/>
          </a:xfrm>
          <a:prstGeom prst="flowChartO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12"/>
          <p:cNvSpPr/>
          <p:nvPr/>
        </p:nvSpPr>
        <p:spPr>
          <a:xfrm flipH="1">
            <a:off x="6447367" y="5882518"/>
            <a:ext cx="1452638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llate 35"/>
          <p:cNvSpPr/>
          <p:nvPr/>
        </p:nvSpPr>
        <p:spPr>
          <a:xfrm>
            <a:off x="6791695" y="5975901"/>
            <a:ext cx="314317" cy="283741"/>
          </a:xfrm>
          <a:prstGeom prst="flowChartCol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ction Button: Information 36">
            <a:hlinkClick r:id="" action="ppaction://noaction" highlightClick="1"/>
          </p:cNvPr>
          <p:cNvSpPr/>
          <p:nvPr/>
        </p:nvSpPr>
        <p:spPr>
          <a:xfrm>
            <a:off x="7323915" y="5975900"/>
            <a:ext cx="329609" cy="283741"/>
          </a:xfrm>
          <a:prstGeom prst="actionButtonInform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hevron 37"/>
          <p:cNvSpPr/>
          <p:nvPr/>
        </p:nvSpPr>
        <p:spPr>
          <a:xfrm rot="5400000">
            <a:off x="5241544" y="576027"/>
            <a:ext cx="147739" cy="295094"/>
          </a:xfrm>
          <a:prstGeom prst="chevron">
            <a:avLst>
              <a:gd name="adj" fmla="val 7229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91715" y="890826"/>
            <a:ext cx="2711303" cy="4940855"/>
          </a:xfrm>
          <a:prstGeom prst="rect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546904" y="521494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Information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23007" y="5659293"/>
            <a:ext cx="462525" cy="4419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52593" y="5683521"/>
            <a:ext cx="407194" cy="3890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448469" y="5836015"/>
            <a:ext cx="0" cy="952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94593" y="5881505"/>
            <a:ext cx="1079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091715" y="890826"/>
            <a:ext cx="1355651" cy="172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47366" y="890826"/>
            <a:ext cx="1355652" cy="172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Thu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653524" y="976908"/>
            <a:ext cx="5608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14360" y="853797"/>
            <a:ext cx="405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Tab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5091715" y="1062990"/>
            <a:ext cx="2711303" cy="236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Date(MM/YYYY)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67868" y="1600200"/>
            <a:ext cx="2577864" cy="194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1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167868" y="1497330"/>
            <a:ext cx="2577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74864" y="1312515"/>
            <a:ext cx="4182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Day 1</a:t>
            </a:r>
            <a:endParaRPr lang="en-US" sz="700" dirty="0"/>
          </a:p>
        </p:txBody>
      </p:sp>
      <p:sp>
        <p:nvSpPr>
          <p:cNvPr id="29" name="Rectangle 28"/>
          <p:cNvSpPr/>
          <p:nvPr/>
        </p:nvSpPr>
        <p:spPr>
          <a:xfrm>
            <a:off x="5167868" y="1849755"/>
            <a:ext cx="2577864" cy="194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2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167868" y="2095500"/>
            <a:ext cx="2577864" cy="194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3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5167868" y="2560320"/>
            <a:ext cx="2577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74864" y="2375505"/>
            <a:ext cx="4182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Day 2</a:t>
            </a:r>
            <a:endParaRPr lang="en-US" sz="700" dirty="0"/>
          </a:p>
        </p:txBody>
      </p:sp>
      <p:sp>
        <p:nvSpPr>
          <p:cNvPr id="40" name="Rectangle 39"/>
          <p:cNvSpPr/>
          <p:nvPr/>
        </p:nvSpPr>
        <p:spPr>
          <a:xfrm>
            <a:off x="5167868" y="2671643"/>
            <a:ext cx="2577864" cy="194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167868" y="2921198"/>
            <a:ext cx="2577864" cy="194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2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167868" y="3166943"/>
            <a:ext cx="2577864" cy="194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429755" y="1600200"/>
            <a:ext cx="2577864" cy="194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520190" y="1611630"/>
            <a:ext cx="182880" cy="1828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9" idx="4"/>
          </p:cNvCxnSpPr>
          <p:nvPr/>
        </p:nvCxnSpPr>
        <p:spPr>
          <a:xfrm>
            <a:off x="1611630" y="1794510"/>
            <a:ext cx="0" cy="249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76350" y="20440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276600" y="1642110"/>
            <a:ext cx="689610" cy="1104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Money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10098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7430" y="435430"/>
            <a:ext cx="2888342" cy="5921828"/>
          </a:xfrm>
          <a:prstGeom prst="rect">
            <a:avLst/>
          </a:prstGeom>
          <a:solidFill>
            <a:srgbClr val="66FF6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621486" y="435430"/>
            <a:ext cx="29029" cy="5921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07430" y="5878286"/>
            <a:ext cx="2888342" cy="478972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09818" y="5882518"/>
            <a:ext cx="1442201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ction Button: Home 29">
            <a:hlinkClick r:id="" action="ppaction://hlinkshowjump?jump=firstslide" highlightClick="1"/>
          </p:cNvPr>
          <p:cNvSpPr/>
          <p:nvPr/>
        </p:nvSpPr>
        <p:spPr>
          <a:xfrm>
            <a:off x="5167868" y="5978138"/>
            <a:ext cx="295094" cy="281504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Or 30"/>
          <p:cNvSpPr/>
          <p:nvPr/>
        </p:nvSpPr>
        <p:spPr>
          <a:xfrm>
            <a:off x="5754686" y="5975901"/>
            <a:ext cx="300024" cy="283741"/>
          </a:xfrm>
          <a:prstGeom prst="flowChartO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12"/>
          <p:cNvSpPr/>
          <p:nvPr/>
        </p:nvSpPr>
        <p:spPr>
          <a:xfrm flipH="1">
            <a:off x="6447367" y="5882518"/>
            <a:ext cx="1452638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llate 35"/>
          <p:cNvSpPr/>
          <p:nvPr/>
        </p:nvSpPr>
        <p:spPr>
          <a:xfrm>
            <a:off x="6791695" y="5975901"/>
            <a:ext cx="314317" cy="283741"/>
          </a:xfrm>
          <a:prstGeom prst="flowChartCol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ction Button: Information 36">
            <a:hlinkClick r:id="" action="ppaction://noaction" highlightClick="1"/>
          </p:cNvPr>
          <p:cNvSpPr/>
          <p:nvPr/>
        </p:nvSpPr>
        <p:spPr>
          <a:xfrm>
            <a:off x="7323915" y="5975900"/>
            <a:ext cx="329609" cy="283741"/>
          </a:xfrm>
          <a:prstGeom prst="actionButtonInformati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hevron 37"/>
          <p:cNvSpPr/>
          <p:nvPr/>
        </p:nvSpPr>
        <p:spPr>
          <a:xfrm rot="5400000">
            <a:off x="5241544" y="576027"/>
            <a:ext cx="147739" cy="295094"/>
          </a:xfrm>
          <a:prstGeom prst="chevron">
            <a:avLst>
              <a:gd name="adj" fmla="val 7229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91715" y="890826"/>
            <a:ext cx="2711303" cy="4940855"/>
          </a:xfrm>
          <a:prstGeom prst="rect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546904" y="521494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Information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23007" y="5659293"/>
            <a:ext cx="462525" cy="4419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52593" y="5683521"/>
            <a:ext cx="407194" cy="3890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448469" y="5836015"/>
            <a:ext cx="0" cy="952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94593" y="5881505"/>
            <a:ext cx="1079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3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7430" y="435430"/>
            <a:ext cx="2888342" cy="5921828"/>
          </a:xfrm>
          <a:prstGeom prst="rect">
            <a:avLst/>
          </a:prstGeom>
          <a:solidFill>
            <a:srgbClr val="66FF6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621486" y="435430"/>
            <a:ext cx="29029" cy="5921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07430" y="5878286"/>
            <a:ext cx="2888342" cy="478972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09818" y="5882518"/>
            <a:ext cx="1442201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ction Button: Home 29">
            <a:hlinkClick r:id="" action="ppaction://hlinkshowjump?jump=firstslide" highlightClick="1"/>
          </p:cNvPr>
          <p:cNvSpPr/>
          <p:nvPr/>
        </p:nvSpPr>
        <p:spPr>
          <a:xfrm>
            <a:off x="5167868" y="5978138"/>
            <a:ext cx="295094" cy="281504"/>
          </a:xfrm>
          <a:prstGeom prst="actionButtonHom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Or 30"/>
          <p:cNvSpPr/>
          <p:nvPr/>
        </p:nvSpPr>
        <p:spPr>
          <a:xfrm>
            <a:off x="5754686" y="5975901"/>
            <a:ext cx="300024" cy="283741"/>
          </a:xfrm>
          <a:prstGeom prst="flowChartOr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12"/>
          <p:cNvSpPr/>
          <p:nvPr/>
        </p:nvSpPr>
        <p:spPr>
          <a:xfrm flipH="1">
            <a:off x="6447367" y="5882518"/>
            <a:ext cx="1452638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llate 35"/>
          <p:cNvSpPr/>
          <p:nvPr/>
        </p:nvSpPr>
        <p:spPr>
          <a:xfrm>
            <a:off x="6791695" y="5975901"/>
            <a:ext cx="314317" cy="283741"/>
          </a:xfrm>
          <a:prstGeom prst="flowChartCol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ction Button: Information 36">
            <a:hlinkClick r:id="" action="ppaction://noaction" highlightClick="1"/>
          </p:cNvPr>
          <p:cNvSpPr/>
          <p:nvPr/>
        </p:nvSpPr>
        <p:spPr>
          <a:xfrm>
            <a:off x="7323915" y="5975900"/>
            <a:ext cx="329609" cy="283741"/>
          </a:xfrm>
          <a:prstGeom prst="actionButtonInform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hevron 37"/>
          <p:cNvSpPr/>
          <p:nvPr/>
        </p:nvSpPr>
        <p:spPr>
          <a:xfrm rot="5400000">
            <a:off x="5241544" y="576027"/>
            <a:ext cx="147739" cy="295094"/>
          </a:xfrm>
          <a:prstGeom prst="chevron">
            <a:avLst>
              <a:gd name="adj" fmla="val 7229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91715" y="890826"/>
            <a:ext cx="2711303" cy="4940855"/>
          </a:xfrm>
          <a:prstGeom prst="rect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546904" y="521494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Information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23007" y="5659293"/>
            <a:ext cx="462525" cy="4419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52593" y="5683521"/>
            <a:ext cx="407194" cy="3890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448469" y="5836015"/>
            <a:ext cx="0" cy="952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94593" y="5881505"/>
            <a:ext cx="1079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6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90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Đạt Ngô</dc:creator>
  <cp:lastModifiedBy>Đạt Ngô</cp:lastModifiedBy>
  <cp:revision>17</cp:revision>
  <dcterms:created xsi:type="dcterms:W3CDTF">2021-10-30T10:27:24Z</dcterms:created>
  <dcterms:modified xsi:type="dcterms:W3CDTF">2021-11-01T14:47:52Z</dcterms:modified>
</cp:coreProperties>
</file>