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3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973C-53B5-47E1-A734-4594CD7192E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257800" y="1135380"/>
            <a:ext cx="796910" cy="7969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52593" y="1135380"/>
            <a:ext cx="1430517" cy="7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118360"/>
            <a:ext cx="2425309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9080" y="2166620"/>
            <a:ext cx="193802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339080" y="2364740"/>
            <a:ext cx="12700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5532" y="236474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685532" y="257937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Out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167866" y="2956560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67868" y="3353633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3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Recycle list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57801" y="1135380"/>
            <a:ext cx="242531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1478280"/>
            <a:ext cx="2425309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9080" y="1526540"/>
            <a:ext cx="193802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339080" y="1724660"/>
            <a:ext cx="12700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5532" y="172466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685532" y="193929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Out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155840" y="2293620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55842" y="2690693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8260" y="2244090"/>
            <a:ext cx="2644140" cy="3360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62778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714" y="759021"/>
            <a:ext cx="2711304" cy="493819"/>
          </a:xfrm>
          <a:prstGeom prst="rect">
            <a:avLst/>
          </a:prstGeom>
        </p:spPr>
      </p:pic>
      <p:sp>
        <p:nvSpPr>
          <p:cNvPr id="15" name="Pie 14"/>
          <p:cNvSpPr/>
          <p:nvPr/>
        </p:nvSpPr>
        <p:spPr>
          <a:xfrm rot="3066822">
            <a:off x="5961229" y="1866801"/>
            <a:ext cx="914400" cy="914400"/>
          </a:xfrm>
          <a:prstGeom prst="pie">
            <a:avLst>
              <a:gd name="adj1" fmla="val 20937017"/>
              <a:gd name="adj2" fmla="val 50383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rot="3066822">
            <a:off x="5949099" y="1855581"/>
            <a:ext cx="914400" cy="914400"/>
          </a:xfrm>
          <a:prstGeom prst="pie">
            <a:avLst>
              <a:gd name="adj1" fmla="val 5043783"/>
              <a:gd name="adj2" fmla="val 88675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ie 22"/>
          <p:cNvSpPr/>
          <p:nvPr/>
        </p:nvSpPr>
        <p:spPr>
          <a:xfrm rot="11934642">
            <a:off x="5934503" y="1809172"/>
            <a:ext cx="987622" cy="987622"/>
          </a:xfrm>
          <a:prstGeom prst="pie">
            <a:avLst>
              <a:gd name="adj1" fmla="val 3018858"/>
              <a:gd name="adj2" fmla="val 1208281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5948" y="1166486"/>
            <a:ext cx="2668608" cy="39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Tổng chi: 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091714" y="3147664"/>
            <a:ext cx="2672842" cy="2414012"/>
          </a:xfrm>
          <a:prstGeom prst="roundRect">
            <a:avLst>
              <a:gd name="adj" fmla="val 633"/>
            </a:avLst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List chi tiêu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44311" y="3724275"/>
            <a:ext cx="2496122" cy="333375"/>
          </a:xfrm>
          <a:prstGeom prst="roundRect">
            <a:avLst/>
          </a:prstGeom>
          <a:solidFill>
            <a:schemeClr val="accent5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57402" y="4153270"/>
            <a:ext cx="2496122" cy="33337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165467" y="4545520"/>
            <a:ext cx="2496122" cy="333375"/>
          </a:xfrm>
          <a:prstGeom prst="roundRect">
            <a:avLst/>
          </a:prstGeom>
          <a:solidFill>
            <a:srgbClr val="FFFF00">
              <a:alpha val="7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e 43"/>
          <p:cNvSpPr/>
          <p:nvPr/>
        </p:nvSpPr>
        <p:spPr>
          <a:xfrm rot="7008502">
            <a:off x="5948262" y="1847014"/>
            <a:ext cx="914400" cy="914400"/>
          </a:xfrm>
          <a:prstGeom prst="pie">
            <a:avLst>
              <a:gd name="adj1" fmla="val 5043783"/>
              <a:gd name="adj2" fmla="val 8001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71900" y="2060276"/>
            <a:ext cx="495703" cy="49570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700" y="4009522"/>
            <a:ext cx="3714941" cy="634926"/>
          </a:xfrm>
          <a:prstGeom prst="roundRect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45167" y="4112640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14399" y="419044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Loại chi tiêu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16968" y="4204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784342" y="4262893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916842" y="5242726"/>
            <a:ext cx="1324759" cy="49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55769" y="2671791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...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335505" y="2498483"/>
            <a:ext cx="19906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Switch giữa các loại biểu đồ</a:t>
            </a: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082050" y="1578167"/>
            <a:ext cx="914400" cy="2372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170818" y="1139187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Day</a:t>
            </a:r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192629" y="1755141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Month</a:t>
            </a:r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187848" y="2063059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Year</a:t>
            </a:r>
            <a:endParaRPr lang="en-US"/>
          </a:p>
        </p:txBody>
      </p:sp>
      <p:cxnSp>
        <p:nvCxnSpPr>
          <p:cNvPr id="64" name="Straight Arrow Connector 63"/>
          <p:cNvCxnSpPr>
            <a:endCxn id="57" idx="1"/>
          </p:cNvCxnSpPr>
          <p:nvPr/>
        </p:nvCxnSpPr>
        <p:spPr>
          <a:xfrm>
            <a:off x="2916842" y="1689953"/>
            <a:ext cx="2165208" cy="6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179073" y="1447418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Week</a:t>
            </a:r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441032" y="3002374"/>
            <a:ext cx="27388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1" idx="1"/>
            <a:endCxn id="45" idx="3"/>
          </p:cNvCxnSpPr>
          <p:nvPr/>
        </p:nvCxnSpPr>
        <p:spPr>
          <a:xfrm flipH="1">
            <a:off x="4054641" y="4319958"/>
            <a:ext cx="1102761" cy="70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784342" y="4486645"/>
            <a:ext cx="0" cy="9395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0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62778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e 14"/>
          <p:cNvSpPr/>
          <p:nvPr/>
        </p:nvSpPr>
        <p:spPr>
          <a:xfrm rot="3066822">
            <a:off x="5961229" y="1866801"/>
            <a:ext cx="914400" cy="914400"/>
          </a:xfrm>
          <a:prstGeom prst="pie">
            <a:avLst>
              <a:gd name="adj1" fmla="val 20937017"/>
              <a:gd name="adj2" fmla="val 50383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rot="3066822">
            <a:off x="5949099" y="1855581"/>
            <a:ext cx="914400" cy="914400"/>
          </a:xfrm>
          <a:prstGeom prst="pie">
            <a:avLst>
              <a:gd name="adj1" fmla="val 5043783"/>
              <a:gd name="adj2" fmla="val 88675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ie 22"/>
          <p:cNvSpPr/>
          <p:nvPr/>
        </p:nvSpPr>
        <p:spPr>
          <a:xfrm rot="11934642">
            <a:off x="5934503" y="1809172"/>
            <a:ext cx="987622" cy="987622"/>
          </a:xfrm>
          <a:prstGeom prst="pie">
            <a:avLst>
              <a:gd name="adj1" fmla="val 3018858"/>
              <a:gd name="adj2" fmla="val 1208281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67651" y="1166486"/>
            <a:ext cx="2696905" cy="39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Tổng thu: 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091714" y="3147664"/>
            <a:ext cx="2672842" cy="2414012"/>
          </a:xfrm>
          <a:prstGeom prst="roundRect">
            <a:avLst>
              <a:gd name="adj" fmla="val 633"/>
            </a:avLst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List thu nhập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44311" y="3724275"/>
            <a:ext cx="2496122" cy="333375"/>
          </a:xfrm>
          <a:prstGeom prst="roundRect">
            <a:avLst/>
          </a:prstGeom>
          <a:solidFill>
            <a:schemeClr val="accent5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57402" y="4153270"/>
            <a:ext cx="2496122" cy="33337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165467" y="4545520"/>
            <a:ext cx="2496122" cy="333375"/>
          </a:xfrm>
          <a:prstGeom prst="roundRect">
            <a:avLst/>
          </a:prstGeom>
          <a:solidFill>
            <a:srgbClr val="FFFF00">
              <a:alpha val="7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e 43"/>
          <p:cNvSpPr/>
          <p:nvPr/>
        </p:nvSpPr>
        <p:spPr>
          <a:xfrm rot="7008502">
            <a:off x="5948262" y="1847014"/>
            <a:ext cx="914400" cy="914400"/>
          </a:xfrm>
          <a:prstGeom prst="pie">
            <a:avLst>
              <a:gd name="adj1" fmla="val 5043783"/>
              <a:gd name="adj2" fmla="val 8001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71900" y="2060276"/>
            <a:ext cx="495703" cy="49570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700" y="4057650"/>
            <a:ext cx="3714941" cy="634926"/>
          </a:xfrm>
          <a:prstGeom prst="roundRect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57199" y="4160768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14399" y="419044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Loại thu nhập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16968" y="4204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endParaRPr lang="en-US"/>
          </a:p>
        </p:txBody>
      </p:sp>
      <p:sp>
        <p:nvSpPr>
          <p:cNvPr id="49" name="Down Arrow 48"/>
          <p:cNvSpPr/>
          <p:nvPr/>
        </p:nvSpPr>
        <p:spPr>
          <a:xfrm rot="5400000">
            <a:off x="4721553" y="3573731"/>
            <a:ext cx="372979" cy="1511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784342" y="4262893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964103" y="2918475"/>
            <a:ext cx="1324759" cy="49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</a:t>
            </a:r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3804355" y="3382259"/>
            <a:ext cx="76241" cy="789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55769" y="2671791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...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67651" y="890826"/>
            <a:ext cx="1355651" cy="1721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423302" y="890826"/>
            <a:ext cx="1355652" cy="1721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82050" y="1578167"/>
            <a:ext cx="914400" cy="237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91715" y="890826"/>
            <a:ext cx="1355651" cy="172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47366" y="890826"/>
            <a:ext cx="1355652" cy="1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3524" y="976908"/>
            <a:ext cx="560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4360" y="853797"/>
            <a:ext cx="405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Tab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091715" y="1062990"/>
            <a:ext cx="2711303" cy="236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Date(MM/YYYY)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7868" y="16002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7868" y="1497330"/>
            <a:ext cx="25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4864" y="1312515"/>
            <a:ext cx="418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Day 1</a:t>
            </a:r>
            <a:endParaRPr lang="en-US" sz="700" dirty="0"/>
          </a:p>
        </p:txBody>
      </p:sp>
      <p:sp>
        <p:nvSpPr>
          <p:cNvPr id="29" name="Rectangle 28"/>
          <p:cNvSpPr/>
          <p:nvPr/>
        </p:nvSpPr>
        <p:spPr>
          <a:xfrm>
            <a:off x="5167868" y="1849755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67868" y="20955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167868" y="2560320"/>
            <a:ext cx="25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74864" y="2375505"/>
            <a:ext cx="418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Day 2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5167868" y="2671643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67868" y="2921198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67868" y="3166943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429755" y="16002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520190" y="1611630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>
            <a:off x="1611630" y="1794510"/>
            <a:ext cx="0" cy="2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6350" y="20440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76600" y="1642110"/>
            <a:ext cx="689610" cy="1104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Money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0098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809" y="51564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93865" y="51564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9809" y="595849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2197" y="596272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740247" y="605834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1327065" y="605611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2019746" y="596272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2364074" y="605611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2896294" y="6056110"/>
            <a:ext cx="329609" cy="283741"/>
          </a:xfrm>
          <a:prstGeom prst="actionButtonInform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813923" y="65623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4094" y="97103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19283" y="60170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95386" y="573950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24972" y="576373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20848" y="591622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66972" y="596171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9861" y="1209577"/>
            <a:ext cx="2715536" cy="403854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Thông tin cá nhân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66212" y="1740278"/>
            <a:ext cx="2709185" cy="403854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Cài đặt chung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6212" y="2307368"/>
            <a:ext cx="2709185" cy="403854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About </a:t>
            </a:r>
            <a:r>
              <a:rPr lang="en-US" smtClean="0"/>
              <a:t>App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15789" y="424914"/>
            <a:ext cx="3801979" cy="1548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/>
              <a:t>Name</a:t>
            </a:r>
          </a:p>
          <a:p>
            <a:r>
              <a:rPr lang="en-US" sz="2400" smtClean="0"/>
              <a:t>Date of birth</a:t>
            </a:r>
          </a:p>
          <a:p>
            <a:r>
              <a:rPr lang="en-US" sz="2400" smtClean="0"/>
              <a:t>Email</a:t>
            </a:r>
          </a:p>
          <a:p>
            <a:r>
              <a:rPr lang="en-US" sz="2400" smtClean="0"/>
              <a:t>Main Job</a:t>
            </a:r>
            <a:endParaRPr lang="en-US" sz="2400"/>
          </a:p>
        </p:txBody>
      </p:sp>
      <p:sp>
        <p:nvSpPr>
          <p:cNvPr id="25" name="Rounded Rectangle 24"/>
          <p:cNvSpPr/>
          <p:nvPr/>
        </p:nvSpPr>
        <p:spPr>
          <a:xfrm>
            <a:off x="6015789" y="2280293"/>
            <a:ext cx="3801979" cy="128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/>
              <a:t>Ngôn ngữ</a:t>
            </a:r>
          </a:p>
          <a:p>
            <a:r>
              <a:rPr lang="en-US" sz="2400" smtClean="0"/>
              <a:t>Nhắc nhở</a:t>
            </a:r>
          </a:p>
          <a:p>
            <a:r>
              <a:rPr lang="en-US" sz="2400" smtClean="0"/>
              <a:t>Giao diện</a:t>
            </a:r>
            <a:endParaRPr lang="en-US" sz="2400"/>
          </a:p>
        </p:txBody>
      </p:sp>
      <p:sp>
        <p:nvSpPr>
          <p:cNvPr id="27" name="Rounded Rectangle 26"/>
          <p:cNvSpPr/>
          <p:nvPr/>
        </p:nvSpPr>
        <p:spPr>
          <a:xfrm>
            <a:off x="6015788" y="3872806"/>
            <a:ext cx="3801979" cy="126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/>
              <a:t>Phiên bản</a:t>
            </a:r>
          </a:p>
          <a:p>
            <a:r>
              <a:rPr lang="en-US" sz="2400" smtClean="0"/>
              <a:t>Chính sách</a:t>
            </a:r>
          </a:p>
          <a:p>
            <a:r>
              <a:rPr lang="en-US" sz="2400" smtClean="0"/>
              <a:t>Đánh giá của bạn</a:t>
            </a:r>
            <a:endParaRPr lang="en-US" sz="2400"/>
          </a:p>
        </p:txBody>
      </p:sp>
      <p:sp>
        <p:nvSpPr>
          <p:cNvPr id="29" name="Rounded Rectangle 28"/>
          <p:cNvSpPr/>
          <p:nvPr/>
        </p:nvSpPr>
        <p:spPr>
          <a:xfrm>
            <a:off x="640964" y="2831098"/>
            <a:ext cx="2709185" cy="403854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Contact us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015788" y="5327946"/>
            <a:ext cx="3801979" cy="126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/>
              <a:t>Nếu bạn có bất kỳ câu hỏi nào, vui lòng liên hệ đội ngũ phát triển</a:t>
            </a:r>
          </a:p>
          <a:p>
            <a:r>
              <a:rPr lang="en-US" sz="2000" smtClean="0"/>
              <a:t>Tinh.hd</a:t>
            </a:r>
          </a:p>
          <a:p>
            <a:r>
              <a:rPr lang="en-US" sz="2000" smtClean="0"/>
              <a:t>Dat.nv</a:t>
            </a:r>
            <a:endParaRPr lang="en-US" sz="2000"/>
          </a:p>
        </p:txBody>
      </p:sp>
      <p:sp>
        <p:nvSpPr>
          <p:cNvPr id="33" name="Chevron 32"/>
          <p:cNvSpPr/>
          <p:nvPr/>
        </p:nvSpPr>
        <p:spPr>
          <a:xfrm>
            <a:off x="3144901" y="1301106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3159247" y="1789191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3127163" y="2403938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3127163" y="2929590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3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140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Ngô</dc:creator>
  <cp:lastModifiedBy>Đạt Ngô</cp:lastModifiedBy>
  <cp:revision>20</cp:revision>
  <dcterms:created xsi:type="dcterms:W3CDTF">2021-10-30T10:27:24Z</dcterms:created>
  <dcterms:modified xsi:type="dcterms:W3CDTF">2021-11-01T15:13:24Z</dcterms:modified>
</cp:coreProperties>
</file>