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58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973C-53B5-47E1-A734-4594CD7192E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ACBF-BF62-4FC8-863A-A8593E51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57800" y="1135380"/>
            <a:ext cx="796910" cy="7969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52593" y="1135380"/>
            <a:ext cx="1430517" cy="7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11836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216662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236474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236474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257937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67866" y="295656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67868" y="335363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3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</a:t>
            </a:r>
            <a:r>
              <a:rPr lang="en-US" dirty="0" smtClean="0"/>
              <a:t>ycle list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57801" y="1135380"/>
            <a:ext cx="242531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478280"/>
            <a:ext cx="2425309" cy="73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9080" y="1526540"/>
            <a:ext cx="193802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339080" y="1724660"/>
            <a:ext cx="12700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5532" y="172466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In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6685532" y="1939290"/>
            <a:ext cx="911608" cy="10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Out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155840" y="2293620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5842" y="2690693"/>
            <a:ext cx="25854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8260" y="2244090"/>
            <a:ext cx="2644140" cy="3360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91715" y="890826"/>
            <a:ext cx="1355651" cy="172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47366" y="890826"/>
            <a:ext cx="1355652" cy="172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53524" y="976908"/>
            <a:ext cx="560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4360" y="853797"/>
            <a:ext cx="405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Tab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91715" y="1062990"/>
            <a:ext cx="2711303" cy="23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Date(MM/YYYY)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7868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7868" y="149733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4864" y="131251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1</a:t>
            </a:r>
            <a:endParaRPr lang="en-US" sz="700" dirty="0"/>
          </a:p>
        </p:txBody>
      </p:sp>
      <p:sp>
        <p:nvSpPr>
          <p:cNvPr id="29" name="Rectangle 28"/>
          <p:cNvSpPr/>
          <p:nvPr/>
        </p:nvSpPr>
        <p:spPr>
          <a:xfrm>
            <a:off x="5167868" y="1849755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67868" y="20955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167868" y="2560320"/>
            <a:ext cx="2577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74864" y="2375505"/>
            <a:ext cx="418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Day 2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5167868" y="26716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67868" y="2921198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7868" y="3166943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29755" y="1600200"/>
            <a:ext cx="2577864" cy="19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520190" y="161163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1611630" y="1794510"/>
            <a:ext cx="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6350" y="2044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76600" y="1642110"/>
            <a:ext cx="689610" cy="1104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Money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009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3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0" y="435430"/>
            <a:ext cx="2888342" cy="5921828"/>
          </a:xfrm>
          <a:prstGeom prst="rect">
            <a:avLst/>
          </a:prstGeom>
          <a:solidFill>
            <a:srgbClr val="66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621486" y="435430"/>
            <a:ext cx="29029" cy="592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7430" y="5878286"/>
            <a:ext cx="2888342" cy="478972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9818" y="5882518"/>
            <a:ext cx="1442201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5167868" y="5978138"/>
            <a:ext cx="295094" cy="281504"/>
          </a:xfrm>
          <a:prstGeom prst="actionButtonHo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>
            <a:off x="5754686" y="5975901"/>
            <a:ext cx="300024" cy="283741"/>
          </a:xfrm>
          <a:prstGeom prst="flowChar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2"/>
          <p:cNvSpPr/>
          <p:nvPr/>
        </p:nvSpPr>
        <p:spPr>
          <a:xfrm flipH="1">
            <a:off x="6447367" y="5882518"/>
            <a:ext cx="1452638" cy="482267"/>
          </a:xfrm>
          <a:custGeom>
            <a:avLst/>
            <a:gdLst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1018417 w 1132114"/>
              <a:gd name="connsiteY2" fmla="*/ 0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1136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7 h 682171"/>
              <a:gd name="connsiteX1" fmla="*/ 113697 w 1132114"/>
              <a:gd name="connsiteY1" fmla="*/ 0 h 682171"/>
              <a:gd name="connsiteX2" fmla="*/ 923167 w 1132114"/>
              <a:gd name="connsiteY2" fmla="*/ 4762 h 682171"/>
              <a:gd name="connsiteX3" fmla="*/ 1132114 w 1132114"/>
              <a:gd name="connsiteY3" fmla="*/ 227997 h 682171"/>
              <a:gd name="connsiteX4" fmla="*/ 1132114 w 1132114"/>
              <a:gd name="connsiteY4" fmla="*/ 568474 h 682171"/>
              <a:gd name="connsiteX5" fmla="*/ 1018417 w 1132114"/>
              <a:gd name="connsiteY5" fmla="*/ 682171 h 682171"/>
              <a:gd name="connsiteX6" fmla="*/ 113697 w 1132114"/>
              <a:gd name="connsiteY6" fmla="*/ 682171 h 682171"/>
              <a:gd name="connsiteX7" fmla="*/ 0 w 1132114"/>
              <a:gd name="connsiteY7" fmla="*/ 568474 h 682171"/>
              <a:gd name="connsiteX8" fmla="*/ 0 w 1132114"/>
              <a:gd name="connsiteY8" fmla="*/ 113697 h 682171"/>
              <a:gd name="connsiteX0" fmla="*/ 0 w 1132114"/>
              <a:gd name="connsiteY0" fmla="*/ 113698 h 682172"/>
              <a:gd name="connsiteX1" fmla="*/ 113697 w 1132114"/>
              <a:gd name="connsiteY1" fmla="*/ 1 h 682172"/>
              <a:gd name="connsiteX2" fmla="*/ 804104 w 1132114"/>
              <a:gd name="connsiteY2" fmla="*/ 0 h 682172"/>
              <a:gd name="connsiteX3" fmla="*/ 1132114 w 1132114"/>
              <a:gd name="connsiteY3" fmla="*/ 227998 h 682172"/>
              <a:gd name="connsiteX4" fmla="*/ 1132114 w 1132114"/>
              <a:gd name="connsiteY4" fmla="*/ 568475 h 682172"/>
              <a:gd name="connsiteX5" fmla="*/ 1018417 w 1132114"/>
              <a:gd name="connsiteY5" fmla="*/ 682172 h 682172"/>
              <a:gd name="connsiteX6" fmla="*/ 113697 w 1132114"/>
              <a:gd name="connsiteY6" fmla="*/ 682172 h 682172"/>
              <a:gd name="connsiteX7" fmla="*/ 0 w 1132114"/>
              <a:gd name="connsiteY7" fmla="*/ 568475 h 682172"/>
              <a:gd name="connsiteX8" fmla="*/ 0 w 1132114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3698 h 682172"/>
              <a:gd name="connsiteX1" fmla="*/ 113697 w 1136876"/>
              <a:gd name="connsiteY1" fmla="*/ 1 h 682172"/>
              <a:gd name="connsiteX2" fmla="*/ 804104 w 1136876"/>
              <a:gd name="connsiteY2" fmla="*/ 0 h 682172"/>
              <a:gd name="connsiteX3" fmla="*/ 1136876 w 1136876"/>
              <a:gd name="connsiteY3" fmla="*/ 332773 h 682172"/>
              <a:gd name="connsiteX4" fmla="*/ 1132114 w 1136876"/>
              <a:gd name="connsiteY4" fmla="*/ 568475 h 682172"/>
              <a:gd name="connsiteX5" fmla="*/ 1018417 w 1136876"/>
              <a:gd name="connsiteY5" fmla="*/ 682172 h 682172"/>
              <a:gd name="connsiteX6" fmla="*/ 113697 w 1136876"/>
              <a:gd name="connsiteY6" fmla="*/ 682172 h 682172"/>
              <a:gd name="connsiteX7" fmla="*/ 0 w 1136876"/>
              <a:gd name="connsiteY7" fmla="*/ 568475 h 682172"/>
              <a:gd name="connsiteX8" fmla="*/ 0 w 1136876"/>
              <a:gd name="connsiteY8" fmla="*/ 113698 h 682172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1 h 686935"/>
              <a:gd name="connsiteX1" fmla="*/ 113697 w 1136876"/>
              <a:gd name="connsiteY1" fmla="*/ 4764 h 686935"/>
              <a:gd name="connsiteX2" fmla="*/ 646941 w 1136876"/>
              <a:gd name="connsiteY2" fmla="*/ 0 h 686935"/>
              <a:gd name="connsiteX3" fmla="*/ 1136876 w 1136876"/>
              <a:gd name="connsiteY3" fmla="*/ 337536 h 686935"/>
              <a:gd name="connsiteX4" fmla="*/ 1132114 w 1136876"/>
              <a:gd name="connsiteY4" fmla="*/ 573238 h 686935"/>
              <a:gd name="connsiteX5" fmla="*/ 1018417 w 1136876"/>
              <a:gd name="connsiteY5" fmla="*/ 686935 h 686935"/>
              <a:gd name="connsiteX6" fmla="*/ 113697 w 1136876"/>
              <a:gd name="connsiteY6" fmla="*/ 686935 h 686935"/>
              <a:gd name="connsiteX7" fmla="*/ 0 w 1136876"/>
              <a:gd name="connsiteY7" fmla="*/ 573238 h 686935"/>
              <a:gd name="connsiteX8" fmla="*/ 0 w 1136876"/>
              <a:gd name="connsiteY8" fmla="*/ 118461 h 686935"/>
              <a:gd name="connsiteX0" fmla="*/ 0 w 1136876"/>
              <a:gd name="connsiteY0" fmla="*/ 118465 h 686939"/>
              <a:gd name="connsiteX1" fmla="*/ 113697 w 1136876"/>
              <a:gd name="connsiteY1" fmla="*/ 4768 h 686939"/>
              <a:gd name="connsiteX2" fmla="*/ 646941 w 1136876"/>
              <a:gd name="connsiteY2" fmla="*/ 4 h 686939"/>
              <a:gd name="connsiteX3" fmla="*/ 1136876 w 1136876"/>
              <a:gd name="connsiteY3" fmla="*/ 337540 h 686939"/>
              <a:gd name="connsiteX4" fmla="*/ 1132114 w 1136876"/>
              <a:gd name="connsiteY4" fmla="*/ 573242 h 686939"/>
              <a:gd name="connsiteX5" fmla="*/ 1018417 w 1136876"/>
              <a:gd name="connsiteY5" fmla="*/ 686939 h 686939"/>
              <a:gd name="connsiteX6" fmla="*/ 113697 w 1136876"/>
              <a:gd name="connsiteY6" fmla="*/ 686939 h 686939"/>
              <a:gd name="connsiteX7" fmla="*/ 0 w 1136876"/>
              <a:gd name="connsiteY7" fmla="*/ 573242 h 686939"/>
              <a:gd name="connsiteX8" fmla="*/ 0 w 1136876"/>
              <a:gd name="connsiteY8" fmla="*/ 118465 h 686939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3 h 686940"/>
              <a:gd name="connsiteX8" fmla="*/ 0 w 1136876"/>
              <a:gd name="connsiteY8" fmla="*/ 118466 h 686940"/>
              <a:gd name="connsiteX0" fmla="*/ 0 w 1136876"/>
              <a:gd name="connsiteY0" fmla="*/ 118466 h 686940"/>
              <a:gd name="connsiteX1" fmla="*/ 113697 w 1136876"/>
              <a:gd name="connsiteY1" fmla="*/ 4769 h 686940"/>
              <a:gd name="connsiteX2" fmla="*/ 646941 w 1136876"/>
              <a:gd name="connsiteY2" fmla="*/ 5 h 686940"/>
              <a:gd name="connsiteX3" fmla="*/ 1136876 w 1136876"/>
              <a:gd name="connsiteY3" fmla="*/ 337541 h 686940"/>
              <a:gd name="connsiteX4" fmla="*/ 1132114 w 1136876"/>
              <a:gd name="connsiteY4" fmla="*/ 573243 h 686940"/>
              <a:gd name="connsiteX5" fmla="*/ 1018417 w 1136876"/>
              <a:gd name="connsiteY5" fmla="*/ 686940 h 686940"/>
              <a:gd name="connsiteX6" fmla="*/ 113697 w 1136876"/>
              <a:gd name="connsiteY6" fmla="*/ 686940 h 686940"/>
              <a:gd name="connsiteX7" fmla="*/ 0 w 1136876"/>
              <a:gd name="connsiteY7" fmla="*/ 573244 h 686940"/>
              <a:gd name="connsiteX8" fmla="*/ 0 w 1136876"/>
              <a:gd name="connsiteY8" fmla="*/ 118466 h 686940"/>
              <a:gd name="connsiteX0" fmla="*/ 1797 w 1138673"/>
              <a:gd name="connsiteY0" fmla="*/ 118466 h 691666"/>
              <a:gd name="connsiteX1" fmla="*/ 115494 w 1138673"/>
              <a:gd name="connsiteY1" fmla="*/ 4769 h 691666"/>
              <a:gd name="connsiteX2" fmla="*/ 648738 w 1138673"/>
              <a:gd name="connsiteY2" fmla="*/ 5 h 691666"/>
              <a:gd name="connsiteX3" fmla="*/ 1138673 w 1138673"/>
              <a:gd name="connsiteY3" fmla="*/ 337541 h 691666"/>
              <a:gd name="connsiteX4" fmla="*/ 1133911 w 1138673"/>
              <a:gd name="connsiteY4" fmla="*/ 573243 h 691666"/>
              <a:gd name="connsiteX5" fmla="*/ 1020214 w 1138673"/>
              <a:gd name="connsiteY5" fmla="*/ 686940 h 691666"/>
              <a:gd name="connsiteX6" fmla="*/ 115494 w 1138673"/>
              <a:gd name="connsiteY6" fmla="*/ 686940 h 691666"/>
              <a:gd name="connsiteX7" fmla="*/ 1797 w 1138673"/>
              <a:gd name="connsiteY7" fmla="*/ 573244 h 691666"/>
              <a:gd name="connsiteX8" fmla="*/ 1797 w 1138673"/>
              <a:gd name="connsiteY8" fmla="*/ 118466 h 691666"/>
              <a:gd name="connsiteX0" fmla="*/ 1797 w 1138673"/>
              <a:gd name="connsiteY0" fmla="*/ 118462 h 691662"/>
              <a:gd name="connsiteX1" fmla="*/ 115494 w 1138673"/>
              <a:gd name="connsiteY1" fmla="*/ 4765 h 691662"/>
              <a:gd name="connsiteX2" fmla="*/ 648738 w 1138673"/>
              <a:gd name="connsiteY2" fmla="*/ 1 h 691662"/>
              <a:gd name="connsiteX3" fmla="*/ 1138673 w 1138673"/>
              <a:gd name="connsiteY3" fmla="*/ 337537 h 691662"/>
              <a:gd name="connsiteX4" fmla="*/ 1133911 w 1138673"/>
              <a:gd name="connsiteY4" fmla="*/ 573239 h 691662"/>
              <a:gd name="connsiteX5" fmla="*/ 1020214 w 1138673"/>
              <a:gd name="connsiteY5" fmla="*/ 686936 h 691662"/>
              <a:gd name="connsiteX6" fmla="*/ 115494 w 1138673"/>
              <a:gd name="connsiteY6" fmla="*/ 686936 h 691662"/>
              <a:gd name="connsiteX7" fmla="*/ 1797 w 1138673"/>
              <a:gd name="connsiteY7" fmla="*/ 573240 h 691662"/>
              <a:gd name="connsiteX8" fmla="*/ 1797 w 1138673"/>
              <a:gd name="connsiteY8" fmla="*/ 118462 h 691662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648738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  <a:gd name="connsiteX0" fmla="*/ 1797 w 1138673"/>
              <a:gd name="connsiteY0" fmla="*/ 118461 h 691661"/>
              <a:gd name="connsiteX1" fmla="*/ 115494 w 1138673"/>
              <a:gd name="connsiteY1" fmla="*/ 4764 h 691661"/>
              <a:gd name="connsiteX2" fmla="*/ 826875 w 1138673"/>
              <a:gd name="connsiteY2" fmla="*/ 0 h 691661"/>
              <a:gd name="connsiteX3" fmla="*/ 1138673 w 1138673"/>
              <a:gd name="connsiteY3" fmla="*/ 337536 h 691661"/>
              <a:gd name="connsiteX4" fmla="*/ 1133911 w 1138673"/>
              <a:gd name="connsiteY4" fmla="*/ 573238 h 691661"/>
              <a:gd name="connsiteX5" fmla="*/ 1020214 w 1138673"/>
              <a:gd name="connsiteY5" fmla="*/ 686935 h 691661"/>
              <a:gd name="connsiteX6" fmla="*/ 115494 w 1138673"/>
              <a:gd name="connsiteY6" fmla="*/ 686935 h 691661"/>
              <a:gd name="connsiteX7" fmla="*/ 1797 w 1138673"/>
              <a:gd name="connsiteY7" fmla="*/ 573239 h 691661"/>
              <a:gd name="connsiteX8" fmla="*/ 1797 w 1138673"/>
              <a:gd name="connsiteY8" fmla="*/ 118461 h 6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673" h="691661">
                <a:moveTo>
                  <a:pt x="1797" y="118461"/>
                </a:moveTo>
                <a:cubicBezTo>
                  <a:pt x="1797" y="55668"/>
                  <a:pt x="52701" y="4764"/>
                  <a:pt x="115494" y="4764"/>
                </a:cubicBezTo>
                <a:lnTo>
                  <a:pt x="826875" y="0"/>
                </a:lnTo>
                <a:cubicBezTo>
                  <a:pt x="1006399" y="10834"/>
                  <a:pt x="892773" y="279869"/>
                  <a:pt x="1138673" y="337536"/>
                </a:cubicBezTo>
                <a:cubicBezTo>
                  <a:pt x="1137086" y="416103"/>
                  <a:pt x="1135498" y="494671"/>
                  <a:pt x="1133911" y="573238"/>
                </a:cubicBezTo>
                <a:cubicBezTo>
                  <a:pt x="1133911" y="684602"/>
                  <a:pt x="1123340" y="686935"/>
                  <a:pt x="1020214" y="686935"/>
                </a:cubicBezTo>
                <a:lnTo>
                  <a:pt x="115494" y="686935"/>
                </a:lnTo>
                <a:cubicBezTo>
                  <a:pt x="52701" y="686935"/>
                  <a:pt x="-11647" y="727102"/>
                  <a:pt x="1797" y="573239"/>
                </a:cubicBezTo>
                <a:lnTo>
                  <a:pt x="1797" y="118461"/>
                </a:lnTo>
                <a:close/>
              </a:path>
            </a:pathLst>
          </a:cu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llate 35"/>
          <p:cNvSpPr/>
          <p:nvPr/>
        </p:nvSpPr>
        <p:spPr>
          <a:xfrm>
            <a:off x="6791695" y="5975901"/>
            <a:ext cx="314317" cy="283741"/>
          </a:xfrm>
          <a:prstGeom prst="flowChartCol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ction Button: Information 36">
            <a:hlinkClick r:id="" action="ppaction://noaction" highlightClick="1"/>
          </p:cNvPr>
          <p:cNvSpPr/>
          <p:nvPr/>
        </p:nvSpPr>
        <p:spPr>
          <a:xfrm>
            <a:off x="7323915" y="5975900"/>
            <a:ext cx="329609" cy="283741"/>
          </a:xfrm>
          <a:prstGeom prst="actionButtonInform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evron 37"/>
          <p:cNvSpPr/>
          <p:nvPr/>
        </p:nvSpPr>
        <p:spPr>
          <a:xfrm rot="5400000">
            <a:off x="5241544" y="576027"/>
            <a:ext cx="147739" cy="295094"/>
          </a:xfrm>
          <a:prstGeom prst="chevron">
            <a:avLst>
              <a:gd name="adj" fmla="val 722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91715" y="890826"/>
            <a:ext cx="2711303" cy="4940855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46904" y="521494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Information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23007" y="5659293"/>
            <a:ext cx="462525" cy="4419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52593" y="5683521"/>
            <a:ext cx="407194" cy="38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48469" y="5836015"/>
            <a:ext cx="0" cy="9525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4593" y="5881505"/>
            <a:ext cx="1079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49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Ngô</dc:creator>
  <cp:lastModifiedBy>Hoang Tinh</cp:lastModifiedBy>
  <cp:revision>11</cp:revision>
  <dcterms:created xsi:type="dcterms:W3CDTF">2021-10-30T10:27:24Z</dcterms:created>
  <dcterms:modified xsi:type="dcterms:W3CDTF">2021-10-31T16:10:52Z</dcterms:modified>
</cp:coreProperties>
</file>