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973C-53B5-47E1-A734-4594CD7192E7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ACBF-BF62-4FC8-863A-A8593E512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68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973C-53B5-47E1-A734-4594CD7192E7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ACBF-BF62-4FC8-863A-A8593E512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28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973C-53B5-47E1-A734-4594CD7192E7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ACBF-BF62-4FC8-863A-A8593E512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60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973C-53B5-47E1-A734-4594CD7192E7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ACBF-BF62-4FC8-863A-A8593E512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2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973C-53B5-47E1-A734-4594CD7192E7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ACBF-BF62-4FC8-863A-A8593E512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73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973C-53B5-47E1-A734-4594CD7192E7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ACBF-BF62-4FC8-863A-A8593E512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2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973C-53B5-47E1-A734-4594CD7192E7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ACBF-BF62-4FC8-863A-A8593E512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95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973C-53B5-47E1-A734-4594CD7192E7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ACBF-BF62-4FC8-863A-A8593E512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42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973C-53B5-47E1-A734-4594CD7192E7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ACBF-BF62-4FC8-863A-A8593E512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9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973C-53B5-47E1-A734-4594CD7192E7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ACBF-BF62-4FC8-863A-A8593E512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7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973C-53B5-47E1-A734-4594CD7192E7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ACBF-BF62-4FC8-863A-A8593E512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3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5973C-53B5-47E1-A734-4594CD7192E7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DACBF-BF62-4FC8-863A-A8593E512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57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07430" y="435430"/>
            <a:ext cx="2888342" cy="5921828"/>
          </a:xfrm>
          <a:prstGeom prst="rect">
            <a:avLst/>
          </a:prstGeom>
          <a:solidFill>
            <a:srgbClr val="66FF66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621486" y="435430"/>
            <a:ext cx="29029" cy="59218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007430" y="5878286"/>
            <a:ext cx="2888342" cy="478972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009818" y="5882518"/>
            <a:ext cx="1442201" cy="482267"/>
          </a:xfrm>
          <a:custGeom>
            <a:avLst/>
            <a:gdLst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1018417 w 1132114"/>
              <a:gd name="connsiteY2" fmla="*/ 0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8 h 682172"/>
              <a:gd name="connsiteX1" fmla="*/ 113697 w 1132114"/>
              <a:gd name="connsiteY1" fmla="*/ 1 h 682172"/>
              <a:gd name="connsiteX2" fmla="*/ 804104 w 1132114"/>
              <a:gd name="connsiteY2" fmla="*/ 0 h 682172"/>
              <a:gd name="connsiteX3" fmla="*/ 1132114 w 1132114"/>
              <a:gd name="connsiteY3" fmla="*/ 227998 h 682172"/>
              <a:gd name="connsiteX4" fmla="*/ 1132114 w 1132114"/>
              <a:gd name="connsiteY4" fmla="*/ 568475 h 682172"/>
              <a:gd name="connsiteX5" fmla="*/ 1018417 w 1132114"/>
              <a:gd name="connsiteY5" fmla="*/ 682172 h 682172"/>
              <a:gd name="connsiteX6" fmla="*/ 113697 w 1132114"/>
              <a:gd name="connsiteY6" fmla="*/ 682172 h 682172"/>
              <a:gd name="connsiteX7" fmla="*/ 0 w 1132114"/>
              <a:gd name="connsiteY7" fmla="*/ 568475 h 682172"/>
              <a:gd name="connsiteX8" fmla="*/ 0 w 1132114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5 h 686939"/>
              <a:gd name="connsiteX1" fmla="*/ 113697 w 1136876"/>
              <a:gd name="connsiteY1" fmla="*/ 4768 h 686939"/>
              <a:gd name="connsiteX2" fmla="*/ 646941 w 1136876"/>
              <a:gd name="connsiteY2" fmla="*/ 4 h 686939"/>
              <a:gd name="connsiteX3" fmla="*/ 1136876 w 1136876"/>
              <a:gd name="connsiteY3" fmla="*/ 337540 h 686939"/>
              <a:gd name="connsiteX4" fmla="*/ 1132114 w 1136876"/>
              <a:gd name="connsiteY4" fmla="*/ 573242 h 686939"/>
              <a:gd name="connsiteX5" fmla="*/ 1018417 w 1136876"/>
              <a:gd name="connsiteY5" fmla="*/ 686939 h 686939"/>
              <a:gd name="connsiteX6" fmla="*/ 113697 w 1136876"/>
              <a:gd name="connsiteY6" fmla="*/ 686939 h 686939"/>
              <a:gd name="connsiteX7" fmla="*/ 0 w 1136876"/>
              <a:gd name="connsiteY7" fmla="*/ 573242 h 686939"/>
              <a:gd name="connsiteX8" fmla="*/ 0 w 1136876"/>
              <a:gd name="connsiteY8" fmla="*/ 118465 h 686939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3 h 686940"/>
              <a:gd name="connsiteX8" fmla="*/ 0 w 1136876"/>
              <a:gd name="connsiteY8" fmla="*/ 118466 h 686940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4 h 686940"/>
              <a:gd name="connsiteX8" fmla="*/ 0 w 1136876"/>
              <a:gd name="connsiteY8" fmla="*/ 118466 h 686940"/>
              <a:gd name="connsiteX0" fmla="*/ 1797 w 1138673"/>
              <a:gd name="connsiteY0" fmla="*/ 118466 h 691666"/>
              <a:gd name="connsiteX1" fmla="*/ 115494 w 1138673"/>
              <a:gd name="connsiteY1" fmla="*/ 4769 h 691666"/>
              <a:gd name="connsiteX2" fmla="*/ 648738 w 1138673"/>
              <a:gd name="connsiteY2" fmla="*/ 5 h 691666"/>
              <a:gd name="connsiteX3" fmla="*/ 1138673 w 1138673"/>
              <a:gd name="connsiteY3" fmla="*/ 337541 h 691666"/>
              <a:gd name="connsiteX4" fmla="*/ 1133911 w 1138673"/>
              <a:gd name="connsiteY4" fmla="*/ 573243 h 691666"/>
              <a:gd name="connsiteX5" fmla="*/ 1020214 w 1138673"/>
              <a:gd name="connsiteY5" fmla="*/ 686940 h 691666"/>
              <a:gd name="connsiteX6" fmla="*/ 115494 w 1138673"/>
              <a:gd name="connsiteY6" fmla="*/ 686940 h 691666"/>
              <a:gd name="connsiteX7" fmla="*/ 1797 w 1138673"/>
              <a:gd name="connsiteY7" fmla="*/ 573244 h 691666"/>
              <a:gd name="connsiteX8" fmla="*/ 1797 w 1138673"/>
              <a:gd name="connsiteY8" fmla="*/ 118466 h 691666"/>
              <a:gd name="connsiteX0" fmla="*/ 1797 w 1138673"/>
              <a:gd name="connsiteY0" fmla="*/ 118462 h 691662"/>
              <a:gd name="connsiteX1" fmla="*/ 115494 w 1138673"/>
              <a:gd name="connsiteY1" fmla="*/ 4765 h 691662"/>
              <a:gd name="connsiteX2" fmla="*/ 648738 w 1138673"/>
              <a:gd name="connsiteY2" fmla="*/ 1 h 691662"/>
              <a:gd name="connsiteX3" fmla="*/ 1138673 w 1138673"/>
              <a:gd name="connsiteY3" fmla="*/ 337537 h 691662"/>
              <a:gd name="connsiteX4" fmla="*/ 1133911 w 1138673"/>
              <a:gd name="connsiteY4" fmla="*/ 573239 h 691662"/>
              <a:gd name="connsiteX5" fmla="*/ 1020214 w 1138673"/>
              <a:gd name="connsiteY5" fmla="*/ 686936 h 691662"/>
              <a:gd name="connsiteX6" fmla="*/ 115494 w 1138673"/>
              <a:gd name="connsiteY6" fmla="*/ 686936 h 691662"/>
              <a:gd name="connsiteX7" fmla="*/ 1797 w 1138673"/>
              <a:gd name="connsiteY7" fmla="*/ 573240 h 691662"/>
              <a:gd name="connsiteX8" fmla="*/ 1797 w 1138673"/>
              <a:gd name="connsiteY8" fmla="*/ 118462 h 691662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8673" h="691661">
                <a:moveTo>
                  <a:pt x="1797" y="118461"/>
                </a:moveTo>
                <a:cubicBezTo>
                  <a:pt x="1797" y="55668"/>
                  <a:pt x="52701" y="4764"/>
                  <a:pt x="115494" y="4764"/>
                </a:cubicBezTo>
                <a:lnTo>
                  <a:pt x="826875" y="0"/>
                </a:lnTo>
                <a:cubicBezTo>
                  <a:pt x="1006399" y="10834"/>
                  <a:pt x="892773" y="279869"/>
                  <a:pt x="1138673" y="337536"/>
                </a:cubicBezTo>
                <a:cubicBezTo>
                  <a:pt x="1137086" y="416103"/>
                  <a:pt x="1135498" y="494671"/>
                  <a:pt x="1133911" y="573238"/>
                </a:cubicBezTo>
                <a:cubicBezTo>
                  <a:pt x="1133911" y="684602"/>
                  <a:pt x="1123340" y="686935"/>
                  <a:pt x="1020214" y="686935"/>
                </a:cubicBezTo>
                <a:lnTo>
                  <a:pt x="115494" y="686935"/>
                </a:lnTo>
                <a:cubicBezTo>
                  <a:pt x="52701" y="686935"/>
                  <a:pt x="-11647" y="727102"/>
                  <a:pt x="1797" y="573239"/>
                </a:cubicBezTo>
                <a:lnTo>
                  <a:pt x="1797" y="118461"/>
                </a:lnTo>
                <a:close/>
              </a:path>
            </a:pathLst>
          </a:custGeom>
          <a:solidFill>
            <a:schemeClr val="accent6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ction Button: Home 29">
            <a:hlinkClick r:id="" action="ppaction://hlinkshowjump?jump=firstslide" highlightClick="1"/>
          </p:cNvPr>
          <p:cNvSpPr/>
          <p:nvPr/>
        </p:nvSpPr>
        <p:spPr>
          <a:xfrm>
            <a:off x="5167868" y="5978138"/>
            <a:ext cx="295094" cy="281504"/>
          </a:xfrm>
          <a:prstGeom prst="actionButtonHom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Or 30"/>
          <p:cNvSpPr/>
          <p:nvPr/>
        </p:nvSpPr>
        <p:spPr>
          <a:xfrm>
            <a:off x="5754686" y="5975901"/>
            <a:ext cx="300024" cy="283741"/>
          </a:xfrm>
          <a:prstGeom prst="flowChartOr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12"/>
          <p:cNvSpPr/>
          <p:nvPr/>
        </p:nvSpPr>
        <p:spPr>
          <a:xfrm flipH="1">
            <a:off x="6447367" y="5882518"/>
            <a:ext cx="1452638" cy="482267"/>
          </a:xfrm>
          <a:custGeom>
            <a:avLst/>
            <a:gdLst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1018417 w 1132114"/>
              <a:gd name="connsiteY2" fmla="*/ 0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8 h 682172"/>
              <a:gd name="connsiteX1" fmla="*/ 113697 w 1132114"/>
              <a:gd name="connsiteY1" fmla="*/ 1 h 682172"/>
              <a:gd name="connsiteX2" fmla="*/ 804104 w 1132114"/>
              <a:gd name="connsiteY2" fmla="*/ 0 h 682172"/>
              <a:gd name="connsiteX3" fmla="*/ 1132114 w 1132114"/>
              <a:gd name="connsiteY3" fmla="*/ 227998 h 682172"/>
              <a:gd name="connsiteX4" fmla="*/ 1132114 w 1132114"/>
              <a:gd name="connsiteY4" fmla="*/ 568475 h 682172"/>
              <a:gd name="connsiteX5" fmla="*/ 1018417 w 1132114"/>
              <a:gd name="connsiteY5" fmla="*/ 682172 h 682172"/>
              <a:gd name="connsiteX6" fmla="*/ 113697 w 1132114"/>
              <a:gd name="connsiteY6" fmla="*/ 682172 h 682172"/>
              <a:gd name="connsiteX7" fmla="*/ 0 w 1132114"/>
              <a:gd name="connsiteY7" fmla="*/ 568475 h 682172"/>
              <a:gd name="connsiteX8" fmla="*/ 0 w 1132114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5 h 686939"/>
              <a:gd name="connsiteX1" fmla="*/ 113697 w 1136876"/>
              <a:gd name="connsiteY1" fmla="*/ 4768 h 686939"/>
              <a:gd name="connsiteX2" fmla="*/ 646941 w 1136876"/>
              <a:gd name="connsiteY2" fmla="*/ 4 h 686939"/>
              <a:gd name="connsiteX3" fmla="*/ 1136876 w 1136876"/>
              <a:gd name="connsiteY3" fmla="*/ 337540 h 686939"/>
              <a:gd name="connsiteX4" fmla="*/ 1132114 w 1136876"/>
              <a:gd name="connsiteY4" fmla="*/ 573242 h 686939"/>
              <a:gd name="connsiteX5" fmla="*/ 1018417 w 1136876"/>
              <a:gd name="connsiteY5" fmla="*/ 686939 h 686939"/>
              <a:gd name="connsiteX6" fmla="*/ 113697 w 1136876"/>
              <a:gd name="connsiteY6" fmla="*/ 686939 h 686939"/>
              <a:gd name="connsiteX7" fmla="*/ 0 w 1136876"/>
              <a:gd name="connsiteY7" fmla="*/ 573242 h 686939"/>
              <a:gd name="connsiteX8" fmla="*/ 0 w 1136876"/>
              <a:gd name="connsiteY8" fmla="*/ 118465 h 686939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3 h 686940"/>
              <a:gd name="connsiteX8" fmla="*/ 0 w 1136876"/>
              <a:gd name="connsiteY8" fmla="*/ 118466 h 686940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4 h 686940"/>
              <a:gd name="connsiteX8" fmla="*/ 0 w 1136876"/>
              <a:gd name="connsiteY8" fmla="*/ 118466 h 686940"/>
              <a:gd name="connsiteX0" fmla="*/ 1797 w 1138673"/>
              <a:gd name="connsiteY0" fmla="*/ 118466 h 691666"/>
              <a:gd name="connsiteX1" fmla="*/ 115494 w 1138673"/>
              <a:gd name="connsiteY1" fmla="*/ 4769 h 691666"/>
              <a:gd name="connsiteX2" fmla="*/ 648738 w 1138673"/>
              <a:gd name="connsiteY2" fmla="*/ 5 h 691666"/>
              <a:gd name="connsiteX3" fmla="*/ 1138673 w 1138673"/>
              <a:gd name="connsiteY3" fmla="*/ 337541 h 691666"/>
              <a:gd name="connsiteX4" fmla="*/ 1133911 w 1138673"/>
              <a:gd name="connsiteY4" fmla="*/ 573243 h 691666"/>
              <a:gd name="connsiteX5" fmla="*/ 1020214 w 1138673"/>
              <a:gd name="connsiteY5" fmla="*/ 686940 h 691666"/>
              <a:gd name="connsiteX6" fmla="*/ 115494 w 1138673"/>
              <a:gd name="connsiteY6" fmla="*/ 686940 h 691666"/>
              <a:gd name="connsiteX7" fmla="*/ 1797 w 1138673"/>
              <a:gd name="connsiteY7" fmla="*/ 573244 h 691666"/>
              <a:gd name="connsiteX8" fmla="*/ 1797 w 1138673"/>
              <a:gd name="connsiteY8" fmla="*/ 118466 h 691666"/>
              <a:gd name="connsiteX0" fmla="*/ 1797 w 1138673"/>
              <a:gd name="connsiteY0" fmla="*/ 118462 h 691662"/>
              <a:gd name="connsiteX1" fmla="*/ 115494 w 1138673"/>
              <a:gd name="connsiteY1" fmla="*/ 4765 h 691662"/>
              <a:gd name="connsiteX2" fmla="*/ 648738 w 1138673"/>
              <a:gd name="connsiteY2" fmla="*/ 1 h 691662"/>
              <a:gd name="connsiteX3" fmla="*/ 1138673 w 1138673"/>
              <a:gd name="connsiteY3" fmla="*/ 337537 h 691662"/>
              <a:gd name="connsiteX4" fmla="*/ 1133911 w 1138673"/>
              <a:gd name="connsiteY4" fmla="*/ 573239 h 691662"/>
              <a:gd name="connsiteX5" fmla="*/ 1020214 w 1138673"/>
              <a:gd name="connsiteY5" fmla="*/ 686936 h 691662"/>
              <a:gd name="connsiteX6" fmla="*/ 115494 w 1138673"/>
              <a:gd name="connsiteY6" fmla="*/ 686936 h 691662"/>
              <a:gd name="connsiteX7" fmla="*/ 1797 w 1138673"/>
              <a:gd name="connsiteY7" fmla="*/ 573240 h 691662"/>
              <a:gd name="connsiteX8" fmla="*/ 1797 w 1138673"/>
              <a:gd name="connsiteY8" fmla="*/ 118462 h 691662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8673" h="691661">
                <a:moveTo>
                  <a:pt x="1797" y="118461"/>
                </a:moveTo>
                <a:cubicBezTo>
                  <a:pt x="1797" y="55668"/>
                  <a:pt x="52701" y="4764"/>
                  <a:pt x="115494" y="4764"/>
                </a:cubicBezTo>
                <a:lnTo>
                  <a:pt x="826875" y="0"/>
                </a:lnTo>
                <a:cubicBezTo>
                  <a:pt x="1006399" y="10834"/>
                  <a:pt x="892773" y="279869"/>
                  <a:pt x="1138673" y="337536"/>
                </a:cubicBezTo>
                <a:cubicBezTo>
                  <a:pt x="1137086" y="416103"/>
                  <a:pt x="1135498" y="494671"/>
                  <a:pt x="1133911" y="573238"/>
                </a:cubicBezTo>
                <a:cubicBezTo>
                  <a:pt x="1133911" y="684602"/>
                  <a:pt x="1123340" y="686935"/>
                  <a:pt x="1020214" y="686935"/>
                </a:cubicBezTo>
                <a:lnTo>
                  <a:pt x="115494" y="686935"/>
                </a:lnTo>
                <a:cubicBezTo>
                  <a:pt x="52701" y="686935"/>
                  <a:pt x="-11647" y="727102"/>
                  <a:pt x="1797" y="573239"/>
                </a:cubicBezTo>
                <a:lnTo>
                  <a:pt x="1797" y="118461"/>
                </a:lnTo>
                <a:close/>
              </a:path>
            </a:pathLst>
          </a:custGeom>
          <a:solidFill>
            <a:schemeClr val="accent6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llate 35"/>
          <p:cNvSpPr/>
          <p:nvPr/>
        </p:nvSpPr>
        <p:spPr>
          <a:xfrm>
            <a:off x="6791695" y="5975901"/>
            <a:ext cx="314317" cy="283741"/>
          </a:xfrm>
          <a:prstGeom prst="flowChartCol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Action Button: Information 36">
            <a:hlinkClick r:id="" action="ppaction://noaction" highlightClick="1"/>
          </p:cNvPr>
          <p:cNvSpPr/>
          <p:nvPr/>
        </p:nvSpPr>
        <p:spPr>
          <a:xfrm>
            <a:off x="7323915" y="5975900"/>
            <a:ext cx="329609" cy="283741"/>
          </a:xfrm>
          <a:prstGeom prst="actionButtonInform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hevron 37"/>
          <p:cNvSpPr/>
          <p:nvPr/>
        </p:nvSpPr>
        <p:spPr>
          <a:xfrm rot="5400000">
            <a:off x="5241544" y="576027"/>
            <a:ext cx="147739" cy="295094"/>
          </a:xfrm>
          <a:prstGeom prst="chevron">
            <a:avLst>
              <a:gd name="adj" fmla="val 7229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091715" y="890826"/>
            <a:ext cx="2711303" cy="4940855"/>
          </a:xfrm>
          <a:prstGeom prst="rect">
            <a:avLst/>
          </a:prstGeom>
          <a:solidFill>
            <a:schemeClr val="accent1">
              <a:lumMod val="40000"/>
              <a:lumOff val="60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546904" y="521494"/>
            <a:ext cx="162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Information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223007" y="5659293"/>
            <a:ext cx="462525" cy="44197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252593" y="5683521"/>
            <a:ext cx="407194" cy="3890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6448469" y="5836015"/>
            <a:ext cx="0" cy="9525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394593" y="5881505"/>
            <a:ext cx="10797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131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07430" y="435430"/>
            <a:ext cx="2888342" cy="5921828"/>
          </a:xfrm>
          <a:prstGeom prst="rect">
            <a:avLst/>
          </a:prstGeom>
          <a:solidFill>
            <a:srgbClr val="66FF66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621486" y="435430"/>
            <a:ext cx="29029" cy="59218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007430" y="5878286"/>
            <a:ext cx="2888342" cy="478972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009818" y="5882518"/>
            <a:ext cx="1442201" cy="482267"/>
          </a:xfrm>
          <a:custGeom>
            <a:avLst/>
            <a:gdLst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1018417 w 1132114"/>
              <a:gd name="connsiteY2" fmla="*/ 0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8 h 682172"/>
              <a:gd name="connsiteX1" fmla="*/ 113697 w 1132114"/>
              <a:gd name="connsiteY1" fmla="*/ 1 h 682172"/>
              <a:gd name="connsiteX2" fmla="*/ 804104 w 1132114"/>
              <a:gd name="connsiteY2" fmla="*/ 0 h 682172"/>
              <a:gd name="connsiteX3" fmla="*/ 1132114 w 1132114"/>
              <a:gd name="connsiteY3" fmla="*/ 227998 h 682172"/>
              <a:gd name="connsiteX4" fmla="*/ 1132114 w 1132114"/>
              <a:gd name="connsiteY4" fmla="*/ 568475 h 682172"/>
              <a:gd name="connsiteX5" fmla="*/ 1018417 w 1132114"/>
              <a:gd name="connsiteY5" fmla="*/ 682172 h 682172"/>
              <a:gd name="connsiteX6" fmla="*/ 113697 w 1132114"/>
              <a:gd name="connsiteY6" fmla="*/ 682172 h 682172"/>
              <a:gd name="connsiteX7" fmla="*/ 0 w 1132114"/>
              <a:gd name="connsiteY7" fmla="*/ 568475 h 682172"/>
              <a:gd name="connsiteX8" fmla="*/ 0 w 1132114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5 h 686939"/>
              <a:gd name="connsiteX1" fmla="*/ 113697 w 1136876"/>
              <a:gd name="connsiteY1" fmla="*/ 4768 h 686939"/>
              <a:gd name="connsiteX2" fmla="*/ 646941 w 1136876"/>
              <a:gd name="connsiteY2" fmla="*/ 4 h 686939"/>
              <a:gd name="connsiteX3" fmla="*/ 1136876 w 1136876"/>
              <a:gd name="connsiteY3" fmla="*/ 337540 h 686939"/>
              <a:gd name="connsiteX4" fmla="*/ 1132114 w 1136876"/>
              <a:gd name="connsiteY4" fmla="*/ 573242 h 686939"/>
              <a:gd name="connsiteX5" fmla="*/ 1018417 w 1136876"/>
              <a:gd name="connsiteY5" fmla="*/ 686939 h 686939"/>
              <a:gd name="connsiteX6" fmla="*/ 113697 w 1136876"/>
              <a:gd name="connsiteY6" fmla="*/ 686939 h 686939"/>
              <a:gd name="connsiteX7" fmla="*/ 0 w 1136876"/>
              <a:gd name="connsiteY7" fmla="*/ 573242 h 686939"/>
              <a:gd name="connsiteX8" fmla="*/ 0 w 1136876"/>
              <a:gd name="connsiteY8" fmla="*/ 118465 h 686939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3 h 686940"/>
              <a:gd name="connsiteX8" fmla="*/ 0 w 1136876"/>
              <a:gd name="connsiteY8" fmla="*/ 118466 h 686940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4 h 686940"/>
              <a:gd name="connsiteX8" fmla="*/ 0 w 1136876"/>
              <a:gd name="connsiteY8" fmla="*/ 118466 h 686940"/>
              <a:gd name="connsiteX0" fmla="*/ 1797 w 1138673"/>
              <a:gd name="connsiteY0" fmla="*/ 118466 h 691666"/>
              <a:gd name="connsiteX1" fmla="*/ 115494 w 1138673"/>
              <a:gd name="connsiteY1" fmla="*/ 4769 h 691666"/>
              <a:gd name="connsiteX2" fmla="*/ 648738 w 1138673"/>
              <a:gd name="connsiteY2" fmla="*/ 5 h 691666"/>
              <a:gd name="connsiteX3" fmla="*/ 1138673 w 1138673"/>
              <a:gd name="connsiteY3" fmla="*/ 337541 h 691666"/>
              <a:gd name="connsiteX4" fmla="*/ 1133911 w 1138673"/>
              <a:gd name="connsiteY4" fmla="*/ 573243 h 691666"/>
              <a:gd name="connsiteX5" fmla="*/ 1020214 w 1138673"/>
              <a:gd name="connsiteY5" fmla="*/ 686940 h 691666"/>
              <a:gd name="connsiteX6" fmla="*/ 115494 w 1138673"/>
              <a:gd name="connsiteY6" fmla="*/ 686940 h 691666"/>
              <a:gd name="connsiteX7" fmla="*/ 1797 w 1138673"/>
              <a:gd name="connsiteY7" fmla="*/ 573244 h 691666"/>
              <a:gd name="connsiteX8" fmla="*/ 1797 w 1138673"/>
              <a:gd name="connsiteY8" fmla="*/ 118466 h 691666"/>
              <a:gd name="connsiteX0" fmla="*/ 1797 w 1138673"/>
              <a:gd name="connsiteY0" fmla="*/ 118462 h 691662"/>
              <a:gd name="connsiteX1" fmla="*/ 115494 w 1138673"/>
              <a:gd name="connsiteY1" fmla="*/ 4765 h 691662"/>
              <a:gd name="connsiteX2" fmla="*/ 648738 w 1138673"/>
              <a:gd name="connsiteY2" fmla="*/ 1 h 691662"/>
              <a:gd name="connsiteX3" fmla="*/ 1138673 w 1138673"/>
              <a:gd name="connsiteY3" fmla="*/ 337537 h 691662"/>
              <a:gd name="connsiteX4" fmla="*/ 1133911 w 1138673"/>
              <a:gd name="connsiteY4" fmla="*/ 573239 h 691662"/>
              <a:gd name="connsiteX5" fmla="*/ 1020214 w 1138673"/>
              <a:gd name="connsiteY5" fmla="*/ 686936 h 691662"/>
              <a:gd name="connsiteX6" fmla="*/ 115494 w 1138673"/>
              <a:gd name="connsiteY6" fmla="*/ 686936 h 691662"/>
              <a:gd name="connsiteX7" fmla="*/ 1797 w 1138673"/>
              <a:gd name="connsiteY7" fmla="*/ 573240 h 691662"/>
              <a:gd name="connsiteX8" fmla="*/ 1797 w 1138673"/>
              <a:gd name="connsiteY8" fmla="*/ 118462 h 691662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8673" h="691661">
                <a:moveTo>
                  <a:pt x="1797" y="118461"/>
                </a:moveTo>
                <a:cubicBezTo>
                  <a:pt x="1797" y="55668"/>
                  <a:pt x="52701" y="4764"/>
                  <a:pt x="115494" y="4764"/>
                </a:cubicBezTo>
                <a:lnTo>
                  <a:pt x="826875" y="0"/>
                </a:lnTo>
                <a:cubicBezTo>
                  <a:pt x="1006399" y="10834"/>
                  <a:pt x="892773" y="279869"/>
                  <a:pt x="1138673" y="337536"/>
                </a:cubicBezTo>
                <a:cubicBezTo>
                  <a:pt x="1137086" y="416103"/>
                  <a:pt x="1135498" y="494671"/>
                  <a:pt x="1133911" y="573238"/>
                </a:cubicBezTo>
                <a:cubicBezTo>
                  <a:pt x="1133911" y="684602"/>
                  <a:pt x="1123340" y="686935"/>
                  <a:pt x="1020214" y="686935"/>
                </a:cubicBezTo>
                <a:lnTo>
                  <a:pt x="115494" y="686935"/>
                </a:lnTo>
                <a:cubicBezTo>
                  <a:pt x="52701" y="686935"/>
                  <a:pt x="-11647" y="727102"/>
                  <a:pt x="1797" y="573239"/>
                </a:cubicBezTo>
                <a:lnTo>
                  <a:pt x="1797" y="118461"/>
                </a:lnTo>
                <a:close/>
              </a:path>
            </a:pathLst>
          </a:custGeom>
          <a:solidFill>
            <a:schemeClr val="accent6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ction Button: Home 29">
            <a:hlinkClick r:id="" action="ppaction://hlinkshowjump?jump=firstslide" highlightClick="1"/>
          </p:cNvPr>
          <p:cNvSpPr/>
          <p:nvPr/>
        </p:nvSpPr>
        <p:spPr>
          <a:xfrm>
            <a:off x="5167868" y="5978138"/>
            <a:ext cx="295094" cy="281504"/>
          </a:xfrm>
          <a:prstGeom prst="actionButtonHom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Or 30"/>
          <p:cNvSpPr/>
          <p:nvPr/>
        </p:nvSpPr>
        <p:spPr>
          <a:xfrm>
            <a:off x="5754686" y="5975901"/>
            <a:ext cx="300024" cy="283741"/>
          </a:xfrm>
          <a:prstGeom prst="flowChartOr">
            <a:avLst/>
          </a:prstGeom>
          <a:solidFill>
            <a:schemeClr val="accent4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12"/>
          <p:cNvSpPr/>
          <p:nvPr/>
        </p:nvSpPr>
        <p:spPr>
          <a:xfrm flipH="1">
            <a:off x="6447367" y="5882518"/>
            <a:ext cx="1452638" cy="482267"/>
          </a:xfrm>
          <a:custGeom>
            <a:avLst/>
            <a:gdLst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1018417 w 1132114"/>
              <a:gd name="connsiteY2" fmla="*/ 0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8 h 682172"/>
              <a:gd name="connsiteX1" fmla="*/ 113697 w 1132114"/>
              <a:gd name="connsiteY1" fmla="*/ 1 h 682172"/>
              <a:gd name="connsiteX2" fmla="*/ 804104 w 1132114"/>
              <a:gd name="connsiteY2" fmla="*/ 0 h 682172"/>
              <a:gd name="connsiteX3" fmla="*/ 1132114 w 1132114"/>
              <a:gd name="connsiteY3" fmla="*/ 227998 h 682172"/>
              <a:gd name="connsiteX4" fmla="*/ 1132114 w 1132114"/>
              <a:gd name="connsiteY4" fmla="*/ 568475 h 682172"/>
              <a:gd name="connsiteX5" fmla="*/ 1018417 w 1132114"/>
              <a:gd name="connsiteY5" fmla="*/ 682172 h 682172"/>
              <a:gd name="connsiteX6" fmla="*/ 113697 w 1132114"/>
              <a:gd name="connsiteY6" fmla="*/ 682172 h 682172"/>
              <a:gd name="connsiteX7" fmla="*/ 0 w 1132114"/>
              <a:gd name="connsiteY7" fmla="*/ 568475 h 682172"/>
              <a:gd name="connsiteX8" fmla="*/ 0 w 1132114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5 h 686939"/>
              <a:gd name="connsiteX1" fmla="*/ 113697 w 1136876"/>
              <a:gd name="connsiteY1" fmla="*/ 4768 h 686939"/>
              <a:gd name="connsiteX2" fmla="*/ 646941 w 1136876"/>
              <a:gd name="connsiteY2" fmla="*/ 4 h 686939"/>
              <a:gd name="connsiteX3" fmla="*/ 1136876 w 1136876"/>
              <a:gd name="connsiteY3" fmla="*/ 337540 h 686939"/>
              <a:gd name="connsiteX4" fmla="*/ 1132114 w 1136876"/>
              <a:gd name="connsiteY4" fmla="*/ 573242 h 686939"/>
              <a:gd name="connsiteX5" fmla="*/ 1018417 w 1136876"/>
              <a:gd name="connsiteY5" fmla="*/ 686939 h 686939"/>
              <a:gd name="connsiteX6" fmla="*/ 113697 w 1136876"/>
              <a:gd name="connsiteY6" fmla="*/ 686939 h 686939"/>
              <a:gd name="connsiteX7" fmla="*/ 0 w 1136876"/>
              <a:gd name="connsiteY7" fmla="*/ 573242 h 686939"/>
              <a:gd name="connsiteX8" fmla="*/ 0 w 1136876"/>
              <a:gd name="connsiteY8" fmla="*/ 118465 h 686939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3 h 686940"/>
              <a:gd name="connsiteX8" fmla="*/ 0 w 1136876"/>
              <a:gd name="connsiteY8" fmla="*/ 118466 h 686940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4 h 686940"/>
              <a:gd name="connsiteX8" fmla="*/ 0 w 1136876"/>
              <a:gd name="connsiteY8" fmla="*/ 118466 h 686940"/>
              <a:gd name="connsiteX0" fmla="*/ 1797 w 1138673"/>
              <a:gd name="connsiteY0" fmla="*/ 118466 h 691666"/>
              <a:gd name="connsiteX1" fmla="*/ 115494 w 1138673"/>
              <a:gd name="connsiteY1" fmla="*/ 4769 h 691666"/>
              <a:gd name="connsiteX2" fmla="*/ 648738 w 1138673"/>
              <a:gd name="connsiteY2" fmla="*/ 5 h 691666"/>
              <a:gd name="connsiteX3" fmla="*/ 1138673 w 1138673"/>
              <a:gd name="connsiteY3" fmla="*/ 337541 h 691666"/>
              <a:gd name="connsiteX4" fmla="*/ 1133911 w 1138673"/>
              <a:gd name="connsiteY4" fmla="*/ 573243 h 691666"/>
              <a:gd name="connsiteX5" fmla="*/ 1020214 w 1138673"/>
              <a:gd name="connsiteY5" fmla="*/ 686940 h 691666"/>
              <a:gd name="connsiteX6" fmla="*/ 115494 w 1138673"/>
              <a:gd name="connsiteY6" fmla="*/ 686940 h 691666"/>
              <a:gd name="connsiteX7" fmla="*/ 1797 w 1138673"/>
              <a:gd name="connsiteY7" fmla="*/ 573244 h 691666"/>
              <a:gd name="connsiteX8" fmla="*/ 1797 w 1138673"/>
              <a:gd name="connsiteY8" fmla="*/ 118466 h 691666"/>
              <a:gd name="connsiteX0" fmla="*/ 1797 w 1138673"/>
              <a:gd name="connsiteY0" fmla="*/ 118462 h 691662"/>
              <a:gd name="connsiteX1" fmla="*/ 115494 w 1138673"/>
              <a:gd name="connsiteY1" fmla="*/ 4765 h 691662"/>
              <a:gd name="connsiteX2" fmla="*/ 648738 w 1138673"/>
              <a:gd name="connsiteY2" fmla="*/ 1 h 691662"/>
              <a:gd name="connsiteX3" fmla="*/ 1138673 w 1138673"/>
              <a:gd name="connsiteY3" fmla="*/ 337537 h 691662"/>
              <a:gd name="connsiteX4" fmla="*/ 1133911 w 1138673"/>
              <a:gd name="connsiteY4" fmla="*/ 573239 h 691662"/>
              <a:gd name="connsiteX5" fmla="*/ 1020214 w 1138673"/>
              <a:gd name="connsiteY5" fmla="*/ 686936 h 691662"/>
              <a:gd name="connsiteX6" fmla="*/ 115494 w 1138673"/>
              <a:gd name="connsiteY6" fmla="*/ 686936 h 691662"/>
              <a:gd name="connsiteX7" fmla="*/ 1797 w 1138673"/>
              <a:gd name="connsiteY7" fmla="*/ 573240 h 691662"/>
              <a:gd name="connsiteX8" fmla="*/ 1797 w 1138673"/>
              <a:gd name="connsiteY8" fmla="*/ 118462 h 691662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8673" h="691661">
                <a:moveTo>
                  <a:pt x="1797" y="118461"/>
                </a:moveTo>
                <a:cubicBezTo>
                  <a:pt x="1797" y="55668"/>
                  <a:pt x="52701" y="4764"/>
                  <a:pt x="115494" y="4764"/>
                </a:cubicBezTo>
                <a:lnTo>
                  <a:pt x="826875" y="0"/>
                </a:lnTo>
                <a:cubicBezTo>
                  <a:pt x="1006399" y="10834"/>
                  <a:pt x="892773" y="279869"/>
                  <a:pt x="1138673" y="337536"/>
                </a:cubicBezTo>
                <a:cubicBezTo>
                  <a:pt x="1137086" y="416103"/>
                  <a:pt x="1135498" y="494671"/>
                  <a:pt x="1133911" y="573238"/>
                </a:cubicBezTo>
                <a:cubicBezTo>
                  <a:pt x="1133911" y="684602"/>
                  <a:pt x="1123340" y="686935"/>
                  <a:pt x="1020214" y="686935"/>
                </a:cubicBezTo>
                <a:lnTo>
                  <a:pt x="115494" y="686935"/>
                </a:lnTo>
                <a:cubicBezTo>
                  <a:pt x="52701" y="686935"/>
                  <a:pt x="-11647" y="727102"/>
                  <a:pt x="1797" y="573239"/>
                </a:cubicBezTo>
                <a:lnTo>
                  <a:pt x="1797" y="118461"/>
                </a:lnTo>
                <a:close/>
              </a:path>
            </a:pathLst>
          </a:custGeom>
          <a:solidFill>
            <a:schemeClr val="accent6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llate 35"/>
          <p:cNvSpPr/>
          <p:nvPr/>
        </p:nvSpPr>
        <p:spPr>
          <a:xfrm>
            <a:off x="6791695" y="5975901"/>
            <a:ext cx="314317" cy="283741"/>
          </a:xfrm>
          <a:prstGeom prst="flowChartCol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Action Button: Information 36">
            <a:hlinkClick r:id="" action="ppaction://noaction" highlightClick="1"/>
          </p:cNvPr>
          <p:cNvSpPr/>
          <p:nvPr/>
        </p:nvSpPr>
        <p:spPr>
          <a:xfrm>
            <a:off x="7323915" y="5975900"/>
            <a:ext cx="329609" cy="283741"/>
          </a:xfrm>
          <a:prstGeom prst="actionButtonInform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hevron 37"/>
          <p:cNvSpPr/>
          <p:nvPr/>
        </p:nvSpPr>
        <p:spPr>
          <a:xfrm rot="5400000">
            <a:off x="5241544" y="576027"/>
            <a:ext cx="147739" cy="295094"/>
          </a:xfrm>
          <a:prstGeom prst="chevron">
            <a:avLst>
              <a:gd name="adj" fmla="val 7229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091715" y="890826"/>
            <a:ext cx="2711303" cy="4940855"/>
          </a:xfrm>
          <a:prstGeom prst="rect">
            <a:avLst/>
          </a:prstGeom>
          <a:solidFill>
            <a:schemeClr val="accent1">
              <a:lumMod val="40000"/>
              <a:lumOff val="60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546904" y="521494"/>
            <a:ext cx="162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Information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223007" y="5659293"/>
            <a:ext cx="462525" cy="44197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252593" y="5683521"/>
            <a:ext cx="407194" cy="3890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6448469" y="5836015"/>
            <a:ext cx="0" cy="9525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394593" y="5881505"/>
            <a:ext cx="10797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403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07430" y="435430"/>
            <a:ext cx="2888342" cy="5921828"/>
          </a:xfrm>
          <a:prstGeom prst="rect">
            <a:avLst/>
          </a:prstGeom>
          <a:solidFill>
            <a:srgbClr val="66FF66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621486" y="435430"/>
            <a:ext cx="29029" cy="59218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007430" y="5878286"/>
            <a:ext cx="2888342" cy="478972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009818" y="5882518"/>
            <a:ext cx="1442201" cy="482267"/>
          </a:xfrm>
          <a:custGeom>
            <a:avLst/>
            <a:gdLst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1018417 w 1132114"/>
              <a:gd name="connsiteY2" fmla="*/ 0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8 h 682172"/>
              <a:gd name="connsiteX1" fmla="*/ 113697 w 1132114"/>
              <a:gd name="connsiteY1" fmla="*/ 1 h 682172"/>
              <a:gd name="connsiteX2" fmla="*/ 804104 w 1132114"/>
              <a:gd name="connsiteY2" fmla="*/ 0 h 682172"/>
              <a:gd name="connsiteX3" fmla="*/ 1132114 w 1132114"/>
              <a:gd name="connsiteY3" fmla="*/ 227998 h 682172"/>
              <a:gd name="connsiteX4" fmla="*/ 1132114 w 1132114"/>
              <a:gd name="connsiteY4" fmla="*/ 568475 h 682172"/>
              <a:gd name="connsiteX5" fmla="*/ 1018417 w 1132114"/>
              <a:gd name="connsiteY5" fmla="*/ 682172 h 682172"/>
              <a:gd name="connsiteX6" fmla="*/ 113697 w 1132114"/>
              <a:gd name="connsiteY6" fmla="*/ 682172 h 682172"/>
              <a:gd name="connsiteX7" fmla="*/ 0 w 1132114"/>
              <a:gd name="connsiteY7" fmla="*/ 568475 h 682172"/>
              <a:gd name="connsiteX8" fmla="*/ 0 w 1132114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5 h 686939"/>
              <a:gd name="connsiteX1" fmla="*/ 113697 w 1136876"/>
              <a:gd name="connsiteY1" fmla="*/ 4768 h 686939"/>
              <a:gd name="connsiteX2" fmla="*/ 646941 w 1136876"/>
              <a:gd name="connsiteY2" fmla="*/ 4 h 686939"/>
              <a:gd name="connsiteX3" fmla="*/ 1136876 w 1136876"/>
              <a:gd name="connsiteY3" fmla="*/ 337540 h 686939"/>
              <a:gd name="connsiteX4" fmla="*/ 1132114 w 1136876"/>
              <a:gd name="connsiteY4" fmla="*/ 573242 h 686939"/>
              <a:gd name="connsiteX5" fmla="*/ 1018417 w 1136876"/>
              <a:gd name="connsiteY5" fmla="*/ 686939 h 686939"/>
              <a:gd name="connsiteX6" fmla="*/ 113697 w 1136876"/>
              <a:gd name="connsiteY6" fmla="*/ 686939 h 686939"/>
              <a:gd name="connsiteX7" fmla="*/ 0 w 1136876"/>
              <a:gd name="connsiteY7" fmla="*/ 573242 h 686939"/>
              <a:gd name="connsiteX8" fmla="*/ 0 w 1136876"/>
              <a:gd name="connsiteY8" fmla="*/ 118465 h 686939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3 h 686940"/>
              <a:gd name="connsiteX8" fmla="*/ 0 w 1136876"/>
              <a:gd name="connsiteY8" fmla="*/ 118466 h 686940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4 h 686940"/>
              <a:gd name="connsiteX8" fmla="*/ 0 w 1136876"/>
              <a:gd name="connsiteY8" fmla="*/ 118466 h 686940"/>
              <a:gd name="connsiteX0" fmla="*/ 1797 w 1138673"/>
              <a:gd name="connsiteY0" fmla="*/ 118466 h 691666"/>
              <a:gd name="connsiteX1" fmla="*/ 115494 w 1138673"/>
              <a:gd name="connsiteY1" fmla="*/ 4769 h 691666"/>
              <a:gd name="connsiteX2" fmla="*/ 648738 w 1138673"/>
              <a:gd name="connsiteY2" fmla="*/ 5 h 691666"/>
              <a:gd name="connsiteX3" fmla="*/ 1138673 w 1138673"/>
              <a:gd name="connsiteY3" fmla="*/ 337541 h 691666"/>
              <a:gd name="connsiteX4" fmla="*/ 1133911 w 1138673"/>
              <a:gd name="connsiteY4" fmla="*/ 573243 h 691666"/>
              <a:gd name="connsiteX5" fmla="*/ 1020214 w 1138673"/>
              <a:gd name="connsiteY5" fmla="*/ 686940 h 691666"/>
              <a:gd name="connsiteX6" fmla="*/ 115494 w 1138673"/>
              <a:gd name="connsiteY6" fmla="*/ 686940 h 691666"/>
              <a:gd name="connsiteX7" fmla="*/ 1797 w 1138673"/>
              <a:gd name="connsiteY7" fmla="*/ 573244 h 691666"/>
              <a:gd name="connsiteX8" fmla="*/ 1797 w 1138673"/>
              <a:gd name="connsiteY8" fmla="*/ 118466 h 691666"/>
              <a:gd name="connsiteX0" fmla="*/ 1797 w 1138673"/>
              <a:gd name="connsiteY0" fmla="*/ 118462 h 691662"/>
              <a:gd name="connsiteX1" fmla="*/ 115494 w 1138673"/>
              <a:gd name="connsiteY1" fmla="*/ 4765 h 691662"/>
              <a:gd name="connsiteX2" fmla="*/ 648738 w 1138673"/>
              <a:gd name="connsiteY2" fmla="*/ 1 h 691662"/>
              <a:gd name="connsiteX3" fmla="*/ 1138673 w 1138673"/>
              <a:gd name="connsiteY3" fmla="*/ 337537 h 691662"/>
              <a:gd name="connsiteX4" fmla="*/ 1133911 w 1138673"/>
              <a:gd name="connsiteY4" fmla="*/ 573239 h 691662"/>
              <a:gd name="connsiteX5" fmla="*/ 1020214 w 1138673"/>
              <a:gd name="connsiteY5" fmla="*/ 686936 h 691662"/>
              <a:gd name="connsiteX6" fmla="*/ 115494 w 1138673"/>
              <a:gd name="connsiteY6" fmla="*/ 686936 h 691662"/>
              <a:gd name="connsiteX7" fmla="*/ 1797 w 1138673"/>
              <a:gd name="connsiteY7" fmla="*/ 573240 h 691662"/>
              <a:gd name="connsiteX8" fmla="*/ 1797 w 1138673"/>
              <a:gd name="connsiteY8" fmla="*/ 118462 h 691662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8673" h="691661">
                <a:moveTo>
                  <a:pt x="1797" y="118461"/>
                </a:moveTo>
                <a:cubicBezTo>
                  <a:pt x="1797" y="55668"/>
                  <a:pt x="52701" y="4764"/>
                  <a:pt x="115494" y="4764"/>
                </a:cubicBezTo>
                <a:lnTo>
                  <a:pt x="826875" y="0"/>
                </a:lnTo>
                <a:cubicBezTo>
                  <a:pt x="1006399" y="10834"/>
                  <a:pt x="892773" y="279869"/>
                  <a:pt x="1138673" y="337536"/>
                </a:cubicBezTo>
                <a:cubicBezTo>
                  <a:pt x="1137086" y="416103"/>
                  <a:pt x="1135498" y="494671"/>
                  <a:pt x="1133911" y="573238"/>
                </a:cubicBezTo>
                <a:cubicBezTo>
                  <a:pt x="1133911" y="684602"/>
                  <a:pt x="1123340" y="686935"/>
                  <a:pt x="1020214" y="686935"/>
                </a:cubicBezTo>
                <a:lnTo>
                  <a:pt x="115494" y="686935"/>
                </a:lnTo>
                <a:cubicBezTo>
                  <a:pt x="52701" y="686935"/>
                  <a:pt x="-11647" y="727102"/>
                  <a:pt x="1797" y="573239"/>
                </a:cubicBezTo>
                <a:lnTo>
                  <a:pt x="1797" y="118461"/>
                </a:lnTo>
                <a:close/>
              </a:path>
            </a:pathLst>
          </a:custGeom>
          <a:solidFill>
            <a:schemeClr val="accent6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ction Button: Home 29">
            <a:hlinkClick r:id="" action="ppaction://hlinkshowjump?jump=firstslide" highlightClick="1"/>
          </p:cNvPr>
          <p:cNvSpPr/>
          <p:nvPr/>
        </p:nvSpPr>
        <p:spPr>
          <a:xfrm>
            <a:off x="5167868" y="5978138"/>
            <a:ext cx="295094" cy="281504"/>
          </a:xfrm>
          <a:prstGeom prst="actionButtonHom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Or 30"/>
          <p:cNvSpPr/>
          <p:nvPr/>
        </p:nvSpPr>
        <p:spPr>
          <a:xfrm>
            <a:off x="5754686" y="5975901"/>
            <a:ext cx="300024" cy="283741"/>
          </a:xfrm>
          <a:prstGeom prst="flowChartOr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12"/>
          <p:cNvSpPr/>
          <p:nvPr/>
        </p:nvSpPr>
        <p:spPr>
          <a:xfrm flipH="1">
            <a:off x="6447367" y="5882518"/>
            <a:ext cx="1452638" cy="482267"/>
          </a:xfrm>
          <a:custGeom>
            <a:avLst/>
            <a:gdLst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1018417 w 1132114"/>
              <a:gd name="connsiteY2" fmla="*/ 0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8 h 682172"/>
              <a:gd name="connsiteX1" fmla="*/ 113697 w 1132114"/>
              <a:gd name="connsiteY1" fmla="*/ 1 h 682172"/>
              <a:gd name="connsiteX2" fmla="*/ 804104 w 1132114"/>
              <a:gd name="connsiteY2" fmla="*/ 0 h 682172"/>
              <a:gd name="connsiteX3" fmla="*/ 1132114 w 1132114"/>
              <a:gd name="connsiteY3" fmla="*/ 227998 h 682172"/>
              <a:gd name="connsiteX4" fmla="*/ 1132114 w 1132114"/>
              <a:gd name="connsiteY4" fmla="*/ 568475 h 682172"/>
              <a:gd name="connsiteX5" fmla="*/ 1018417 w 1132114"/>
              <a:gd name="connsiteY5" fmla="*/ 682172 h 682172"/>
              <a:gd name="connsiteX6" fmla="*/ 113697 w 1132114"/>
              <a:gd name="connsiteY6" fmla="*/ 682172 h 682172"/>
              <a:gd name="connsiteX7" fmla="*/ 0 w 1132114"/>
              <a:gd name="connsiteY7" fmla="*/ 568475 h 682172"/>
              <a:gd name="connsiteX8" fmla="*/ 0 w 1132114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5 h 686939"/>
              <a:gd name="connsiteX1" fmla="*/ 113697 w 1136876"/>
              <a:gd name="connsiteY1" fmla="*/ 4768 h 686939"/>
              <a:gd name="connsiteX2" fmla="*/ 646941 w 1136876"/>
              <a:gd name="connsiteY2" fmla="*/ 4 h 686939"/>
              <a:gd name="connsiteX3" fmla="*/ 1136876 w 1136876"/>
              <a:gd name="connsiteY3" fmla="*/ 337540 h 686939"/>
              <a:gd name="connsiteX4" fmla="*/ 1132114 w 1136876"/>
              <a:gd name="connsiteY4" fmla="*/ 573242 h 686939"/>
              <a:gd name="connsiteX5" fmla="*/ 1018417 w 1136876"/>
              <a:gd name="connsiteY5" fmla="*/ 686939 h 686939"/>
              <a:gd name="connsiteX6" fmla="*/ 113697 w 1136876"/>
              <a:gd name="connsiteY6" fmla="*/ 686939 h 686939"/>
              <a:gd name="connsiteX7" fmla="*/ 0 w 1136876"/>
              <a:gd name="connsiteY7" fmla="*/ 573242 h 686939"/>
              <a:gd name="connsiteX8" fmla="*/ 0 w 1136876"/>
              <a:gd name="connsiteY8" fmla="*/ 118465 h 686939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3 h 686940"/>
              <a:gd name="connsiteX8" fmla="*/ 0 w 1136876"/>
              <a:gd name="connsiteY8" fmla="*/ 118466 h 686940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4 h 686940"/>
              <a:gd name="connsiteX8" fmla="*/ 0 w 1136876"/>
              <a:gd name="connsiteY8" fmla="*/ 118466 h 686940"/>
              <a:gd name="connsiteX0" fmla="*/ 1797 w 1138673"/>
              <a:gd name="connsiteY0" fmla="*/ 118466 h 691666"/>
              <a:gd name="connsiteX1" fmla="*/ 115494 w 1138673"/>
              <a:gd name="connsiteY1" fmla="*/ 4769 h 691666"/>
              <a:gd name="connsiteX2" fmla="*/ 648738 w 1138673"/>
              <a:gd name="connsiteY2" fmla="*/ 5 h 691666"/>
              <a:gd name="connsiteX3" fmla="*/ 1138673 w 1138673"/>
              <a:gd name="connsiteY3" fmla="*/ 337541 h 691666"/>
              <a:gd name="connsiteX4" fmla="*/ 1133911 w 1138673"/>
              <a:gd name="connsiteY4" fmla="*/ 573243 h 691666"/>
              <a:gd name="connsiteX5" fmla="*/ 1020214 w 1138673"/>
              <a:gd name="connsiteY5" fmla="*/ 686940 h 691666"/>
              <a:gd name="connsiteX6" fmla="*/ 115494 w 1138673"/>
              <a:gd name="connsiteY6" fmla="*/ 686940 h 691666"/>
              <a:gd name="connsiteX7" fmla="*/ 1797 w 1138673"/>
              <a:gd name="connsiteY7" fmla="*/ 573244 h 691666"/>
              <a:gd name="connsiteX8" fmla="*/ 1797 w 1138673"/>
              <a:gd name="connsiteY8" fmla="*/ 118466 h 691666"/>
              <a:gd name="connsiteX0" fmla="*/ 1797 w 1138673"/>
              <a:gd name="connsiteY0" fmla="*/ 118462 h 691662"/>
              <a:gd name="connsiteX1" fmla="*/ 115494 w 1138673"/>
              <a:gd name="connsiteY1" fmla="*/ 4765 h 691662"/>
              <a:gd name="connsiteX2" fmla="*/ 648738 w 1138673"/>
              <a:gd name="connsiteY2" fmla="*/ 1 h 691662"/>
              <a:gd name="connsiteX3" fmla="*/ 1138673 w 1138673"/>
              <a:gd name="connsiteY3" fmla="*/ 337537 h 691662"/>
              <a:gd name="connsiteX4" fmla="*/ 1133911 w 1138673"/>
              <a:gd name="connsiteY4" fmla="*/ 573239 h 691662"/>
              <a:gd name="connsiteX5" fmla="*/ 1020214 w 1138673"/>
              <a:gd name="connsiteY5" fmla="*/ 686936 h 691662"/>
              <a:gd name="connsiteX6" fmla="*/ 115494 w 1138673"/>
              <a:gd name="connsiteY6" fmla="*/ 686936 h 691662"/>
              <a:gd name="connsiteX7" fmla="*/ 1797 w 1138673"/>
              <a:gd name="connsiteY7" fmla="*/ 573240 h 691662"/>
              <a:gd name="connsiteX8" fmla="*/ 1797 w 1138673"/>
              <a:gd name="connsiteY8" fmla="*/ 118462 h 691662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8673" h="691661">
                <a:moveTo>
                  <a:pt x="1797" y="118461"/>
                </a:moveTo>
                <a:cubicBezTo>
                  <a:pt x="1797" y="55668"/>
                  <a:pt x="52701" y="4764"/>
                  <a:pt x="115494" y="4764"/>
                </a:cubicBezTo>
                <a:lnTo>
                  <a:pt x="826875" y="0"/>
                </a:lnTo>
                <a:cubicBezTo>
                  <a:pt x="1006399" y="10834"/>
                  <a:pt x="892773" y="279869"/>
                  <a:pt x="1138673" y="337536"/>
                </a:cubicBezTo>
                <a:cubicBezTo>
                  <a:pt x="1137086" y="416103"/>
                  <a:pt x="1135498" y="494671"/>
                  <a:pt x="1133911" y="573238"/>
                </a:cubicBezTo>
                <a:cubicBezTo>
                  <a:pt x="1133911" y="684602"/>
                  <a:pt x="1123340" y="686935"/>
                  <a:pt x="1020214" y="686935"/>
                </a:cubicBezTo>
                <a:lnTo>
                  <a:pt x="115494" y="686935"/>
                </a:lnTo>
                <a:cubicBezTo>
                  <a:pt x="52701" y="686935"/>
                  <a:pt x="-11647" y="727102"/>
                  <a:pt x="1797" y="573239"/>
                </a:cubicBezTo>
                <a:lnTo>
                  <a:pt x="1797" y="118461"/>
                </a:lnTo>
                <a:close/>
              </a:path>
            </a:pathLst>
          </a:custGeom>
          <a:solidFill>
            <a:schemeClr val="accent6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llate 35"/>
          <p:cNvSpPr/>
          <p:nvPr/>
        </p:nvSpPr>
        <p:spPr>
          <a:xfrm>
            <a:off x="6791695" y="5975901"/>
            <a:ext cx="314317" cy="283741"/>
          </a:xfrm>
          <a:prstGeom prst="flowChartCol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Action Button: Information 36">
            <a:hlinkClick r:id="" action="ppaction://noaction" highlightClick="1"/>
          </p:cNvPr>
          <p:cNvSpPr/>
          <p:nvPr/>
        </p:nvSpPr>
        <p:spPr>
          <a:xfrm>
            <a:off x="7323915" y="5975900"/>
            <a:ext cx="329609" cy="283741"/>
          </a:xfrm>
          <a:prstGeom prst="actionButtonInform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hevron 37"/>
          <p:cNvSpPr/>
          <p:nvPr/>
        </p:nvSpPr>
        <p:spPr>
          <a:xfrm rot="5400000">
            <a:off x="5241544" y="576027"/>
            <a:ext cx="147739" cy="295094"/>
          </a:xfrm>
          <a:prstGeom prst="chevron">
            <a:avLst>
              <a:gd name="adj" fmla="val 7229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091715" y="890826"/>
            <a:ext cx="2711303" cy="4940855"/>
          </a:xfrm>
          <a:prstGeom prst="rect">
            <a:avLst/>
          </a:prstGeom>
          <a:solidFill>
            <a:schemeClr val="accent1">
              <a:lumMod val="40000"/>
              <a:lumOff val="60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546904" y="521494"/>
            <a:ext cx="162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Information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223007" y="5659293"/>
            <a:ext cx="462525" cy="44197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252593" y="5683521"/>
            <a:ext cx="407194" cy="3890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6448469" y="5836015"/>
            <a:ext cx="0" cy="9525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394593" y="5881505"/>
            <a:ext cx="10797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980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07430" y="435430"/>
            <a:ext cx="2888342" cy="5921828"/>
          </a:xfrm>
          <a:prstGeom prst="rect">
            <a:avLst/>
          </a:prstGeom>
          <a:solidFill>
            <a:srgbClr val="66FF66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621486" y="435430"/>
            <a:ext cx="29029" cy="59218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007430" y="5878286"/>
            <a:ext cx="2888342" cy="478972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009818" y="5882518"/>
            <a:ext cx="1442201" cy="482267"/>
          </a:xfrm>
          <a:custGeom>
            <a:avLst/>
            <a:gdLst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1018417 w 1132114"/>
              <a:gd name="connsiteY2" fmla="*/ 0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8 h 682172"/>
              <a:gd name="connsiteX1" fmla="*/ 113697 w 1132114"/>
              <a:gd name="connsiteY1" fmla="*/ 1 h 682172"/>
              <a:gd name="connsiteX2" fmla="*/ 804104 w 1132114"/>
              <a:gd name="connsiteY2" fmla="*/ 0 h 682172"/>
              <a:gd name="connsiteX3" fmla="*/ 1132114 w 1132114"/>
              <a:gd name="connsiteY3" fmla="*/ 227998 h 682172"/>
              <a:gd name="connsiteX4" fmla="*/ 1132114 w 1132114"/>
              <a:gd name="connsiteY4" fmla="*/ 568475 h 682172"/>
              <a:gd name="connsiteX5" fmla="*/ 1018417 w 1132114"/>
              <a:gd name="connsiteY5" fmla="*/ 682172 h 682172"/>
              <a:gd name="connsiteX6" fmla="*/ 113697 w 1132114"/>
              <a:gd name="connsiteY6" fmla="*/ 682172 h 682172"/>
              <a:gd name="connsiteX7" fmla="*/ 0 w 1132114"/>
              <a:gd name="connsiteY7" fmla="*/ 568475 h 682172"/>
              <a:gd name="connsiteX8" fmla="*/ 0 w 1132114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5 h 686939"/>
              <a:gd name="connsiteX1" fmla="*/ 113697 w 1136876"/>
              <a:gd name="connsiteY1" fmla="*/ 4768 h 686939"/>
              <a:gd name="connsiteX2" fmla="*/ 646941 w 1136876"/>
              <a:gd name="connsiteY2" fmla="*/ 4 h 686939"/>
              <a:gd name="connsiteX3" fmla="*/ 1136876 w 1136876"/>
              <a:gd name="connsiteY3" fmla="*/ 337540 h 686939"/>
              <a:gd name="connsiteX4" fmla="*/ 1132114 w 1136876"/>
              <a:gd name="connsiteY4" fmla="*/ 573242 h 686939"/>
              <a:gd name="connsiteX5" fmla="*/ 1018417 w 1136876"/>
              <a:gd name="connsiteY5" fmla="*/ 686939 h 686939"/>
              <a:gd name="connsiteX6" fmla="*/ 113697 w 1136876"/>
              <a:gd name="connsiteY6" fmla="*/ 686939 h 686939"/>
              <a:gd name="connsiteX7" fmla="*/ 0 w 1136876"/>
              <a:gd name="connsiteY7" fmla="*/ 573242 h 686939"/>
              <a:gd name="connsiteX8" fmla="*/ 0 w 1136876"/>
              <a:gd name="connsiteY8" fmla="*/ 118465 h 686939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3 h 686940"/>
              <a:gd name="connsiteX8" fmla="*/ 0 w 1136876"/>
              <a:gd name="connsiteY8" fmla="*/ 118466 h 686940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4 h 686940"/>
              <a:gd name="connsiteX8" fmla="*/ 0 w 1136876"/>
              <a:gd name="connsiteY8" fmla="*/ 118466 h 686940"/>
              <a:gd name="connsiteX0" fmla="*/ 1797 w 1138673"/>
              <a:gd name="connsiteY0" fmla="*/ 118466 h 691666"/>
              <a:gd name="connsiteX1" fmla="*/ 115494 w 1138673"/>
              <a:gd name="connsiteY1" fmla="*/ 4769 h 691666"/>
              <a:gd name="connsiteX2" fmla="*/ 648738 w 1138673"/>
              <a:gd name="connsiteY2" fmla="*/ 5 h 691666"/>
              <a:gd name="connsiteX3" fmla="*/ 1138673 w 1138673"/>
              <a:gd name="connsiteY3" fmla="*/ 337541 h 691666"/>
              <a:gd name="connsiteX4" fmla="*/ 1133911 w 1138673"/>
              <a:gd name="connsiteY4" fmla="*/ 573243 h 691666"/>
              <a:gd name="connsiteX5" fmla="*/ 1020214 w 1138673"/>
              <a:gd name="connsiteY5" fmla="*/ 686940 h 691666"/>
              <a:gd name="connsiteX6" fmla="*/ 115494 w 1138673"/>
              <a:gd name="connsiteY6" fmla="*/ 686940 h 691666"/>
              <a:gd name="connsiteX7" fmla="*/ 1797 w 1138673"/>
              <a:gd name="connsiteY7" fmla="*/ 573244 h 691666"/>
              <a:gd name="connsiteX8" fmla="*/ 1797 w 1138673"/>
              <a:gd name="connsiteY8" fmla="*/ 118466 h 691666"/>
              <a:gd name="connsiteX0" fmla="*/ 1797 w 1138673"/>
              <a:gd name="connsiteY0" fmla="*/ 118462 h 691662"/>
              <a:gd name="connsiteX1" fmla="*/ 115494 w 1138673"/>
              <a:gd name="connsiteY1" fmla="*/ 4765 h 691662"/>
              <a:gd name="connsiteX2" fmla="*/ 648738 w 1138673"/>
              <a:gd name="connsiteY2" fmla="*/ 1 h 691662"/>
              <a:gd name="connsiteX3" fmla="*/ 1138673 w 1138673"/>
              <a:gd name="connsiteY3" fmla="*/ 337537 h 691662"/>
              <a:gd name="connsiteX4" fmla="*/ 1133911 w 1138673"/>
              <a:gd name="connsiteY4" fmla="*/ 573239 h 691662"/>
              <a:gd name="connsiteX5" fmla="*/ 1020214 w 1138673"/>
              <a:gd name="connsiteY5" fmla="*/ 686936 h 691662"/>
              <a:gd name="connsiteX6" fmla="*/ 115494 w 1138673"/>
              <a:gd name="connsiteY6" fmla="*/ 686936 h 691662"/>
              <a:gd name="connsiteX7" fmla="*/ 1797 w 1138673"/>
              <a:gd name="connsiteY7" fmla="*/ 573240 h 691662"/>
              <a:gd name="connsiteX8" fmla="*/ 1797 w 1138673"/>
              <a:gd name="connsiteY8" fmla="*/ 118462 h 691662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8673" h="691661">
                <a:moveTo>
                  <a:pt x="1797" y="118461"/>
                </a:moveTo>
                <a:cubicBezTo>
                  <a:pt x="1797" y="55668"/>
                  <a:pt x="52701" y="4764"/>
                  <a:pt x="115494" y="4764"/>
                </a:cubicBezTo>
                <a:lnTo>
                  <a:pt x="826875" y="0"/>
                </a:lnTo>
                <a:cubicBezTo>
                  <a:pt x="1006399" y="10834"/>
                  <a:pt x="892773" y="279869"/>
                  <a:pt x="1138673" y="337536"/>
                </a:cubicBezTo>
                <a:cubicBezTo>
                  <a:pt x="1137086" y="416103"/>
                  <a:pt x="1135498" y="494671"/>
                  <a:pt x="1133911" y="573238"/>
                </a:cubicBezTo>
                <a:cubicBezTo>
                  <a:pt x="1133911" y="684602"/>
                  <a:pt x="1123340" y="686935"/>
                  <a:pt x="1020214" y="686935"/>
                </a:cubicBezTo>
                <a:lnTo>
                  <a:pt x="115494" y="686935"/>
                </a:lnTo>
                <a:cubicBezTo>
                  <a:pt x="52701" y="686935"/>
                  <a:pt x="-11647" y="727102"/>
                  <a:pt x="1797" y="573239"/>
                </a:cubicBezTo>
                <a:lnTo>
                  <a:pt x="1797" y="118461"/>
                </a:lnTo>
                <a:close/>
              </a:path>
            </a:pathLst>
          </a:custGeom>
          <a:solidFill>
            <a:schemeClr val="accent6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ction Button: Home 29">
            <a:hlinkClick r:id="" action="ppaction://hlinkshowjump?jump=firstslide" highlightClick="1"/>
          </p:cNvPr>
          <p:cNvSpPr/>
          <p:nvPr/>
        </p:nvSpPr>
        <p:spPr>
          <a:xfrm>
            <a:off x="5167868" y="5978138"/>
            <a:ext cx="295094" cy="281504"/>
          </a:xfrm>
          <a:prstGeom prst="actionButtonHom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Or 30"/>
          <p:cNvSpPr/>
          <p:nvPr/>
        </p:nvSpPr>
        <p:spPr>
          <a:xfrm>
            <a:off x="5754686" y="5975901"/>
            <a:ext cx="300024" cy="283741"/>
          </a:xfrm>
          <a:prstGeom prst="flowChartOr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12"/>
          <p:cNvSpPr/>
          <p:nvPr/>
        </p:nvSpPr>
        <p:spPr>
          <a:xfrm flipH="1">
            <a:off x="6447367" y="5882518"/>
            <a:ext cx="1452638" cy="482267"/>
          </a:xfrm>
          <a:custGeom>
            <a:avLst/>
            <a:gdLst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1018417 w 1132114"/>
              <a:gd name="connsiteY2" fmla="*/ 0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8 h 682172"/>
              <a:gd name="connsiteX1" fmla="*/ 113697 w 1132114"/>
              <a:gd name="connsiteY1" fmla="*/ 1 h 682172"/>
              <a:gd name="connsiteX2" fmla="*/ 804104 w 1132114"/>
              <a:gd name="connsiteY2" fmla="*/ 0 h 682172"/>
              <a:gd name="connsiteX3" fmla="*/ 1132114 w 1132114"/>
              <a:gd name="connsiteY3" fmla="*/ 227998 h 682172"/>
              <a:gd name="connsiteX4" fmla="*/ 1132114 w 1132114"/>
              <a:gd name="connsiteY4" fmla="*/ 568475 h 682172"/>
              <a:gd name="connsiteX5" fmla="*/ 1018417 w 1132114"/>
              <a:gd name="connsiteY5" fmla="*/ 682172 h 682172"/>
              <a:gd name="connsiteX6" fmla="*/ 113697 w 1132114"/>
              <a:gd name="connsiteY6" fmla="*/ 682172 h 682172"/>
              <a:gd name="connsiteX7" fmla="*/ 0 w 1132114"/>
              <a:gd name="connsiteY7" fmla="*/ 568475 h 682172"/>
              <a:gd name="connsiteX8" fmla="*/ 0 w 1132114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5 h 686939"/>
              <a:gd name="connsiteX1" fmla="*/ 113697 w 1136876"/>
              <a:gd name="connsiteY1" fmla="*/ 4768 h 686939"/>
              <a:gd name="connsiteX2" fmla="*/ 646941 w 1136876"/>
              <a:gd name="connsiteY2" fmla="*/ 4 h 686939"/>
              <a:gd name="connsiteX3" fmla="*/ 1136876 w 1136876"/>
              <a:gd name="connsiteY3" fmla="*/ 337540 h 686939"/>
              <a:gd name="connsiteX4" fmla="*/ 1132114 w 1136876"/>
              <a:gd name="connsiteY4" fmla="*/ 573242 h 686939"/>
              <a:gd name="connsiteX5" fmla="*/ 1018417 w 1136876"/>
              <a:gd name="connsiteY5" fmla="*/ 686939 h 686939"/>
              <a:gd name="connsiteX6" fmla="*/ 113697 w 1136876"/>
              <a:gd name="connsiteY6" fmla="*/ 686939 h 686939"/>
              <a:gd name="connsiteX7" fmla="*/ 0 w 1136876"/>
              <a:gd name="connsiteY7" fmla="*/ 573242 h 686939"/>
              <a:gd name="connsiteX8" fmla="*/ 0 w 1136876"/>
              <a:gd name="connsiteY8" fmla="*/ 118465 h 686939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3 h 686940"/>
              <a:gd name="connsiteX8" fmla="*/ 0 w 1136876"/>
              <a:gd name="connsiteY8" fmla="*/ 118466 h 686940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4 h 686940"/>
              <a:gd name="connsiteX8" fmla="*/ 0 w 1136876"/>
              <a:gd name="connsiteY8" fmla="*/ 118466 h 686940"/>
              <a:gd name="connsiteX0" fmla="*/ 1797 w 1138673"/>
              <a:gd name="connsiteY0" fmla="*/ 118466 h 691666"/>
              <a:gd name="connsiteX1" fmla="*/ 115494 w 1138673"/>
              <a:gd name="connsiteY1" fmla="*/ 4769 h 691666"/>
              <a:gd name="connsiteX2" fmla="*/ 648738 w 1138673"/>
              <a:gd name="connsiteY2" fmla="*/ 5 h 691666"/>
              <a:gd name="connsiteX3" fmla="*/ 1138673 w 1138673"/>
              <a:gd name="connsiteY3" fmla="*/ 337541 h 691666"/>
              <a:gd name="connsiteX4" fmla="*/ 1133911 w 1138673"/>
              <a:gd name="connsiteY4" fmla="*/ 573243 h 691666"/>
              <a:gd name="connsiteX5" fmla="*/ 1020214 w 1138673"/>
              <a:gd name="connsiteY5" fmla="*/ 686940 h 691666"/>
              <a:gd name="connsiteX6" fmla="*/ 115494 w 1138673"/>
              <a:gd name="connsiteY6" fmla="*/ 686940 h 691666"/>
              <a:gd name="connsiteX7" fmla="*/ 1797 w 1138673"/>
              <a:gd name="connsiteY7" fmla="*/ 573244 h 691666"/>
              <a:gd name="connsiteX8" fmla="*/ 1797 w 1138673"/>
              <a:gd name="connsiteY8" fmla="*/ 118466 h 691666"/>
              <a:gd name="connsiteX0" fmla="*/ 1797 w 1138673"/>
              <a:gd name="connsiteY0" fmla="*/ 118462 h 691662"/>
              <a:gd name="connsiteX1" fmla="*/ 115494 w 1138673"/>
              <a:gd name="connsiteY1" fmla="*/ 4765 h 691662"/>
              <a:gd name="connsiteX2" fmla="*/ 648738 w 1138673"/>
              <a:gd name="connsiteY2" fmla="*/ 1 h 691662"/>
              <a:gd name="connsiteX3" fmla="*/ 1138673 w 1138673"/>
              <a:gd name="connsiteY3" fmla="*/ 337537 h 691662"/>
              <a:gd name="connsiteX4" fmla="*/ 1133911 w 1138673"/>
              <a:gd name="connsiteY4" fmla="*/ 573239 h 691662"/>
              <a:gd name="connsiteX5" fmla="*/ 1020214 w 1138673"/>
              <a:gd name="connsiteY5" fmla="*/ 686936 h 691662"/>
              <a:gd name="connsiteX6" fmla="*/ 115494 w 1138673"/>
              <a:gd name="connsiteY6" fmla="*/ 686936 h 691662"/>
              <a:gd name="connsiteX7" fmla="*/ 1797 w 1138673"/>
              <a:gd name="connsiteY7" fmla="*/ 573240 h 691662"/>
              <a:gd name="connsiteX8" fmla="*/ 1797 w 1138673"/>
              <a:gd name="connsiteY8" fmla="*/ 118462 h 691662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8673" h="691661">
                <a:moveTo>
                  <a:pt x="1797" y="118461"/>
                </a:moveTo>
                <a:cubicBezTo>
                  <a:pt x="1797" y="55668"/>
                  <a:pt x="52701" y="4764"/>
                  <a:pt x="115494" y="4764"/>
                </a:cubicBezTo>
                <a:lnTo>
                  <a:pt x="826875" y="0"/>
                </a:lnTo>
                <a:cubicBezTo>
                  <a:pt x="1006399" y="10834"/>
                  <a:pt x="892773" y="279869"/>
                  <a:pt x="1138673" y="337536"/>
                </a:cubicBezTo>
                <a:cubicBezTo>
                  <a:pt x="1137086" y="416103"/>
                  <a:pt x="1135498" y="494671"/>
                  <a:pt x="1133911" y="573238"/>
                </a:cubicBezTo>
                <a:cubicBezTo>
                  <a:pt x="1133911" y="684602"/>
                  <a:pt x="1123340" y="686935"/>
                  <a:pt x="1020214" y="686935"/>
                </a:cubicBezTo>
                <a:lnTo>
                  <a:pt x="115494" y="686935"/>
                </a:lnTo>
                <a:cubicBezTo>
                  <a:pt x="52701" y="686935"/>
                  <a:pt x="-11647" y="727102"/>
                  <a:pt x="1797" y="573239"/>
                </a:cubicBezTo>
                <a:lnTo>
                  <a:pt x="1797" y="118461"/>
                </a:lnTo>
                <a:close/>
              </a:path>
            </a:pathLst>
          </a:custGeom>
          <a:solidFill>
            <a:schemeClr val="accent6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llate 35"/>
          <p:cNvSpPr/>
          <p:nvPr/>
        </p:nvSpPr>
        <p:spPr>
          <a:xfrm>
            <a:off x="6791695" y="5975901"/>
            <a:ext cx="314317" cy="283741"/>
          </a:xfrm>
          <a:prstGeom prst="flowChartCol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Action Button: Information 36">
            <a:hlinkClick r:id="" action="ppaction://noaction" highlightClick="1"/>
          </p:cNvPr>
          <p:cNvSpPr/>
          <p:nvPr/>
        </p:nvSpPr>
        <p:spPr>
          <a:xfrm>
            <a:off x="7323915" y="5975900"/>
            <a:ext cx="329609" cy="283741"/>
          </a:xfrm>
          <a:prstGeom prst="actionButtonInformation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hevron 37"/>
          <p:cNvSpPr/>
          <p:nvPr/>
        </p:nvSpPr>
        <p:spPr>
          <a:xfrm rot="5400000">
            <a:off x="5241544" y="576027"/>
            <a:ext cx="147739" cy="295094"/>
          </a:xfrm>
          <a:prstGeom prst="chevron">
            <a:avLst>
              <a:gd name="adj" fmla="val 7229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091715" y="890826"/>
            <a:ext cx="2711303" cy="4940855"/>
          </a:xfrm>
          <a:prstGeom prst="rect">
            <a:avLst/>
          </a:prstGeom>
          <a:solidFill>
            <a:schemeClr val="accent1">
              <a:lumMod val="40000"/>
              <a:lumOff val="60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546904" y="521494"/>
            <a:ext cx="162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Information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223007" y="5659293"/>
            <a:ext cx="462525" cy="44197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252593" y="5683521"/>
            <a:ext cx="407194" cy="3890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6448469" y="5836015"/>
            <a:ext cx="0" cy="9525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394593" y="5881505"/>
            <a:ext cx="10797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437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07430" y="435430"/>
            <a:ext cx="2888342" cy="5921828"/>
          </a:xfrm>
          <a:prstGeom prst="rect">
            <a:avLst/>
          </a:prstGeom>
          <a:solidFill>
            <a:srgbClr val="66FF66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621486" y="435430"/>
            <a:ext cx="29029" cy="59218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007430" y="5878286"/>
            <a:ext cx="2888342" cy="478972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009818" y="5882518"/>
            <a:ext cx="1442201" cy="482267"/>
          </a:xfrm>
          <a:custGeom>
            <a:avLst/>
            <a:gdLst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1018417 w 1132114"/>
              <a:gd name="connsiteY2" fmla="*/ 0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8 h 682172"/>
              <a:gd name="connsiteX1" fmla="*/ 113697 w 1132114"/>
              <a:gd name="connsiteY1" fmla="*/ 1 h 682172"/>
              <a:gd name="connsiteX2" fmla="*/ 804104 w 1132114"/>
              <a:gd name="connsiteY2" fmla="*/ 0 h 682172"/>
              <a:gd name="connsiteX3" fmla="*/ 1132114 w 1132114"/>
              <a:gd name="connsiteY3" fmla="*/ 227998 h 682172"/>
              <a:gd name="connsiteX4" fmla="*/ 1132114 w 1132114"/>
              <a:gd name="connsiteY4" fmla="*/ 568475 h 682172"/>
              <a:gd name="connsiteX5" fmla="*/ 1018417 w 1132114"/>
              <a:gd name="connsiteY5" fmla="*/ 682172 h 682172"/>
              <a:gd name="connsiteX6" fmla="*/ 113697 w 1132114"/>
              <a:gd name="connsiteY6" fmla="*/ 682172 h 682172"/>
              <a:gd name="connsiteX7" fmla="*/ 0 w 1132114"/>
              <a:gd name="connsiteY7" fmla="*/ 568475 h 682172"/>
              <a:gd name="connsiteX8" fmla="*/ 0 w 1132114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5 h 686939"/>
              <a:gd name="connsiteX1" fmla="*/ 113697 w 1136876"/>
              <a:gd name="connsiteY1" fmla="*/ 4768 h 686939"/>
              <a:gd name="connsiteX2" fmla="*/ 646941 w 1136876"/>
              <a:gd name="connsiteY2" fmla="*/ 4 h 686939"/>
              <a:gd name="connsiteX3" fmla="*/ 1136876 w 1136876"/>
              <a:gd name="connsiteY3" fmla="*/ 337540 h 686939"/>
              <a:gd name="connsiteX4" fmla="*/ 1132114 w 1136876"/>
              <a:gd name="connsiteY4" fmla="*/ 573242 h 686939"/>
              <a:gd name="connsiteX5" fmla="*/ 1018417 w 1136876"/>
              <a:gd name="connsiteY5" fmla="*/ 686939 h 686939"/>
              <a:gd name="connsiteX6" fmla="*/ 113697 w 1136876"/>
              <a:gd name="connsiteY6" fmla="*/ 686939 h 686939"/>
              <a:gd name="connsiteX7" fmla="*/ 0 w 1136876"/>
              <a:gd name="connsiteY7" fmla="*/ 573242 h 686939"/>
              <a:gd name="connsiteX8" fmla="*/ 0 w 1136876"/>
              <a:gd name="connsiteY8" fmla="*/ 118465 h 686939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3 h 686940"/>
              <a:gd name="connsiteX8" fmla="*/ 0 w 1136876"/>
              <a:gd name="connsiteY8" fmla="*/ 118466 h 686940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4 h 686940"/>
              <a:gd name="connsiteX8" fmla="*/ 0 w 1136876"/>
              <a:gd name="connsiteY8" fmla="*/ 118466 h 686940"/>
              <a:gd name="connsiteX0" fmla="*/ 1797 w 1138673"/>
              <a:gd name="connsiteY0" fmla="*/ 118466 h 691666"/>
              <a:gd name="connsiteX1" fmla="*/ 115494 w 1138673"/>
              <a:gd name="connsiteY1" fmla="*/ 4769 h 691666"/>
              <a:gd name="connsiteX2" fmla="*/ 648738 w 1138673"/>
              <a:gd name="connsiteY2" fmla="*/ 5 h 691666"/>
              <a:gd name="connsiteX3" fmla="*/ 1138673 w 1138673"/>
              <a:gd name="connsiteY3" fmla="*/ 337541 h 691666"/>
              <a:gd name="connsiteX4" fmla="*/ 1133911 w 1138673"/>
              <a:gd name="connsiteY4" fmla="*/ 573243 h 691666"/>
              <a:gd name="connsiteX5" fmla="*/ 1020214 w 1138673"/>
              <a:gd name="connsiteY5" fmla="*/ 686940 h 691666"/>
              <a:gd name="connsiteX6" fmla="*/ 115494 w 1138673"/>
              <a:gd name="connsiteY6" fmla="*/ 686940 h 691666"/>
              <a:gd name="connsiteX7" fmla="*/ 1797 w 1138673"/>
              <a:gd name="connsiteY7" fmla="*/ 573244 h 691666"/>
              <a:gd name="connsiteX8" fmla="*/ 1797 w 1138673"/>
              <a:gd name="connsiteY8" fmla="*/ 118466 h 691666"/>
              <a:gd name="connsiteX0" fmla="*/ 1797 w 1138673"/>
              <a:gd name="connsiteY0" fmla="*/ 118462 h 691662"/>
              <a:gd name="connsiteX1" fmla="*/ 115494 w 1138673"/>
              <a:gd name="connsiteY1" fmla="*/ 4765 h 691662"/>
              <a:gd name="connsiteX2" fmla="*/ 648738 w 1138673"/>
              <a:gd name="connsiteY2" fmla="*/ 1 h 691662"/>
              <a:gd name="connsiteX3" fmla="*/ 1138673 w 1138673"/>
              <a:gd name="connsiteY3" fmla="*/ 337537 h 691662"/>
              <a:gd name="connsiteX4" fmla="*/ 1133911 w 1138673"/>
              <a:gd name="connsiteY4" fmla="*/ 573239 h 691662"/>
              <a:gd name="connsiteX5" fmla="*/ 1020214 w 1138673"/>
              <a:gd name="connsiteY5" fmla="*/ 686936 h 691662"/>
              <a:gd name="connsiteX6" fmla="*/ 115494 w 1138673"/>
              <a:gd name="connsiteY6" fmla="*/ 686936 h 691662"/>
              <a:gd name="connsiteX7" fmla="*/ 1797 w 1138673"/>
              <a:gd name="connsiteY7" fmla="*/ 573240 h 691662"/>
              <a:gd name="connsiteX8" fmla="*/ 1797 w 1138673"/>
              <a:gd name="connsiteY8" fmla="*/ 118462 h 691662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8673" h="691661">
                <a:moveTo>
                  <a:pt x="1797" y="118461"/>
                </a:moveTo>
                <a:cubicBezTo>
                  <a:pt x="1797" y="55668"/>
                  <a:pt x="52701" y="4764"/>
                  <a:pt x="115494" y="4764"/>
                </a:cubicBezTo>
                <a:lnTo>
                  <a:pt x="826875" y="0"/>
                </a:lnTo>
                <a:cubicBezTo>
                  <a:pt x="1006399" y="10834"/>
                  <a:pt x="892773" y="279869"/>
                  <a:pt x="1138673" y="337536"/>
                </a:cubicBezTo>
                <a:cubicBezTo>
                  <a:pt x="1137086" y="416103"/>
                  <a:pt x="1135498" y="494671"/>
                  <a:pt x="1133911" y="573238"/>
                </a:cubicBezTo>
                <a:cubicBezTo>
                  <a:pt x="1133911" y="684602"/>
                  <a:pt x="1123340" y="686935"/>
                  <a:pt x="1020214" y="686935"/>
                </a:cubicBezTo>
                <a:lnTo>
                  <a:pt x="115494" y="686935"/>
                </a:lnTo>
                <a:cubicBezTo>
                  <a:pt x="52701" y="686935"/>
                  <a:pt x="-11647" y="727102"/>
                  <a:pt x="1797" y="573239"/>
                </a:cubicBezTo>
                <a:lnTo>
                  <a:pt x="1797" y="118461"/>
                </a:lnTo>
                <a:close/>
              </a:path>
            </a:pathLst>
          </a:custGeom>
          <a:solidFill>
            <a:schemeClr val="accent6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ction Button: Home 29">
            <a:hlinkClick r:id="" action="ppaction://hlinkshowjump?jump=firstslide" highlightClick="1"/>
          </p:cNvPr>
          <p:cNvSpPr/>
          <p:nvPr/>
        </p:nvSpPr>
        <p:spPr>
          <a:xfrm>
            <a:off x="5167868" y="5978138"/>
            <a:ext cx="295094" cy="281504"/>
          </a:xfrm>
          <a:prstGeom prst="actionButtonHom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Or 30"/>
          <p:cNvSpPr/>
          <p:nvPr/>
        </p:nvSpPr>
        <p:spPr>
          <a:xfrm>
            <a:off x="5754686" y="5975901"/>
            <a:ext cx="300024" cy="283741"/>
          </a:xfrm>
          <a:prstGeom prst="flowChartOr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12"/>
          <p:cNvSpPr/>
          <p:nvPr/>
        </p:nvSpPr>
        <p:spPr>
          <a:xfrm flipH="1">
            <a:off x="6447367" y="5882518"/>
            <a:ext cx="1452638" cy="482267"/>
          </a:xfrm>
          <a:custGeom>
            <a:avLst/>
            <a:gdLst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1018417 w 1132114"/>
              <a:gd name="connsiteY2" fmla="*/ 0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8 h 682172"/>
              <a:gd name="connsiteX1" fmla="*/ 113697 w 1132114"/>
              <a:gd name="connsiteY1" fmla="*/ 1 h 682172"/>
              <a:gd name="connsiteX2" fmla="*/ 804104 w 1132114"/>
              <a:gd name="connsiteY2" fmla="*/ 0 h 682172"/>
              <a:gd name="connsiteX3" fmla="*/ 1132114 w 1132114"/>
              <a:gd name="connsiteY3" fmla="*/ 227998 h 682172"/>
              <a:gd name="connsiteX4" fmla="*/ 1132114 w 1132114"/>
              <a:gd name="connsiteY4" fmla="*/ 568475 h 682172"/>
              <a:gd name="connsiteX5" fmla="*/ 1018417 w 1132114"/>
              <a:gd name="connsiteY5" fmla="*/ 682172 h 682172"/>
              <a:gd name="connsiteX6" fmla="*/ 113697 w 1132114"/>
              <a:gd name="connsiteY6" fmla="*/ 682172 h 682172"/>
              <a:gd name="connsiteX7" fmla="*/ 0 w 1132114"/>
              <a:gd name="connsiteY7" fmla="*/ 568475 h 682172"/>
              <a:gd name="connsiteX8" fmla="*/ 0 w 1132114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5 h 686939"/>
              <a:gd name="connsiteX1" fmla="*/ 113697 w 1136876"/>
              <a:gd name="connsiteY1" fmla="*/ 4768 h 686939"/>
              <a:gd name="connsiteX2" fmla="*/ 646941 w 1136876"/>
              <a:gd name="connsiteY2" fmla="*/ 4 h 686939"/>
              <a:gd name="connsiteX3" fmla="*/ 1136876 w 1136876"/>
              <a:gd name="connsiteY3" fmla="*/ 337540 h 686939"/>
              <a:gd name="connsiteX4" fmla="*/ 1132114 w 1136876"/>
              <a:gd name="connsiteY4" fmla="*/ 573242 h 686939"/>
              <a:gd name="connsiteX5" fmla="*/ 1018417 w 1136876"/>
              <a:gd name="connsiteY5" fmla="*/ 686939 h 686939"/>
              <a:gd name="connsiteX6" fmla="*/ 113697 w 1136876"/>
              <a:gd name="connsiteY6" fmla="*/ 686939 h 686939"/>
              <a:gd name="connsiteX7" fmla="*/ 0 w 1136876"/>
              <a:gd name="connsiteY7" fmla="*/ 573242 h 686939"/>
              <a:gd name="connsiteX8" fmla="*/ 0 w 1136876"/>
              <a:gd name="connsiteY8" fmla="*/ 118465 h 686939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3 h 686940"/>
              <a:gd name="connsiteX8" fmla="*/ 0 w 1136876"/>
              <a:gd name="connsiteY8" fmla="*/ 118466 h 686940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4 h 686940"/>
              <a:gd name="connsiteX8" fmla="*/ 0 w 1136876"/>
              <a:gd name="connsiteY8" fmla="*/ 118466 h 686940"/>
              <a:gd name="connsiteX0" fmla="*/ 1797 w 1138673"/>
              <a:gd name="connsiteY0" fmla="*/ 118466 h 691666"/>
              <a:gd name="connsiteX1" fmla="*/ 115494 w 1138673"/>
              <a:gd name="connsiteY1" fmla="*/ 4769 h 691666"/>
              <a:gd name="connsiteX2" fmla="*/ 648738 w 1138673"/>
              <a:gd name="connsiteY2" fmla="*/ 5 h 691666"/>
              <a:gd name="connsiteX3" fmla="*/ 1138673 w 1138673"/>
              <a:gd name="connsiteY3" fmla="*/ 337541 h 691666"/>
              <a:gd name="connsiteX4" fmla="*/ 1133911 w 1138673"/>
              <a:gd name="connsiteY4" fmla="*/ 573243 h 691666"/>
              <a:gd name="connsiteX5" fmla="*/ 1020214 w 1138673"/>
              <a:gd name="connsiteY5" fmla="*/ 686940 h 691666"/>
              <a:gd name="connsiteX6" fmla="*/ 115494 w 1138673"/>
              <a:gd name="connsiteY6" fmla="*/ 686940 h 691666"/>
              <a:gd name="connsiteX7" fmla="*/ 1797 w 1138673"/>
              <a:gd name="connsiteY7" fmla="*/ 573244 h 691666"/>
              <a:gd name="connsiteX8" fmla="*/ 1797 w 1138673"/>
              <a:gd name="connsiteY8" fmla="*/ 118466 h 691666"/>
              <a:gd name="connsiteX0" fmla="*/ 1797 w 1138673"/>
              <a:gd name="connsiteY0" fmla="*/ 118462 h 691662"/>
              <a:gd name="connsiteX1" fmla="*/ 115494 w 1138673"/>
              <a:gd name="connsiteY1" fmla="*/ 4765 h 691662"/>
              <a:gd name="connsiteX2" fmla="*/ 648738 w 1138673"/>
              <a:gd name="connsiteY2" fmla="*/ 1 h 691662"/>
              <a:gd name="connsiteX3" fmla="*/ 1138673 w 1138673"/>
              <a:gd name="connsiteY3" fmla="*/ 337537 h 691662"/>
              <a:gd name="connsiteX4" fmla="*/ 1133911 w 1138673"/>
              <a:gd name="connsiteY4" fmla="*/ 573239 h 691662"/>
              <a:gd name="connsiteX5" fmla="*/ 1020214 w 1138673"/>
              <a:gd name="connsiteY5" fmla="*/ 686936 h 691662"/>
              <a:gd name="connsiteX6" fmla="*/ 115494 w 1138673"/>
              <a:gd name="connsiteY6" fmla="*/ 686936 h 691662"/>
              <a:gd name="connsiteX7" fmla="*/ 1797 w 1138673"/>
              <a:gd name="connsiteY7" fmla="*/ 573240 h 691662"/>
              <a:gd name="connsiteX8" fmla="*/ 1797 w 1138673"/>
              <a:gd name="connsiteY8" fmla="*/ 118462 h 691662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8673" h="691661">
                <a:moveTo>
                  <a:pt x="1797" y="118461"/>
                </a:moveTo>
                <a:cubicBezTo>
                  <a:pt x="1797" y="55668"/>
                  <a:pt x="52701" y="4764"/>
                  <a:pt x="115494" y="4764"/>
                </a:cubicBezTo>
                <a:lnTo>
                  <a:pt x="826875" y="0"/>
                </a:lnTo>
                <a:cubicBezTo>
                  <a:pt x="1006399" y="10834"/>
                  <a:pt x="892773" y="279869"/>
                  <a:pt x="1138673" y="337536"/>
                </a:cubicBezTo>
                <a:cubicBezTo>
                  <a:pt x="1137086" y="416103"/>
                  <a:pt x="1135498" y="494671"/>
                  <a:pt x="1133911" y="573238"/>
                </a:cubicBezTo>
                <a:cubicBezTo>
                  <a:pt x="1133911" y="684602"/>
                  <a:pt x="1123340" y="686935"/>
                  <a:pt x="1020214" y="686935"/>
                </a:cubicBezTo>
                <a:lnTo>
                  <a:pt x="115494" y="686935"/>
                </a:lnTo>
                <a:cubicBezTo>
                  <a:pt x="52701" y="686935"/>
                  <a:pt x="-11647" y="727102"/>
                  <a:pt x="1797" y="573239"/>
                </a:cubicBezTo>
                <a:lnTo>
                  <a:pt x="1797" y="118461"/>
                </a:lnTo>
                <a:close/>
              </a:path>
            </a:pathLst>
          </a:custGeom>
          <a:solidFill>
            <a:schemeClr val="accent6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llate 35"/>
          <p:cNvSpPr/>
          <p:nvPr/>
        </p:nvSpPr>
        <p:spPr>
          <a:xfrm>
            <a:off x="6791695" y="5975901"/>
            <a:ext cx="314317" cy="283741"/>
          </a:xfrm>
          <a:prstGeom prst="flowChartCol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Action Button: Information 36">
            <a:hlinkClick r:id="" action="ppaction://noaction" highlightClick="1"/>
          </p:cNvPr>
          <p:cNvSpPr/>
          <p:nvPr/>
        </p:nvSpPr>
        <p:spPr>
          <a:xfrm>
            <a:off x="7323915" y="5975900"/>
            <a:ext cx="329609" cy="283741"/>
          </a:xfrm>
          <a:prstGeom prst="actionButtonInforma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hevron 37"/>
          <p:cNvSpPr/>
          <p:nvPr/>
        </p:nvSpPr>
        <p:spPr>
          <a:xfrm rot="5400000">
            <a:off x="5241544" y="576027"/>
            <a:ext cx="147739" cy="295094"/>
          </a:xfrm>
          <a:prstGeom prst="chevron">
            <a:avLst>
              <a:gd name="adj" fmla="val 7229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091715" y="890826"/>
            <a:ext cx="2711303" cy="4940855"/>
          </a:xfrm>
          <a:prstGeom prst="rect">
            <a:avLst/>
          </a:prstGeom>
          <a:solidFill>
            <a:schemeClr val="accent1">
              <a:lumMod val="40000"/>
              <a:lumOff val="60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546904" y="521494"/>
            <a:ext cx="162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Information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223007" y="5659293"/>
            <a:ext cx="462525" cy="44197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252593" y="5683521"/>
            <a:ext cx="407194" cy="3890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6448469" y="5836015"/>
            <a:ext cx="0" cy="9525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394593" y="5881505"/>
            <a:ext cx="10797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66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5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Đạt Ngô</dc:creator>
  <cp:lastModifiedBy>Đạt Ngô</cp:lastModifiedBy>
  <cp:revision>8</cp:revision>
  <dcterms:created xsi:type="dcterms:W3CDTF">2021-10-30T10:27:24Z</dcterms:created>
  <dcterms:modified xsi:type="dcterms:W3CDTF">2021-10-30T13:17:43Z</dcterms:modified>
</cp:coreProperties>
</file>