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2" r:id="rId8"/>
    <p:sldId id="262" r:id="rId9"/>
    <p:sldId id="273" r:id="rId10"/>
    <p:sldId id="274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378EA-06AF-A651-A2C7-B43937C47FCC}" v="1009" dt="2022-11-21T06:36:02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r>
              <a:rPr lang="en-US" sz="5400"/>
              <a:t>BIKE buyer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Ngoni Mombeshora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lose-up of a bike seat in laneway">
            <a:extLst>
              <a:ext uri="{FF2B5EF4-FFF2-40B4-BE49-F238E27FC236}">
                <a16:creationId xmlns:a16="http://schemas.microsoft.com/office/drawing/2014/main" id="{4198DA6C-E660-710B-2318-967DA7033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7" r="9423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Data Exploration</a:t>
            </a:r>
          </a:p>
          <a:p>
            <a:r>
              <a:rPr lang="en-US" sz="2400"/>
              <a:t>Modelling</a:t>
            </a:r>
          </a:p>
          <a:p>
            <a:r>
              <a:rPr lang="en-US" sz="2400"/>
              <a:t>Useful Information</a:t>
            </a:r>
          </a:p>
          <a:p>
            <a:r>
              <a:rPr lang="en-US" sz="2400"/>
              <a:t>Marketing</a:t>
            </a:r>
          </a:p>
          <a:p>
            <a:r>
              <a:rPr lang="en-US" sz="240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6199632"/>
            <a:ext cx="40233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9DFD55-3C28-40EF-9E31-A92D2E4017FF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B8CCDA1-BFD3-5A35-D23A-7AE20766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2" y="98653"/>
            <a:ext cx="5635398" cy="5306991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F534FF25-2F36-9E29-0E1D-627A7879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32" y="1414834"/>
            <a:ext cx="4763202" cy="3179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553212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modelling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553212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A1AF6BF-A79E-CDFC-3E6E-1321068F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712240"/>
            <a:ext cx="5286498" cy="3483988"/>
          </a:xfrm>
          <a:prstGeom prst="rect">
            <a:avLst/>
          </a:prstGeom>
        </p:spPr>
      </p:pic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5DFF555-BBE5-8121-3852-8601DA6F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05" y="593325"/>
            <a:ext cx="6800602" cy="37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642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01" y="169619"/>
            <a:ext cx="6129102" cy="646752"/>
          </a:xfrm>
        </p:spPr>
        <p:txBody>
          <a:bodyPr/>
          <a:lstStyle/>
          <a:p>
            <a:r>
              <a:rPr lang="en-US" dirty="0"/>
              <a:t>USEFUL INFORMATON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/>
              <a:t>Annual revenue growth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89F4736-C4B3-D09F-9577-8C6434DC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2" y="809491"/>
            <a:ext cx="9205354" cy="56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01" y="169619"/>
            <a:ext cx="6129102" cy="646752"/>
          </a:xfrm>
        </p:spPr>
        <p:txBody>
          <a:bodyPr/>
          <a:lstStyle/>
          <a:p>
            <a:r>
              <a:rPr lang="en-US" dirty="0"/>
              <a:t>USEFUL INFORMATON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/>
              <a:t>Annual revenue growth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0701302-A199-513C-4BF3-9FF76CF2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10" y="888660"/>
            <a:ext cx="8532419" cy="52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0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01" y="169619"/>
            <a:ext cx="6129102" cy="646752"/>
          </a:xfrm>
        </p:spPr>
        <p:txBody>
          <a:bodyPr/>
          <a:lstStyle/>
          <a:p>
            <a:r>
              <a:rPr lang="en-US" dirty="0"/>
              <a:t>USEFUL INFORMATON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9D45DC3-2F37-EF06-A203-461419A0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849077"/>
            <a:ext cx="8403769" cy="51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4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Target market and marketing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77B8A-C14E-475D-D3FF-81A9DBEEC8C5}"/>
              </a:ext>
            </a:extLst>
          </p:cNvPr>
          <p:cNvSpPr txBox="1"/>
          <p:nvPr/>
        </p:nvSpPr>
        <p:spPr>
          <a:xfrm>
            <a:off x="1345870" y="1929740"/>
            <a:ext cx="96812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Lower to lower-middle income earners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2 children and less</a:t>
            </a:r>
          </a:p>
          <a:p>
            <a:pPr marL="342900" indent="-342900">
              <a:buAutoNum type="arabicPeriod"/>
            </a:pPr>
            <a:r>
              <a:rPr lang="en-US" dirty="0"/>
              <a:t>2 cars or less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8B0B5-C15D-94DE-82FF-9A30A9D4B2F6}"/>
              </a:ext>
            </a:extLst>
          </p:cNvPr>
          <p:cNvSpPr txBox="1"/>
          <p:nvPr/>
        </p:nvSpPr>
        <p:spPr>
          <a:xfrm>
            <a:off x="1375558" y="3226129"/>
            <a:ext cx="96812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Social Media, Google ads, </a:t>
            </a:r>
            <a:r>
              <a:rPr lang="en-US" dirty="0" err="1"/>
              <a:t>Youtube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Product design (What is the target market mainly using bikes for?)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Pricing strategy (Promotions, discounts)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0BBA9-5F58-6E79-5C5E-3474F2B830CA}"/>
              </a:ext>
            </a:extLst>
          </p:cNvPr>
          <p:cNvSpPr txBox="1"/>
          <p:nvPr/>
        </p:nvSpPr>
        <p:spPr>
          <a:xfrm>
            <a:off x="1345869" y="4473038"/>
            <a:ext cx="968123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Further info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Bike usage (</a:t>
            </a:r>
            <a:r>
              <a:rPr lang="en-US" dirty="0" err="1"/>
              <a:t>e.g</a:t>
            </a:r>
            <a:r>
              <a:rPr lang="en-US" dirty="0"/>
              <a:t> commute, deliveries)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Actual location of individuals (</a:t>
            </a:r>
            <a:r>
              <a:rPr lang="en-US" dirty="0" err="1"/>
              <a:t>e.g</a:t>
            </a:r>
            <a:r>
              <a:rPr lang="en-US" dirty="0"/>
              <a:t> closer to CDB, outskirts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Deploy to production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Deploy and assess, a dip in performance would require some retraining or </a:t>
            </a:r>
            <a:r>
              <a:rPr lang="en-US" dirty="0" err="1"/>
              <a:t>eploying</a:t>
            </a:r>
            <a:r>
              <a:rPr lang="en-US" dirty="0"/>
              <a:t> a better classification algorithms.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E34DCC-0789-4B21-A328-FF554B1B07B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206759" y="3494889"/>
            <a:ext cx="1828800" cy="343061"/>
          </a:xfrm>
        </p:spPr>
        <p:txBody>
          <a:bodyPr/>
          <a:lstStyle/>
          <a:p>
            <a:r>
              <a:rPr lang="en-US"/>
              <a:t>Ngoni Mombeshora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pic>
        <p:nvPicPr>
          <p:cNvPr id="325" name="Picture 325">
            <a:extLst>
              <a:ext uri="{FF2B5EF4-FFF2-40B4-BE49-F238E27FC236}">
                <a16:creationId xmlns:a16="http://schemas.microsoft.com/office/drawing/2014/main" id="{EBFA314A-D86B-C1D9-5314-AE0D0DC3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68391"/>
            <a:ext cx="1112875" cy="14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BIKE buyer case study</vt:lpstr>
      <vt:lpstr>AGENDA</vt:lpstr>
      <vt:lpstr>Data exploration</vt:lpstr>
      <vt:lpstr>modelling</vt:lpstr>
      <vt:lpstr>USEFUL INFORMATON</vt:lpstr>
      <vt:lpstr>USEFUL INFORMATON</vt:lpstr>
      <vt:lpstr>USEFUL INFORMATON</vt:lpstr>
      <vt:lpstr>Target market and marketing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155</cp:revision>
  <dcterms:created xsi:type="dcterms:W3CDTF">2022-11-21T04:51:16Z</dcterms:created>
  <dcterms:modified xsi:type="dcterms:W3CDTF">2022-11-21T06:37:28Z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