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28"/>
  </p:notesMasterIdLst>
  <p:sldIdLst>
    <p:sldId id="282" r:id="rId2"/>
    <p:sldId id="285" r:id="rId3"/>
    <p:sldId id="287" r:id="rId4"/>
    <p:sldId id="288" r:id="rId5"/>
    <p:sldId id="289" r:id="rId6"/>
    <p:sldId id="297" r:id="rId7"/>
    <p:sldId id="298" r:id="rId8"/>
    <p:sldId id="299" r:id="rId9"/>
    <p:sldId id="300" r:id="rId10"/>
    <p:sldId id="290" r:id="rId11"/>
    <p:sldId id="301" r:id="rId12"/>
    <p:sldId id="302" r:id="rId13"/>
    <p:sldId id="303" r:id="rId14"/>
    <p:sldId id="304" r:id="rId15"/>
    <p:sldId id="309" r:id="rId16"/>
    <p:sldId id="291" r:id="rId17"/>
    <p:sldId id="292" r:id="rId18"/>
    <p:sldId id="294" r:id="rId19"/>
    <p:sldId id="305" r:id="rId20"/>
    <p:sldId id="306" r:id="rId21"/>
    <p:sldId id="307" r:id="rId22"/>
    <p:sldId id="308" r:id="rId23"/>
    <p:sldId id="293" r:id="rId24"/>
    <p:sldId id="296" r:id="rId25"/>
    <p:sldId id="263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 huan" initials="hh" lastIdx="1" clrIdx="0">
    <p:extLst>
      <p:ext uri="{19B8F6BF-5375-455C-9EA6-DF929625EA0E}">
        <p15:presenceInfo xmlns:p15="http://schemas.microsoft.com/office/powerpoint/2012/main" userId="84daa8807b81ad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1754" autoAdjust="0"/>
  </p:normalViewPr>
  <p:slideViewPr>
    <p:cSldViewPr snapToGrid="0" snapToObjects="1">
      <p:cViewPr varScale="1">
        <p:scale>
          <a:sx n="93" d="100"/>
          <a:sy n="93" d="100"/>
        </p:scale>
        <p:origin x="5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8T14:18:11.10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38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0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6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65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58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51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21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9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4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2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Helvetica Neue" panose="020005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Mini Supermarket Management System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PF08</a:t>
            </a:r>
            <a:b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</a:b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Name:	Group 04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Nguyễn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Quyết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Thắng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Trần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Văn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Huân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Nguyễn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Vũ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Huân</a:t>
            </a: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9" y="842481"/>
            <a:ext cx="107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1.Login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77333B0-E259-42B7-BDDA-9B260C0B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7632"/>
            <a:ext cx="10515600" cy="4301836"/>
          </a:xfrm>
        </p:spPr>
      </p:pic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165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2.Create order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0A55A7-16BB-4EDE-84FA-86620CCD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257" y="1138370"/>
            <a:ext cx="10138506" cy="4557580"/>
          </a:xfrm>
        </p:spPr>
      </p:pic>
    </p:spTree>
    <p:extLst>
      <p:ext uri="{BB962C8B-B14F-4D97-AF65-F5344CB8AC3E}">
        <p14:creationId xmlns:p14="http://schemas.microsoft.com/office/powerpoint/2010/main" val="5150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165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3.Update order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CB6677-9D1C-445C-B7E7-FBEA32A1C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3987" y="1195388"/>
            <a:ext cx="9344025" cy="4886325"/>
          </a:xfrm>
        </p:spPr>
      </p:pic>
    </p:spTree>
    <p:extLst>
      <p:ext uri="{BB962C8B-B14F-4D97-AF65-F5344CB8AC3E}">
        <p14:creationId xmlns:p14="http://schemas.microsoft.com/office/powerpoint/2010/main" val="38196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223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4.Insert product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FB40CF-69E9-471B-8743-A7D8D1D20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015" y="1184663"/>
            <a:ext cx="8917325" cy="5017700"/>
          </a:xfrm>
        </p:spPr>
      </p:pic>
    </p:spTree>
    <p:extLst>
      <p:ext uri="{BB962C8B-B14F-4D97-AF65-F5344CB8AC3E}">
        <p14:creationId xmlns:p14="http://schemas.microsoft.com/office/powerpoint/2010/main" val="6052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1AE0-EAB3-46C7-8178-8BED879AD2A3}"/>
              </a:ext>
            </a:extLst>
          </p:cNvPr>
          <p:cNvSpPr txBox="1"/>
          <p:nvPr/>
        </p:nvSpPr>
        <p:spPr>
          <a:xfrm>
            <a:off x="183898" y="842481"/>
            <a:ext cx="223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5.Update product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F097A5-0814-471D-B8E4-2412F22E5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165" y="1164208"/>
            <a:ext cx="9311020" cy="5038155"/>
          </a:xfrm>
        </p:spPr>
      </p:pic>
    </p:spTree>
    <p:extLst>
      <p:ext uri="{BB962C8B-B14F-4D97-AF65-F5344CB8AC3E}">
        <p14:creationId xmlns:p14="http://schemas.microsoft.com/office/powerpoint/2010/main" val="4100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565F4F-28F7-4125-8CBF-DB23577C1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709" y="1500027"/>
            <a:ext cx="10826443" cy="4694580"/>
          </a:xfrm>
        </p:spPr>
      </p:pic>
    </p:spTree>
    <p:extLst>
      <p:ext uri="{BB962C8B-B14F-4D97-AF65-F5344CB8AC3E}">
        <p14:creationId xmlns:p14="http://schemas.microsoft.com/office/powerpoint/2010/main" val="40228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16</a:t>
            </a:fld>
            <a:endParaRPr lang="en-US" dirty="0"/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1B2AA2EC-8D56-4FE1-B406-A8A7EC41B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68" y="1500092"/>
            <a:ext cx="3369094" cy="2193547"/>
          </a:xfr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0BA5374-037D-49A8-A85A-C56581B3A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119" y="1497576"/>
            <a:ext cx="2420693" cy="198259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9817AD-9A11-416B-9D5B-D16D0ADB2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278" y="1377111"/>
            <a:ext cx="5192823" cy="20629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5E639FD-B7B4-48BA-B5A1-AB6ED852D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49" y="4055665"/>
            <a:ext cx="3064754" cy="240802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3151DD4-C68C-47C2-A3B7-6638FF384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333" y="4512440"/>
            <a:ext cx="3713319" cy="170485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5FCF6CB-351E-42F6-8F81-A462B2A37A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001" y="3707191"/>
            <a:ext cx="4137406" cy="27178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70BB58D-14C8-4CA8-B1AA-262E3987CEBE}"/>
              </a:ext>
            </a:extLst>
          </p:cNvPr>
          <p:cNvSpPr txBox="1"/>
          <p:nvPr/>
        </p:nvSpPr>
        <p:spPr>
          <a:xfrm>
            <a:off x="121350" y="926876"/>
            <a:ext cx="161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Cashier Menu</a:t>
            </a:r>
          </a:p>
        </p:txBody>
      </p:sp>
    </p:spTree>
    <p:extLst>
      <p:ext uri="{BB962C8B-B14F-4D97-AF65-F5344CB8AC3E}">
        <p14:creationId xmlns:p14="http://schemas.microsoft.com/office/powerpoint/2010/main" val="15122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3D6285-B0F7-4E73-BD66-7E2D11C9A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30" y="2321985"/>
            <a:ext cx="4008205" cy="26842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EDD3B4-AA0D-477E-83C4-B4D81D8FF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553" y="1060960"/>
            <a:ext cx="1886210" cy="5098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A12BDF-9D34-4B73-8275-E75E219D5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226" y="1060959"/>
            <a:ext cx="2377957" cy="50985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27EB0-2518-4453-A527-1800CFAB9BED}"/>
              </a:ext>
            </a:extLst>
          </p:cNvPr>
          <p:cNvSpPr txBox="1"/>
          <p:nvPr/>
        </p:nvSpPr>
        <p:spPr>
          <a:xfrm>
            <a:off x="277402" y="1273996"/>
            <a:ext cx="163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 Menu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8C69EE-8CA8-4EE3-819B-04FCC324A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081" y="1060959"/>
            <a:ext cx="2772741" cy="50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610846"/>
              </p:ext>
            </p:extLst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/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35375"/>
              </p:ext>
            </p:extLst>
          </p:nvPr>
        </p:nvGraphicFramePr>
        <p:xfrm>
          <a:off x="513708" y="1590451"/>
          <a:ext cx="11188555" cy="510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794988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1921268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613042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335641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30141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047962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606996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assessment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606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design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model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24/07/2020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1647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design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system features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30/07/2020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Huân,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9077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 relationships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entities in the system and the relationships between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28/07/2020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29/07/2020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/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64031"/>
              </p:ext>
            </p:extLst>
          </p:nvPr>
        </p:nvGraphicFramePr>
        <p:xfrm>
          <a:off x="513708" y="1590453"/>
          <a:ext cx="11188555" cy="480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538134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527443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38382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313623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189865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00686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53838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assessment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789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 relationships design details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Construct tables that represent properties of entities and the relationship between entities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28/07/2020 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29/07/2020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769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database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building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30/07/2020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3332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description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in detail the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690649" cy="264518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1.Providing management software that ensures a high level of accuracy and security</a:t>
            </a:r>
          </a:p>
          <a:p>
            <a:pPr marL="0" indent="0">
              <a:buNone/>
            </a:pPr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 Strictly manage products and orders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 Execute quickly and accurately the requests that users give to the system</a:t>
            </a:r>
          </a:p>
          <a:p>
            <a:pPr marL="0" indent="0">
              <a:buNone/>
            </a:pPr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/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76788"/>
              </p:ext>
            </p:extLst>
          </p:nvPr>
        </p:nvGraphicFramePr>
        <p:xfrm>
          <a:off x="513708" y="1590453"/>
          <a:ext cx="11188555" cy="482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14899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5004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220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assessment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41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activity diagram for each use case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the system's task processing flowchart for each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9677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sequence diagram for each use case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sequence diagrams for the system's workflow for each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01/08/2020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257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diagram for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detailed drawing class for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20/08/2020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/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42581"/>
              </p:ext>
            </p:extLst>
          </p:nvPr>
        </p:nvGraphicFramePr>
        <p:xfrm>
          <a:off x="513708" y="1590453"/>
          <a:ext cx="11188555" cy="478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14899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50041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220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assessment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41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Write code based on class diagrams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9677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fixes, optimizations upgrades for the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errors, optimize code, upgrade system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  <a:tr h="1257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Drawing up the project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26/08/2020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DD2F4FC-44F5-46EE-B824-DBD53C9438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9" y="926876"/>
          <a:ext cx="111885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2">
                  <a:extLst>
                    <a:ext uri="{9D8B030D-6E8A-4147-A177-3AD203B41FA5}">
                      <a16:colId xmlns:a16="http://schemas.microsoft.com/office/drawing/2014/main" val="1860812743"/>
                    </a:ext>
                  </a:extLst>
                </a:gridCol>
                <a:gridCol w="10014312">
                  <a:extLst>
                    <a:ext uri="{9D8B030D-6E8A-4147-A177-3AD203B41FA5}">
                      <a16:colId xmlns:a16="http://schemas.microsoft.com/office/drawing/2014/main" val="2777877322"/>
                    </a:ext>
                  </a:extLst>
                </a:gridCol>
              </a:tblGrid>
              <a:tr h="4909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Minisupermarker</a:t>
                      </a:r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 Neue" panose="02000403000000020004" pitchFamily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/>
                        <a:t>MS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6749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080666A-0080-40B4-A776-BD4BF1C8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73920"/>
              </p:ext>
            </p:extLst>
          </p:nvPr>
        </p:nvGraphicFramePr>
        <p:xfrm>
          <a:off x="513708" y="1590453"/>
          <a:ext cx="11188555" cy="330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43">
                  <a:extLst>
                    <a:ext uri="{9D8B030D-6E8A-4147-A177-3AD203B41FA5}">
                      <a16:colId xmlns:a16="http://schemas.microsoft.com/office/drawing/2014/main" val="2245827338"/>
                    </a:ext>
                  </a:extLst>
                </a:gridCol>
                <a:gridCol w="1476489">
                  <a:extLst>
                    <a:ext uri="{9D8B030D-6E8A-4147-A177-3AD203B41FA5}">
                      <a16:colId xmlns:a16="http://schemas.microsoft.com/office/drawing/2014/main" val="4203015084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1209757103"/>
                    </a:ext>
                  </a:extLst>
                </a:gridCol>
                <a:gridCol w="1410494">
                  <a:extLst>
                    <a:ext uri="{9D8B030D-6E8A-4147-A177-3AD203B41FA5}">
                      <a16:colId xmlns:a16="http://schemas.microsoft.com/office/drawing/2014/main" val="664007122"/>
                    </a:ext>
                  </a:extLst>
                </a:gridCol>
                <a:gridCol w="1425174">
                  <a:extLst>
                    <a:ext uri="{9D8B030D-6E8A-4147-A177-3AD203B41FA5}">
                      <a16:colId xmlns:a16="http://schemas.microsoft.com/office/drawing/2014/main" val="3357128084"/>
                    </a:ext>
                  </a:extLst>
                </a:gridCol>
                <a:gridCol w="2239766">
                  <a:extLst>
                    <a:ext uri="{9D8B030D-6E8A-4147-A177-3AD203B41FA5}">
                      <a16:colId xmlns:a16="http://schemas.microsoft.com/office/drawing/2014/main" val="3834505443"/>
                    </a:ext>
                  </a:extLst>
                </a:gridCol>
                <a:gridCol w="1130155">
                  <a:extLst>
                    <a:ext uri="{9D8B030D-6E8A-4147-A177-3AD203B41FA5}">
                      <a16:colId xmlns:a16="http://schemas.microsoft.com/office/drawing/2014/main" val="2650406098"/>
                    </a:ext>
                  </a:extLst>
                </a:gridCol>
              </a:tblGrid>
              <a:tr h="86220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assessment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01909"/>
                  </a:ext>
                </a:extLst>
              </a:tr>
              <a:tr h="141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Attach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 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0266"/>
                  </a:ext>
                </a:extLst>
              </a:tr>
              <a:tr h="96776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slides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26/08/2020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Huân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4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E30A47-731C-4548-8FD0-77A5D66C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015" y="1074738"/>
            <a:ext cx="8415852" cy="541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9B64FF-1FF5-4C53-AFF6-6A08CAFBD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8304" y="1074738"/>
            <a:ext cx="5659517" cy="541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Customer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2B8BF49-D601-4637-82E5-313B5C83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528" y="1074058"/>
            <a:ext cx="2640459" cy="734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  <a:latin typeface="Helvetica Neue" panose="02000403000000020004" pitchFamily="2"/>
              </a:rPr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921F9-3F7C-49BA-9121-136534929D18}"/>
              </a:ext>
            </a:extLst>
          </p:cNvPr>
          <p:cNvSpPr txBox="1"/>
          <p:nvPr/>
        </p:nvSpPr>
        <p:spPr>
          <a:xfrm>
            <a:off x="1181529" y="1808859"/>
            <a:ext cx="38939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Create Order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1F26F-A19E-49D4-86DF-4957867542B3}"/>
              </a:ext>
            </a:extLst>
          </p:cNvPr>
          <p:cNvSpPr txBox="1"/>
          <p:nvPr/>
        </p:nvSpPr>
        <p:spPr>
          <a:xfrm>
            <a:off x="1181529" y="2690842"/>
            <a:ext cx="44384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Update Order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6A8224-E351-4072-AB0F-77ADE69085FB}"/>
              </a:ext>
            </a:extLst>
          </p:cNvPr>
          <p:cNvSpPr txBox="1"/>
          <p:nvPr/>
        </p:nvSpPr>
        <p:spPr>
          <a:xfrm>
            <a:off x="1181529" y="3485176"/>
            <a:ext cx="41610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Helvetica Neue" panose="02000403000000020004" pitchFamily="2"/>
              </a:rPr>
              <a:t>Insert Product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F50F8-2B12-4BAD-A996-4C3A263699BA}"/>
              </a:ext>
            </a:extLst>
          </p:cNvPr>
          <p:cNvSpPr txBox="1"/>
          <p:nvPr/>
        </p:nvSpPr>
        <p:spPr>
          <a:xfrm>
            <a:off x="1181529" y="4367159"/>
            <a:ext cx="5404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5000" dirty="0">
                <a:latin typeface="Helvetica Neue" panose="02000403000000020004" pitchFamily="2"/>
              </a:rPr>
              <a:t>Update Product</a:t>
            </a:r>
          </a:p>
        </p:txBody>
      </p:sp>
    </p:spTree>
    <p:extLst>
      <p:ext uri="{BB962C8B-B14F-4D97-AF65-F5344CB8AC3E}">
        <p14:creationId xmlns:p14="http://schemas.microsoft.com/office/powerpoint/2010/main" val="1424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588DB5-2D81-4E82-8160-A9C365856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437" y="1293813"/>
            <a:ext cx="6953250" cy="49720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467259-F27C-47DC-BBF1-E1A9EE13B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0856" y="1074738"/>
            <a:ext cx="6202596" cy="52976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1.Login</a:t>
            </a:r>
          </a:p>
        </p:txBody>
      </p:sp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2.Create order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23DE35-2548-4A2D-8D7E-6C107209C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987" y="1919288"/>
            <a:ext cx="10577085" cy="3598801"/>
          </a:xfrm>
        </p:spPr>
      </p:pic>
    </p:spTree>
    <p:extLst>
      <p:ext uri="{BB962C8B-B14F-4D97-AF65-F5344CB8AC3E}">
        <p14:creationId xmlns:p14="http://schemas.microsoft.com/office/powerpoint/2010/main" val="142962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3.Update order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3674B0-33B6-4A25-AE63-FE61F6A30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475" y="1074738"/>
            <a:ext cx="6148256" cy="5443224"/>
          </a:xfrm>
        </p:spPr>
      </p:pic>
    </p:spTree>
    <p:extLst>
      <p:ext uri="{BB962C8B-B14F-4D97-AF65-F5344CB8AC3E}">
        <p14:creationId xmlns:p14="http://schemas.microsoft.com/office/powerpoint/2010/main" val="14187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4.Insert product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B1A97AC-73A6-45FA-B551-5F70BF8AD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9133"/>
            <a:ext cx="10515600" cy="3718835"/>
          </a:xfrm>
        </p:spPr>
      </p:pic>
    </p:spTree>
    <p:extLst>
      <p:ext uri="{BB962C8B-B14F-4D97-AF65-F5344CB8AC3E}">
        <p14:creationId xmlns:p14="http://schemas.microsoft.com/office/powerpoint/2010/main" val="252295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b="1" dirty="0"/>
              <a:t>Programming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8588-D79C-4176-862F-495FC4070331}"/>
              </a:ext>
            </a:extLst>
          </p:cNvPr>
          <p:cNvSpPr txBox="1"/>
          <p:nvPr/>
        </p:nvSpPr>
        <p:spPr>
          <a:xfrm>
            <a:off x="400692" y="1010575"/>
            <a:ext cx="2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5.Input product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A1D673B-A3B0-4A15-85B2-95B0D7B66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735" y="1166021"/>
            <a:ext cx="8315242" cy="5036342"/>
          </a:xfrm>
        </p:spPr>
      </p:pic>
    </p:spTree>
    <p:extLst>
      <p:ext uri="{BB962C8B-B14F-4D97-AF65-F5344CB8AC3E}">
        <p14:creationId xmlns:p14="http://schemas.microsoft.com/office/powerpoint/2010/main" val="33340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6733</TotalTime>
  <Words>724</Words>
  <Application>Microsoft Office PowerPoint</Application>
  <PresentationFormat>Widescreen</PresentationFormat>
  <Paragraphs>295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VTCA-SlideTheme</vt:lpstr>
      <vt:lpstr>Mini Supermarket Management System</vt:lpstr>
      <vt:lpstr>Objectives</vt:lpstr>
      <vt:lpstr>Customer Requirements</vt:lpstr>
      <vt:lpstr>Use Case</vt:lpstr>
      <vt:lpstr>Activity Diagram</vt:lpstr>
      <vt:lpstr>Activity Diagram</vt:lpstr>
      <vt:lpstr>Activity Diagram</vt:lpstr>
      <vt:lpstr>Activity Diagram</vt:lpstr>
      <vt:lpstr>Activity Diagram</vt:lpstr>
      <vt:lpstr>Sequence Diagram</vt:lpstr>
      <vt:lpstr>Sequence Diagram</vt:lpstr>
      <vt:lpstr>Sequence Diagram</vt:lpstr>
      <vt:lpstr>Sequence Diagram</vt:lpstr>
      <vt:lpstr>Sequence Diagram</vt:lpstr>
      <vt:lpstr>Class Diagram</vt:lpstr>
      <vt:lpstr>UI Design</vt:lpstr>
      <vt:lpstr>UI Design</vt:lpstr>
      <vt:lpstr>Assign work to each team member</vt:lpstr>
      <vt:lpstr>Assign work to each team member</vt:lpstr>
      <vt:lpstr>Assign work to each team member</vt:lpstr>
      <vt:lpstr>Assign work to each team member</vt:lpstr>
      <vt:lpstr>Assign work to each team member</vt:lpstr>
      <vt:lpstr>Entity Relationship Diagram</vt:lpstr>
      <vt:lpstr>Deployment Diagram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đào tạo đáp ứng nhu cầu doanh nghiệp</dc:title>
  <dc:subject/>
  <dc:creator>hieutd@vtc.edu.vn</dc:creator>
  <cp:keywords/>
  <dc:description/>
  <cp:lastModifiedBy>huan huan</cp:lastModifiedBy>
  <cp:revision>250</cp:revision>
  <dcterms:created xsi:type="dcterms:W3CDTF">2019-05-17T12:57:33Z</dcterms:created>
  <dcterms:modified xsi:type="dcterms:W3CDTF">2020-09-08T07:20:22Z</dcterms:modified>
  <cp:category/>
</cp:coreProperties>
</file>