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0"/>
  </p:notesMasterIdLst>
  <p:sldIdLst>
    <p:sldId id="282" r:id="rId2"/>
    <p:sldId id="285" r:id="rId3"/>
    <p:sldId id="349" r:id="rId4"/>
    <p:sldId id="350" r:id="rId5"/>
    <p:sldId id="287" r:id="rId6"/>
    <p:sldId id="288" r:id="rId7"/>
    <p:sldId id="289" r:id="rId8"/>
    <p:sldId id="297" r:id="rId9"/>
    <p:sldId id="298" r:id="rId10"/>
    <p:sldId id="299" r:id="rId11"/>
    <p:sldId id="300" r:id="rId12"/>
    <p:sldId id="309" r:id="rId13"/>
    <p:sldId id="290" r:id="rId14"/>
    <p:sldId id="301" r:id="rId15"/>
    <p:sldId id="302" r:id="rId16"/>
    <p:sldId id="303" r:id="rId17"/>
    <p:sldId id="304" r:id="rId18"/>
    <p:sldId id="310" r:id="rId19"/>
    <p:sldId id="293" r:id="rId20"/>
    <p:sldId id="351" r:id="rId21"/>
    <p:sldId id="296" r:id="rId22"/>
    <p:sldId id="294" r:id="rId23"/>
    <p:sldId id="305" r:id="rId24"/>
    <p:sldId id="306" r:id="rId25"/>
    <p:sldId id="307" r:id="rId26"/>
    <p:sldId id="308" r:id="rId27"/>
    <p:sldId id="26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1754" autoAdjust="0"/>
  </p:normalViewPr>
  <p:slideViewPr>
    <p:cSldViewPr snapToGrid="0" snapToObjects="1">
      <p:cViewPr varScale="1">
        <p:scale>
          <a:sx n="93" d="100"/>
          <a:sy n="93" d="100"/>
        </p:scale>
        <p:origin x="12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5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65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4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1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Mini Supermarket Management System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PF08</a:t>
            </a:r>
            <a:b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</a:b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 04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Quyết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Thắng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Trần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Văn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Vũ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2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4. Update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BC946B-B943-4D77-81EE-245EBCC9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435" y="1463605"/>
            <a:ext cx="11168008" cy="4588943"/>
          </a:xfrm>
        </p:spPr>
      </p:pic>
    </p:spTree>
    <p:extLst>
      <p:ext uri="{BB962C8B-B14F-4D97-AF65-F5344CB8AC3E}">
        <p14:creationId xmlns:p14="http://schemas.microsoft.com/office/powerpoint/2010/main" val="25229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4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5. Management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DF941-7547-4DF4-B58A-5C17A28F9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175" y="1463607"/>
            <a:ext cx="10890607" cy="4587256"/>
          </a:xfrm>
        </p:spPr>
      </p:pic>
    </p:spTree>
    <p:extLst>
      <p:ext uri="{BB962C8B-B14F-4D97-AF65-F5344CB8AC3E}">
        <p14:creationId xmlns:p14="http://schemas.microsoft.com/office/powerpoint/2010/main" val="33340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6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6. Management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1E7E69-8AE6-468D-B0E7-F7ED271D5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6" y="1541124"/>
            <a:ext cx="11157735" cy="4661239"/>
          </a:xfrm>
        </p:spPr>
      </p:pic>
    </p:spTree>
    <p:extLst>
      <p:ext uri="{BB962C8B-B14F-4D97-AF65-F5344CB8AC3E}">
        <p14:creationId xmlns:p14="http://schemas.microsoft.com/office/powerpoint/2010/main" val="3323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9" y="842481"/>
            <a:ext cx="10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1.Login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9AC306-BBC4-43A6-813E-C70BE532FA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2770"/>
            <a:ext cx="10515600" cy="43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2.Create order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05D31E-5AD3-4D97-A823-6DCAFB429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734"/>
            <a:ext cx="10515600" cy="43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94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3.Insert Product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0B903-72FC-4E1C-9FED-B40C63087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5228"/>
            <a:ext cx="10515600" cy="42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4.Update product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70F33F-D824-41ED-9E63-62C08EBBD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8180"/>
            <a:ext cx="10515600" cy="44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55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5. Management Orders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30AB4F-8590-4DCB-A3E0-4509EDE19D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3019"/>
            <a:ext cx="10515600" cy="3771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91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6. </a:t>
            </a:r>
            <a:r>
              <a:rPr lang="en-US">
                <a:latin typeface="Helvetica Neue" panose="02000403000000020004" pitchFamily="2"/>
              </a:rPr>
              <a:t>Management Accounts</a:t>
            </a:r>
            <a:endParaRPr lang="en-US" dirty="0">
              <a:latin typeface="Helvetica Neue" panose="02000403000000020004" pitchFamily="2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1912FD-B5BE-465B-876E-78045C4784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1789"/>
            <a:ext cx="10515600" cy="4873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7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249E3E4-4F01-4596-ABB2-C7E27F30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7285"/>
            <a:ext cx="10515600" cy="4756935"/>
          </a:xfr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526262" cy="526509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Proposed System</a:t>
            </a: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Actor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Mannager</a:t>
            </a:r>
            <a:endParaRPr lang="en-US" sz="20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Actor Casher</a:t>
            </a:r>
            <a:endParaRPr lang="en-US" sz="2000" dirty="0">
              <a:latin typeface="Helvetica Neue" panose="02000403000000020004" pitchFamily="2"/>
            </a:endParaRPr>
          </a:p>
          <a:p>
            <a:pPr lvl="1"/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Mannager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 function</a:t>
            </a: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Insert product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Update product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Accounts Management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Orders Management</a:t>
            </a:r>
          </a:p>
          <a:p>
            <a:pPr marL="514350" indent="-514350">
              <a:buAutoNum type="arabicPeriod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 The scope of the project to be applied</a:t>
            </a: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Checkout and update invoice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Create and update product</a:t>
            </a:r>
            <a:endParaRPr lang="en-US" dirty="0">
              <a:latin typeface="Helvetica Neue" panose="02000403000000020004" pitchFamily="2"/>
            </a:endParaRPr>
          </a:p>
          <a:p>
            <a:pPr marL="514350" indent="-514350">
              <a:buAutoNum type="arabicPeriod"/>
            </a:pP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B28C0D-835B-4E1F-8F61-34CBCCBC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787" y="1074738"/>
            <a:ext cx="10007029" cy="5127625"/>
          </a:xfrm>
        </p:spPr>
      </p:pic>
    </p:spTree>
    <p:extLst>
      <p:ext uri="{BB962C8B-B14F-4D97-AF65-F5344CB8AC3E}">
        <p14:creationId xmlns:p14="http://schemas.microsoft.com/office/powerpoint/2010/main" val="7819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B64FF-1FF5-4C53-AFF6-6A08CAFB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304" y="1074738"/>
            <a:ext cx="5659517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56826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7558"/>
              </p:ext>
            </p:extLst>
          </p:nvPr>
        </p:nvGraphicFramePr>
        <p:xfrm>
          <a:off x="513708" y="1590451"/>
          <a:ext cx="11188555" cy="510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1921268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30141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47962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System design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System model architecture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24/07/2020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64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Use case design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system features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30/07/2020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907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Entity relationships design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Identify the entities in the system and the relationships between them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28/07/2020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29/07/2020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6514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87043"/>
              </p:ext>
            </p:extLst>
          </p:nvPr>
        </p:nvGraphicFramePr>
        <p:xfrm>
          <a:off x="513708" y="1590453"/>
          <a:ext cx="11188555" cy="495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538134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13623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189865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0686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538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7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Entity relationships design details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Construct tables that represent properties of entities and the relationship between entities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28/07/2020 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29/07/2020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7691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database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Database building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30/07/2020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333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Use case description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Describe in detail the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61079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2270"/>
              </p:ext>
            </p:extLst>
          </p:nvPr>
        </p:nvGraphicFramePr>
        <p:xfrm>
          <a:off x="513708" y="1590453"/>
          <a:ext cx="11188555" cy="4959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6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386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activity diagram for each use case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Design the system's task processing flowchart for each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07/08/2020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386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sequence diagram for each use case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sequence diagrams for the system's workflow for each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1192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Class diagram for system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Designing detailed drawing class for the system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03/08/2020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20/08/2020</a:t>
                      </a:r>
                      <a:endParaRPr lang="en-US" sz="1100" dirty="0"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31508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51659"/>
              </p:ext>
            </p:extLst>
          </p:nvPr>
        </p:nvGraphicFramePr>
        <p:xfrm>
          <a:off x="513708" y="1590453"/>
          <a:ext cx="11188555" cy="47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Coding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Write code based on class diagrams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Bug fixes, optimizations upgrades for the code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Fix errors, optimize code, upgrade system features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15/8/2020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Deployment diagram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Drawing up the project environment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sz="1100" dirty="0"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64908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17318"/>
              </p:ext>
            </p:extLst>
          </p:nvPr>
        </p:nvGraphicFramePr>
        <p:xfrm>
          <a:off x="513708" y="1590453"/>
          <a:ext cx="11188555" cy="33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Attach report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Report writing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07/08/2020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14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Wriet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slides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Presentation material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526262" cy="5265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3.  System Name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Mini supermarkets management system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4. Deployment Environment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JDk13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5. Development Tools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Visual Studio Code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My SQL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WorkBench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IntelliJ IDEA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Window 10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JDK13</a:t>
            </a:r>
            <a:endParaRPr lang="en-US" dirty="0">
              <a:latin typeface="Helvetica Neue" panose="02000403000000020004" pitchFamily="2"/>
            </a:endParaRPr>
          </a:p>
          <a:p>
            <a:pPr lvl="1"/>
            <a:endParaRPr lang="en-US" dirty="0">
              <a:latin typeface="Helvetica Neue" panose="02000403000000020004" pitchFamily="2"/>
            </a:endParaRPr>
          </a:p>
          <a:p>
            <a:pPr marL="0" indent="0">
              <a:buNone/>
            </a:pPr>
            <a:endParaRPr lang="en-US" sz="24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Helvetica Neue" panose="02000403000000020004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3837"/>
            <a:ext cx="12442004" cy="64829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6. Customer Requirements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- The customer needs a system with the following functions: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+ Management products (quantity, price, information) of products in store    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Export sales invoices and statistics on the amount of invoices issued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Security by event login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Divide separate functions for managers and employees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Create and management account of cashiers        </a:t>
            </a:r>
            <a:endParaRPr lang="en-US" dirty="0"/>
          </a:p>
          <a:p>
            <a:pPr marL="0" indent="0">
              <a:buNone/>
            </a:pPr>
            <a:endParaRPr lang="en-US" sz="20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Helvetica Neue" panose="02000403000000020004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B8BF49-D601-4637-82E5-313B5C8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8" y="1074058"/>
            <a:ext cx="3534310" cy="73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  <a:latin typeface="Helvetica Neue" panose="02000403000000020004" pitchFamily="2"/>
              </a:rPr>
              <a:t>1. 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921F9-3F7C-49BA-9121-136534929D18}"/>
              </a:ext>
            </a:extLst>
          </p:cNvPr>
          <p:cNvSpPr txBox="1"/>
          <p:nvPr/>
        </p:nvSpPr>
        <p:spPr>
          <a:xfrm>
            <a:off x="1181528" y="1808859"/>
            <a:ext cx="5390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2. Create Order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1F26F-A19E-49D4-86DF-4957867542B3}"/>
              </a:ext>
            </a:extLst>
          </p:cNvPr>
          <p:cNvSpPr txBox="1"/>
          <p:nvPr/>
        </p:nvSpPr>
        <p:spPr>
          <a:xfrm>
            <a:off x="1181529" y="2690842"/>
            <a:ext cx="58973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3. Update Order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A8224-E351-4072-AB0F-77ADE69085FB}"/>
              </a:ext>
            </a:extLst>
          </p:cNvPr>
          <p:cNvSpPr txBox="1"/>
          <p:nvPr/>
        </p:nvSpPr>
        <p:spPr>
          <a:xfrm>
            <a:off x="1181529" y="3485176"/>
            <a:ext cx="51268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4.Insert Product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F50F8-2B12-4BAD-A996-4C3A263699BA}"/>
              </a:ext>
            </a:extLst>
          </p:cNvPr>
          <p:cNvSpPr txBox="1"/>
          <p:nvPr/>
        </p:nvSpPr>
        <p:spPr>
          <a:xfrm>
            <a:off x="1181529" y="4367159"/>
            <a:ext cx="5404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000" dirty="0">
                <a:latin typeface="Helvetica Neue" panose="02000403000000020004" pitchFamily="2"/>
              </a:rPr>
              <a:t>5. Update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6F521-AEE9-4344-B339-830CC49B2FB0}"/>
              </a:ext>
            </a:extLst>
          </p:cNvPr>
          <p:cNvSpPr txBox="1"/>
          <p:nvPr/>
        </p:nvSpPr>
        <p:spPr>
          <a:xfrm>
            <a:off x="1181528" y="5228933"/>
            <a:ext cx="6914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/>
                <a:latin typeface="Helvetica Neue" panose="02000403000000020004" pitchFamily="2"/>
                <a:ea typeface="Calibri" panose="020F0502020204030204" pitchFamily="34" charset="0"/>
                <a:cs typeface="Times New Roman" panose="02020603050405020304" pitchFamily="18" charset="0"/>
              </a:rPr>
              <a:t>6. Management</a:t>
            </a:r>
            <a:r>
              <a:rPr lang="en-US" sz="4800" dirty="0">
                <a:effectLst/>
                <a:latin typeface="Helvetica Neue" panose="02000403000000020004" pitchFamily="2"/>
                <a:ea typeface="Calibri" panose="020F0502020204030204" pitchFamily="34" charset="0"/>
                <a:cs typeface="Times New Roman" panose="02020603050405020304" pitchFamily="18" charset="0"/>
              </a:rPr>
              <a:t> Account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1E9B2-9D09-4BEB-9F10-8E02D9EC5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49" y="1074738"/>
            <a:ext cx="4208901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1.Login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8092CD-4C0C-43C7-967B-E3D87CB0B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165" y="1074738"/>
            <a:ext cx="10035261" cy="5127625"/>
          </a:xfr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2.Create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162658-A78C-475D-BCC8-C3C0EC54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094" y="1379906"/>
            <a:ext cx="11113214" cy="4681085"/>
          </a:xfrm>
        </p:spPr>
      </p:pic>
    </p:spTree>
    <p:extLst>
      <p:ext uri="{BB962C8B-B14F-4D97-AF65-F5344CB8AC3E}">
        <p14:creationId xmlns:p14="http://schemas.microsoft.com/office/powerpoint/2010/main" val="14296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3.Insert Product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1ED1B4-EE79-4A25-A2ED-24666F42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92" y="1463605"/>
            <a:ext cx="11219380" cy="4738757"/>
          </a:xfrm>
        </p:spPr>
      </p:pic>
    </p:spTree>
    <p:extLst>
      <p:ext uri="{BB962C8B-B14F-4D97-AF65-F5344CB8AC3E}">
        <p14:creationId xmlns:p14="http://schemas.microsoft.com/office/powerpoint/2010/main" val="14187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854</Words>
  <Application>Microsoft Office PowerPoint</Application>
  <PresentationFormat>Widescreen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Mini Supermarket Management System</vt:lpstr>
      <vt:lpstr>Objectives</vt:lpstr>
      <vt:lpstr>Objectives</vt:lpstr>
      <vt:lpstr>Objectives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Entity Relationship Diagram</vt:lpstr>
      <vt:lpstr>Entity Relationship Diagram</vt:lpstr>
      <vt:lpstr>Deployment Diagram</vt:lpstr>
      <vt:lpstr>Assign work to each team member</vt:lpstr>
      <vt:lpstr>Assign work to each team member</vt:lpstr>
      <vt:lpstr>Assign work to each team member</vt:lpstr>
      <vt:lpstr>Assign work to each team member</vt:lpstr>
      <vt:lpstr>Assign work to each team member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đào tạo đáp ứng nhu cầu doanh nghiệp</dc:title>
  <dc:subject/>
  <dc:creator>hieutd@vtc.edu.vn</dc:creator>
  <cp:keywords/>
  <dc:description/>
  <cp:lastModifiedBy>huan huan</cp:lastModifiedBy>
  <cp:revision>266</cp:revision>
  <dcterms:created xsi:type="dcterms:W3CDTF">2019-05-17T12:57:33Z</dcterms:created>
  <dcterms:modified xsi:type="dcterms:W3CDTF">2020-09-19T04:47:41Z</dcterms:modified>
  <cp:category/>
</cp:coreProperties>
</file>