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Helvetica Neue"/>
      <p:regular r:id="rId29"/>
      <p:bold r:id="rId30"/>
      <p:italic r:id="rId31"/>
      <p:boldItalic r:id="rId32"/>
    </p:embeddedFont>
    <p:embeddedFont>
      <p:font typeface="Helvetica Neue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iEc4dDlcFbIwWxqj5nDrW98hxJ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33" Type="http://schemas.openxmlformats.org/officeDocument/2006/relationships/font" Target="fonts/HelveticaNeueLight-regular.fntdata"/><Relationship Id="rId10" Type="http://schemas.openxmlformats.org/officeDocument/2006/relationships/slide" Target="slides/slide6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35" Type="http://schemas.openxmlformats.org/officeDocument/2006/relationships/font" Target="fonts/HelveticaNeueLight-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Light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HelveticaNeueLigh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9400613dd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e9400613dd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e9400613dd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9400613dd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e9400613dd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e9400613dd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294736a5b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e294736a5b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e294736a5b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294736a5b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e294736a5b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e294736a5b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294736a5b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e294736a5b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e294736a5b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294736a5b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e294736a5b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e294736a5b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294736a5b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e294736a5b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e294736a5b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6e7162576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b6e7162576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b6e7162576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933566b25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e933566b25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e933566b25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933566b2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e933566b2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e933566b2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933566b25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e933566b25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e933566b25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9400613d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e9400613d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e9400613dd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showMasterSp="0" type="title">
  <p:cSld name="TITLE">
    <p:bg>
      <p:bgPr>
        <a:gradFill>
          <a:gsLst>
            <a:gs pos="0">
              <a:srgbClr val="002060"/>
            </a:gs>
            <a:gs pos="85000">
              <a:srgbClr val="2F5496"/>
            </a:gs>
            <a:gs pos="91000">
              <a:srgbClr val="3864B2"/>
            </a:gs>
            <a:gs pos="97000">
              <a:srgbClr val="2C4E8C"/>
            </a:gs>
            <a:gs pos="100000">
              <a:srgbClr val="2C4E8C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4338" y="278924"/>
            <a:ext cx="4600575" cy="843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 showMasterSp="0">
  <p:cSld name="Custom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/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0" type="dt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1" type="ftr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 showMasterSp="0">
  <p:cSld name="1_Custom Layout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 txBox="1"/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0" type="dt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1" type="ftr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2" type="sldNum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title"/>
          </p:nvPr>
        </p:nvSpPr>
        <p:spPr>
          <a:xfrm>
            <a:off x="838200" y="263301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" type="body"/>
          </p:nvPr>
        </p:nvSpPr>
        <p:spPr>
          <a:xfrm>
            <a:off x="838200" y="1074057"/>
            <a:ext cx="10515600" cy="5128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0" type="dt"/>
          </p:nvPr>
        </p:nvSpPr>
        <p:spPr>
          <a:xfrm>
            <a:off x="838199" y="6356350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1" type="ftr"/>
          </p:nvPr>
        </p:nvSpPr>
        <p:spPr>
          <a:xfrm>
            <a:off x="1735015" y="6506943"/>
            <a:ext cx="872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10000340" y="6356350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>
                <a:solidFill>
                  <a:srgbClr val="00206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64028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10014856" y="6356350"/>
            <a:ext cx="13389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8200" y="278042"/>
            <a:ext cx="105156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8200" y="1092429"/>
            <a:ext cx="5181600" cy="5084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6172200" y="1092429"/>
            <a:ext cx="5181600" cy="5084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0" type="dt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1" type="ftr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2" type="sldNum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/>
          <p:nvPr>
            <p:ph type="title"/>
          </p:nvPr>
        </p:nvSpPr>
        <p:spPr>
          <a:xfrm>
            <a:off x="839788" y="263527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" type="body"/>
          </p:nvPr>
        </p:nvSpPr>
        <p:spPr>
          <a:xfrm>
            <a:off x="836612" y="119788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1"/>
          <p:cNvSpPr txBox="1"/>
          <p:nvPr>
            <p:ph idx="2" type="body"/>
          </p:nvPr>
        </p:nvSpPr>
        <p:spPr>
          <a:xfrm>
            <a:off x="839788" y="2021796"/>
            <a:ext cx="5157787" cy="416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3" type="body"/>
          </p:nvPr>
        </p:nvSpPr>
        <p:spPr>
          <a:xfrm>
            <a:off x="6194427" y="119788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1"/>
          <p:cNvSpPr txBox="1"/>
          <p:nvPr>
            <p:ph idx="4" type="body"/>
          </p:nvPr>
        </p:nvSpPr>
        <p:spPr>
          <a:xfrm>
            <a:off x="6172200" y="2021796"/>
            <a:ext cx="5183188" cy="416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0" type="dt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1" type="ftr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0" type="dt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1" type="ftr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" type="body"/>
          </p:nvPr>
        </p:nvSpPr>
        <p:spPr>
          <a:xfrm>
            <a:off x="4943344" y="987425"/>
            <a:ext cx="6408867" cy="521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23"/>
          <p:cNvSpPr txBox="1"/>
          <p:nvPr>
            <p:ph idx="2" type="body"/>
          </p:nvPr>
        </p:nvSpPr>
        <p:spPr>
          <a:xfrm>
            <a:off x="839788" y="2057400"/>
            <a:ext cx="3932237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23"/>
          <p:cNvSpPr txBox="1"/>
          <p:nvPr>
            <p:ph idx="10" type="dt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1" type="ftr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2" type="sldNum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/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/>
          <p:nvPr>
            <p:ph idx="2" type="pic"/>
          </p:nvPr>
        </p:nvSpPr>
        <p:spPr>
          <a:xfrm>
            <a:off x="5183188" y="987425"/>
            <a:ext cx="6172200" cy="520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4"/>
          <p:cNvSpPr txBox="1"/>
          <p:nvPr>
            <p:ph idx="1" type="body"/>
          </p:nvPr>
        </p:nvSpPr>
        <p:spPr>
          <a:xfrm>
            <a:off x="839788" y="2057400"/>
            <a:ext cx="3932237" cy="413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24"/>
          <p:cNvSpPr txBox="1"/>
          <p:nvPr>
            <p:ph idx="10" type="dt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1" type="ftr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/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" type="body"/>
          </p:nvPr>
        </p:nvSpPr>
        <p:spPr>
          <a:xfrm rot="5400000">
            <a:off x="3525141" y="-1631059"/>
            <a:ext cx="5141719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0" type="dt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1" type="ftr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2" type="sldNum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7315" y="345287"/>
            <a:ext cx="12192000" cy="4754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6"/>
          <p:cNvSpPr txBox="1"/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" type="body"/>
          </p:nvPr>
        </p:nvSpPr>
        <p:spPr>
          <a:xfrm>
            <a:off x="838200" y="1055881"/>
            <a:ext cx="10515600" cy="5141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0" type="dt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1" type="ftr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2" type="sldNum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87694" y="306094"/>
            <a:ext cx="3116019" cy="5712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060"/>
            </a:gs>
            <a:gs pos="85000">
              <a:srgbClr val="2F5496"/>
            </a:gs>
            <a:gs pos="91000">
              <a:srgbClr val="3864B2"/>
            </a:gs>
            <a:gs pos="97000">
              <a:srgbClr val="2C4E8C"/>
            </a:gs>
            <a:gs pos="100000">
              <a:srgbClr val="2C4E8C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602566" y="1214438"/>
            <a:ext cx="1098686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     Website for fashion store</a:t>
            </a:r>
            <a:endParaRPr sz="4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602575" y="3150975"/>
            <a:ext cx="10986900" cy="3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Semester          : Semester 2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Class Name      :	WD05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Group Name     :	WD05-Group03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Instructors         : Lam Vu Tran, Sinh Nguyen Xuan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Member            : 	NDE19021_NguyenQuyetThang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			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Design Detail : </a:t>
            </a: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Class Diagram</a:t>
            </a:r>
            <a:endParaRPr/>
          </a:p>
        </p:txBody>
      </p:sp>
      <p:sp>
        <p:nvSpPr>
          <p:cNvPr id="183" name="Google Shape;183;p8"/>
          <p:cNvSpPr txBox="1"/>
          <p:nvPr>
            <p:ph idx="1" type="body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4" name="Google Shape;184;p8"/>
          <p:cNvSpPr txBox="1"/>
          <p:nvPr>
            <p:ph idx="10" type="dt"/>
          </p:nvPr>
        </p:nvSpPr>
        <p:spPr>
          <a:xfrm>
            <a:off x="140677" y="6503894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185" name="Google Shape;185;p8"/>
          <p:cNvSpPr txBox="1"/>
          <p:nvPr>
            <p:ph idx="11" type="ftr"/>
          </p:nvPr>
        </p:nvSpPr>
        <p:spPr>
          <a:xfrm>
            <a:off x="1735015" y="6506943"/>
            <a:ext cx="87219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Website for fashion store</a:t>
            </a:r>
            <a:endParaRPr/>
          </a:p>
        </p:txBody>
      </p:sp>
      <p:sp>
        <p:nvSpPr>
          <p:cNvPr id="186" name="Google Shape;186;p8"/>
          <p:cNvSpPr txBox="1"/>
          <p:nvPr>
            <p:ph idx="12" type="sldNum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7" name="Google Shape;18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25" y="1390599"/>
            <a:ext cx="11348326" cy="44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9400613dd_0_13"/>
          <p:cNvSpPr txBox="1"/>
          <p:nvPr>
            <p:ph type="title"/>
          </p:nvPr>
        </p:nvSpPr>
        <p:spPr>
          <a:xfrm>
            <a:off x="163103" y="263301"/>
            <a:ext cx="11844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Design Detail : Create Order Sequence Diagram</a:t>
            </a:r>
            <a:endParaRPr/>
          </a:p>
        </p:txBody>
      </p:sp>
      <p:sp>
        <p:nvSpPr>
          <p:cNvPr id="194" name="Google Shape;194;ge9400613dd_0_13"/>
          <p:cNvSpPr txBox="1"/>
          <p:nvPr>
            <p:ph idx="1" type="body"/>
          </p:nvPr>
        </p:nvSpPr>
        <p:spPr>
          <a:xfrm>
            <a:off x="165729" y="1074057"/>
            <a:ext cx="11844900" cy="54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&lt;&lt;See in PDF File&gt;&gt;</a:t>
            </a: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5" name="Google Shape;195;ge9400613dd_0_13"/>
          <p:cNvSpPr txBox="1"/>
          <p:nvPr>
            <p:ph idx="10" type="dt"/>
          </p:nvPr>
        </p:nvSpPr>
        <p:spPr>
          <a:xfrm>
            <a:off x="140677" y="6503894"/>
            <a:ext cx="138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196" name="Google Shape;196;ge9400613dd_0_13"/>
          <p:cNvSpPr txBox="1"/>
          <p:nvPr>
            <p:ph idx="11" type="ftr"/>
          </p:nvPr>
        </p:nvSpPr>
        <p:spPr>
          <a:xfrm>
            <a:off x="1735015" y="6506943"/>
            <a:ext cx="872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Website for fashion store</a:t>
            </a:r>
            <a:endParaRPr/>
          </a:p>
        </p:txBody>
      </p:sp>
      <p:sp>
        <p:nvSpPr>
          <p:cNvPr id="197" name="Google Shape;197;ge9400613dd_0_13"/>
          <p:cNvSpPr txBox="1"/>
          <p:nvPr>
            <p:ph idx="12" type="sldNum"/>
          </p:nvPr>
        </p:nvSpPr>
        <p:spPr>
          <a:xfrm>
            <a:off x="10654642" y="6517962"/>
            <a:ext cx="135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9400613dd_0_23"/>
          <p:cNvSpPr txBox="1"/>
          <p:nvPr>
            <p:ph type="title"/>
          </p:nvPr>
        </p:nvSpPr>
        <p:spPr>
          <a:xfrm>
            <a:off x="163103" y="263301"/>
            <a:ext cx="11844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Design Detail : Order management Sequence Diagram</a:t>
            </a:r>
            <a:endParaRPr/>
          </a:p>
        </p:txBody>
      </p:sp>
      <p:sp>
        <p:nvSpPr>
          <p:cNvPr id="204" name="Google Shape;204;ge9400613dd_0_23"/>
          <p:cNvSpPr txBox="1"/>
          <p:nvPr>
            <p:ph idx="1" type="body"/>
          </p:nvPr>
        </p:nvSpPr>
        <p:spPr>
          <a:xfrm>
            <a:off x="165729" y="1074057"/>
            <a:ext cx="11844900" cy="54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5" name="Google Shape;205;ge9400613dd_0_23"/>
          <p:cNvSpPr txBox="1"/>
          <p:nvPr>
            <p:ph idx="10" type="dt"/>
          </p:nvPr>
        </p:nvSpPr>
        <p:spPr>
          <a:xfrm>
            <a:off x="140677" y="6503894"/>
            <a:ext cx="138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206" name="Google Shape;206;ge9400613dd_0_23"/>
          <p:cNvSpPr txBox="1"/>
          <p:nvPr>
            <p:ph idx="11" type="ftr"/>
          </p:nvPr>
        </p:nvSpPr>
        <p:spPr>
          <a:xfrm>
            <a:off x="1735015" y="6506943"/>
            <a:ext cx="872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Website for fashion store</a:t>
            </a:r>
            <a:endParaRPr/>
          </a:p>
        </p:txBody>
      </p:sp>
      <p:sp>
        <p:nvSpPr>
          <p:cNvPr id="207" name="Google Shape;207;ge9400613dd_0_23"/>
          <p:cNvSpPr txBox="1"/>
          <p:nvPr>
            <p:ph idx="12" type="sldNum"/>
          </p:nvPr>
        </p:nvSpPr>
        <p:spPr>
          <a:xfrm>
            <a:off x="10654642" y="6517962"/>
            <a:ext cx="135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8" name="Google Shape;208;ge9400613dd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025" y="839700"/>
            <a:ext cx="9062000" cy="56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 txBox="1"/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Design Detail : </a:t>
            </a: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Entity Relationship Diagram (ERD)</a:t>
            </a:r>
            <a:endParaRPr/>
          </a:p>
        </p:txBody>
      </p:sp>
      <p:sp>
        <p:nvSpPr>
          <p:cNvPr id="215" name="Google Shape;215;p10"/>
          <p:cNvSpPr txBox="1"/>
          <p:nvPr>
            <p:ph idx="1" type="body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6" name="Google Shape;216;p10"/>
          <p:cNvSpPr txBox="1"/>
          <p:nvPr>
            <p:ph idx="10" type="dt"/>
          </p:nvPr>
        </p:nvSpPr>
        <p:spPr>
          <a:xfrm>
            <a:off x="140677" y="6503894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217" name="Google Shape;217;p10"/>
          <p:cNvSpPr txBox="1"/>
          <p:nvPr>
            <p:ph idx="11" type="ftr"/>
          </p:nvPr>
        </p:nvSpPr>
        <p:spPr>
          <a:xfrm>
            <a:off x="1735015" y="6506943"/>
            <a:ext cx="87219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Website for fashion store</a:t>
            </a:r>
            <a:endParaRPr/>
          </a:p>
        </p:txBody>
      </p:sp>
      <p:sp>
        <p:nvSpPr>
          <p:cNvPr id="218" name="Google Shape;218;p10"/>
          <p:cNvSpPr txBox="1"/>
          <p:nvPr>
            <p:ph idx="12" type="sldNum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9" name="Google Shape;21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163" y="1138863"/>
            <a:ext cx="8772525" cy="51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294736a5b_0_27"/>
          <p:cNvSpPr txBox="1"/>
          <p:nvPr>
            <p:ph type="title"/>
          </p:nvPr>
        </p:nvSpPr>
        <p:spPr>
          <a:xfrm>
            <a:off x="163103" y="263301"/>
            <a:ext cx="11844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Design Detail : </a:t>
            </a: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UI/UX Design</a:t>
            </a:r>
            <a:endParaRPr/>
          </a:p>
        </p:txBody>
      </p:sp>
      <p:sp>
        <p:nvSpPr>
          <p:cNvPr id="226" name="Google Shape;226;ge294736a5b_0_27"/>
          <p:cNvSpPr txBox="1"/>
          <p:nvPr>
            <p:ph idx="1" type="body"/>
          </p:nvPr>
        </p:nvSpPr>
        <p:spPr>
          <a:xfrm>
            <a:off x="163104" y="1016845"/>
            <a:ext cx="11844900" cy="54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7" name="Google Shape;227;ge294736a5b_0_27"/>
          <p:cNvSpPr txBox="1"/>
          <p:nvPr>
            <p:ph idx="10" type="dt"/>
          </p:nvPr>
        </p:nvSpPr>
        <p:spPr>
          <a:xfrm>
            <a:off x="140677" y="6503894"/>
            <a:ext cx="138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228" name="Google Shape;228;ge294736a5b_0_27"/>
          <p:cNvSpPr txBox="1"/>
          <p:nvPr>
            <p:ph idx="11" type="ftr"/>
          </p:nvPr>
        </p:nvSpPr>
        <p:spPr>
          <a:xfrm>
            <a:off x="1735015" y="6506943"/>
            <a:ext cx="872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Website for fashion store</a:t>
            </a:r>
            <a:endParaRPr/>
          </a:p>
        </p:txBody>
      </p:sp>
      <p:sp>
        <p:nvSpPr>
          <p:cNvPr id="229" name="Google Shape;229;ge294736a5b_0_27"/>
          <p:cNvSpPr txBox="1"/>
          <p:nvPr>
            <p:ph idx="12" type="sldNum"/>
          </p:nvPr>
        </p:nvSpPr>
        <p:spPr>
          <a:xfrm>
            <a:off x="10654642" y="6517962"/>
            <a:ext cx="135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0" name="Google Shape;230;ge294736a5b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645" y="1095850"/>
            <a:ext cx="9755818" cy="54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294736a5b_0_37"/>
          <p:cNvSpPr txBox="1"/>
          <p:nvPr>
            <p:ph type="title"/>
          </p:nvPr>
        </p:nvSpPr>
        <p:spPr>
          <a:xfrm>
            <a:off x="163103" y="263301"/>
            <a:ext cx="11844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Design Detai : </a:t>
            </a: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UI/UX Design</a:t>
            </a:r>
            <a:endParaRPr/>
          </a:p>
        </p:txBody>
      </p:sp>
      <p:sp>
        <p:nvSpPr>
          <p:cNvPr id="237" name="Google Shape;237;ge294736a5b_0_37"/>
          <p:cNvSpPr txBox="1"/>
          <p:nvPr>
            <p:ph idx="1" type="body"/>
          </p:nvPr>
        </p:nvSpPr>
        <p:spPr>
          <a:xfrm>
            <a:off x="163104" y="1016845"/>
            <a:ext cx="11844900" cy="54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8" name="Google Shape;238;ge294736a5b_0_37"/>
          <p:cNvSpPr txBox="1"/>
          <p:nvPr>
            <p:ph idx="10" type="dt"/>
          </p:nvPr>
        </p:nvSpPr>
        <p:spPr>
          <a:xfrm>
            <a:off x="140677" y="6503894"/>
            <a:ext cx="138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239" name="Google Shape;239;ge294736a5b_0_37"/>
          <p:cNvSpPr txBox="1"/>
          <p:nvPr>
            <p:ph idx="11" type="ftr"/>
          </p:nvPr>
        </p:nvSpPr>
        <p:spPr>
          <a:xfrm>
            <a:off x="1735015" y="6506943"/>
            <a:ext cx="872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Website for fashion store</a:t>
            </a:r>
            <a:endParaRPr/>
          </a:p>
        </p:txBody>
      </p:sp>
      <p:sp>
        <p:nvSpPr>
          <p:cNvPr id="240" name="Google Shape;240;ge294736a5b_0_37"/>
          <p:cNvSpPr txBox="1"/>
          <p:nvPr>
            <p:ph idx="12" type="sldNum"/>
          </p:nvPr>
        </p:nvSpPr>
        <p:spPr>
          <a:xfrm>
            <a:off x="10654642" y="6517962"/>
            <a:ext cx="135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1" name="Google Shape;241;ge294736a5b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025" y="867250"/>
            <a:ext cx="9679875" cy="55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294736a5b_0_47"/>
          <p:cNvSpPr txBox="1"/>
          <p:nvPr>
            <p:ph type="title"/>
          </p:nvPr>
        </p:nvSpPr>
        <p:spPr>
          <a:xfrm>
            <a:off x="163103" y="263301"/>
            <a:ext cx="11844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Design Detail :</a:t>
            </a: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UI/UX Design</a:t>
            </a:r>
            <a:endParaRPr/>
          </a:p>
        </p:txBody>
      </p:sp>
      <p:sp>
        <p:nvSpPr>
          <p:cNvPr id="248" name="Google Shape;248;ge294736a5b_0_47"/>
          <p:cNvSpPr txBox="1"/>
          <p:nvPr>
            <p:ph idx="1" type="body"/>
          </p:nvPr>
        </p:nvSpPr>
        <p:spPr>
          <a:xfrm>
            <a:off x="163104" y="1016845"/>
            <a:ext cx="11844900" cy="54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9" name="Google Shape;249;ge294736a5b_0_47"/>
          <p:cNvSpPr txBox="1"/>
          <p:nvPr>
            <p:ph idx="10" type="dt"/>
          </p:nvPr>
        </p:nvSpPr>
        <p:spPr>
          <a:xfrm>
            <a:off x="140677" y="6503894"/>
            <a:ext cx="138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250" name="Google Shape;250;ge294736a5b_0_47"/>
          <p:cNvSpPr txBox="1"/>
          <p:nvPr>
            <p:ph idx="11" type="ftr"/>
          </p:nvPr>
        </p:nvSpPr>
        <p:spPr>
          <a:xfrm>
            <a:off x="1735015" y="6506943"/>
            <a:ext cx="872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Website for fashion store</a:t>
            </a:r>
            <a:endParaRPr/>
          </a:p>
        </p:txBody>
      </p:sp>
      <p:sp>
        <p:nvSpPr>
          <p:cNvPr id="251" name="Google Shape;251;ge294736a5b_0_47"/>
          <p:cNvSpPr txBox="1"/>
          <p:nvPr>
            <p:ph idx="12" type="sldNum"/>
          </p:nvPr>
        </p:nvSpPr>
        <p:spPr>
          <a:xfrm>
            <a:off x="10654642" y="6517962"/>
            <a:ext cx="135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2" name="Google Shape;252;ge294736a5b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000" y="1016851"/>
            <a:ext cx="9062436" cy="5092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294736a5b_0_57"/>
          <p:cNvSpPr txBox="1"/>
          <p:nvPr>
            <p:ph type="title"/>
          </p:nvPr>
        </p:nvSpPr>
        <p:spPr>
          <a:xfrm>
            <a:off x="163103" y="263301"/>
            <a:ext cx="11844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/>
              <a:t>Testing : Unit Test Sumary</a:t>
            </a:r>
            <a:endParaRPr/>
          </a:p>
        </p:txBody>
      </p:sp>
      <p:sp>
        <p:nvSpPr>
          <p:cNvPr id="259" name="Google Shape;259;ge294736a5b_0_57"/>
          <p:cNvSpPr txBox="1"/>
          <p:nvPr>
            <p:ph idx="1" type="body"/>
          </p:nvPr>
        </p:nvSpPr>
        <p:spPr>
          <a:xfrm>
            <a:off x="165729" y="1074057"/>
            <a:ext cx="11844900" cy="54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-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General test case :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-"/>
            </a:pPr>
            <a:r>
              <a:rPr lang="en-U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Verify UI </a:t>
            </a:r>
            <a:endParaRPr sz="2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-"/>
            </a:pPr>
            <a:r>
              <a:rPr lang="en-U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Verify dynamic result display correctly on page</a:t>
            </a:r>
            <a:endParaRPr sz="2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-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Product buy flow :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-"/>
            </a:pPr>
            <a:r>
              <a:rPr lang="en-U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Verify logic flow from begin to the end</a:t>
            </a:r>
            <a:endParaRPr sz="2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-"/>
            </a:pPr>
            <a:r>
              <a:rPr lang="en-U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Catch Exception cause by users</a:t>
            </a:r>
            <a:endParaRPr sz="2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-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User (Buyer) Registration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0" name="Google Shape;260;ge294736a5b_0_57"/>
          <p:cNvSpPr txBox="1"/>
          <p:nvPr>
            <p:ph idx="10" type="dt"/>
          </p:nvPr>
        </p:nvSpPr>
        <p:spPr>
          <a:xfrm>
            <a:off x="140677" y="6503894"/>
            <a:ext cx="138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261" name="Google Shape;261;ge294736a5b_0_57"/>
          <p:cNvSpPr txBox="1"/>
          <p:nvPr>
            <p:ph idx="11" type="ftr"/>
          </p:nvPr>
        </p:nvSpPr>
        <p:spPr>
          <a:xfrm>
            <a:off x="1735015" y="6506943"/>
            <a:ext cx="872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Website for fashion store</a:t>
            </a:r>
            <a:endParaRPr/>
          </a:p>
        </p:txBody>
      </p:sp>
      <p:sp>
        <p:nvSpPr>
          <p:cNvPr id="262" name="Google Shape;262;ge294736a5b_0_57"/>
          <p:cNvSpPr txBox="1"/>
          <p:nvPr>
            <p:ph idx="12" type="sldNum"/>
          </p:nvPr>
        </p:nvSpPr>
        <p:spPr>
          <a:xfrm>
            <a:off x="10654642" y="6517962"/>
            <a:ext cx="135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"/>
          <p:cNvSpPr txBox="1"/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Deployment : </a:t>
            </a: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Deployment Diagram</a:t>
            </a:r>
            <a:endParaRPr/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0" name="Google Shape;270;p11"/>
          <p:cNvSpPr txBox="1"/>
          <p:nvPr>
            <p:ph idx="10" type="dt"/>
          </p:nvPr>
        </p:nvSpPr>
        <p:spPr>
          <a:xfrm>
            <a:off x="140677" y="6503894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271" name="Google Shape;271;p11"/>
          <p:cNvSpPr txBox="1"/>
          <p:nvPr>
            <p:ph idx="11" type="ftr"/>
          </p:nvPr>
        </p:nvSpPr>
        <p:spPr>
          <a:xfrm>
            <a:off x="1735015" y="6506943"/>
            <a:ext cx="87219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Website for fashion store</a:t>
            </a:r>
            <a:endParaRPr/>
          </a:p>
        </p:txBody>
      </p:sp>
      <p:sp>
        <p:nvSpPr>
          <p:cNvPr id="272" name="Google Shape;272;p11"/>
          <p:cNvSpPr txBox="1"/>
          <p:nvPr>
            <p:ph idx="12" type="sldNum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3" name="Google Shape;27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325" y="1378050"/>
            <a:ext cx="10110750" cy="48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294736a5b_0_66"/>
          <p:cNvSpPr txBox="1"/>
          <p:nvPr>
            <p:ph type="title"/>
          </p:nvPr>
        </p:nvSpPr>
        <p:spPr>
          <a:xfrm>
            <a:off x="163103" y="263301"/>
            <a:ext cx="11844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Deployment : </a:t>
            </a: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Deployment Diagram-Cloud DB</a:t>
            </a:r>
            <a:endParaRPr/>
          </a:p>
        </p:txBody>
      </p:sp>
      <p:sp>
        <p:nvSpPr>
          <p:cNvPr id="280" name="Google Shape;280;ge294736a5b_0_66"/>
          <p:cNvSpPr txBox="1"/>
          <p:nvPr>
            <p:ph idx="1" type="body"/>
          </p:nvPr>
        </p:nvSpPr>
        <p:spPr>
          <a:xfrm>
            <a:off x="165729" y="1074057"/>
            <a:ext cx="11844900" cy="54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1" name="Google Shape;281;ge294736a5b_0_66"/>
          <p:cNvSpPr txBox="1"/>
          <p:nvPr>
            <p:ph idx="10" type="dt"/>
          </p:nvPr>
        </p:nvSpPr>
        <p:spPr>
          <a:xfrm>
            <a:off x="140677" y="6503894"/>
            <a:ext cx="138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282" name="Google Shape;282;ge294736a5b_0_66"/>
          <p:cNvSpPr txBox="1"/>
          <p:nvPr>
            <p:ph idx="11" type="ftr"/>
          </p:nvPr>
        </p:nvSpPr>
        <p:spPr>
          <a:xfrm>
            <a:off x="1735015" y="6506943"/>
            <a:ext cx="872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Website for fashion store</a:t>
            </a:r>
            <a:endParaRPr/>
          </a:p>
        </p:txBody>
      </p:sp>
      <p:sp>
        <p:nvSpPr>
          <p:cNvPr id="283" name="Google Shape;283;ge294736a5b_0_66"/>
          <p:cNvSpPr txBox="1"/>
          <p:nvPr>
            <p:ph idx="12" type="sldNum"/>
          </p:nvPr>
        </p:nvSpPr>
        <p:spPr>
          <a:xfrm>
            <a:off x="10654642" y="6517962"/>
            <a:ext cx="135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4" name="Google Shape;284;ge294736a5b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025" y="833075"/>
            <a:ext cx="7416408" cy="565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Objectives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807600" y="1074050"/>
            <a:ext cx="11202900" cy="54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AutoNum type="arabicPeriod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Project Introduction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AutoNum type="arabicPeriod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System Analysis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AutoNum type="arabicPeriod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System Design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AutoNum type="arabicPeriod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Testing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AutoNum type="arabicPeriod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Deployment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AutoNum type="arabicPeriod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Summary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1" name="Google Shape;101;p2"/>
          <p:cNvSpPr txBox="1"/>
          <p:nvPr>
            <p:ph idx="10" type="dt"/>
          </p:nvPr>
        </p:nvSpPr>
        <p:spPr>
          <a:xfrm>
            <a:off x="140677" y="6503894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102" name="Google Shape;102;p2"/>
          <p:cNvSpPr txBox="1"/>
          <p:nvPr>
            <p:ph idx="11" type="ftr"/>
          </p:nvPr>
        </p:nvSpPr>
        <p:spPr>
          <a:xfrm>
            <a:off x="1735015" y="6506943"/>
            <a:ext cx="87219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Website for fashion store</a:t>
            </a:r>
            <a:endParaRPr/>
          </a:p>
        </p:txBody>
      </p:sp>
      <p:sp>
        <p:nvSpPr>
          <p:cNvPr id="103" name="Google Shape;103;p2"/>
          <p:cNvSpPr txBox="1"/>
          <p:nvPr>
            <p:ph idx="12" type="sldNum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6e7162576_0_13"/>
          <p:cNvSpPr txBox="1"/>
          <p:nvPr>
            <p:ph type="title"/>
          </p:nvPr>
        </p:nvSpPr>
        <p:spPr>
          <a:xfrm>
            <a:off x="163103" y="263301"/>
            <a:ext cx="11844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Deployment : </a:t>
            </a: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Deploy/Maintenance to Nginx on Ubuntu</a:t>
            </a:r>
            <a:endParaRPr/>
          </a:p>
        </p:txBody>
      </p:sp>
      <p:sp>
        <p:nvSpPr>
          <p:cNvPr id="291" name="Google Shape;291;gb6e7162576_0_13"/>
          <p:cNvSpPr txBox="1"/>
          <p:nvPr>
            <p:ph idx="1" type="body"/>
          </p:nvPr>
        </p:nvSpPr>
        <p:spPr>
          <a:xfrm>
            <a:off x="165729" y="1074057"/>
            <a:ext cx="11844900" cy="54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-How it work :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2" name="Google Shape;292;gb6e7162576_0_13"/>
          <p:cNvSpPr txBox="1"/>
          <p:nvPr>
            <p:ph idx="10" type="dt"/>
          </p:nvPr>
        </p:nvSpPr>
        <p:spPr>
          <a:xfrm>
            <a:off x="140677" y="6503894"/>
            <a:ext cx="138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293" name="Google Shape;293;gb6e7162576_0_13"/>
          <p:cNvSpPr txBox="1"/>
          <p:nvPr>
            <p:ph idx="11" type="ftr"/>
          </p:nvPr>
        </p:nvSpPr>
        <p:spPr>
          <a:xfrm>
            <a:off x="1735015" y="6506943"/>
            <a:ext cx="872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Website for fashion store</a:t>
            </a:r>
            <a:endParaRPr/>
          </a:p>
        </p:txBody>
      </p:sp>
      <p:sp>
        <p:nvSpPr>
          <p:cNvPr id="294" name="Google Shape;294;gb6e7162576_0_13"/>
          <p:cNvSpPr txBox="1"/>
          <p:nvPr>
            <p:ph idx="12" type="sldNum"/>
          </p:nvPr>
        </p:nvSpPr>
        <p:spPr>
          <a:xfrm>
            <a:off x="10654642" y="6517962"/>
            <a:ext cx="135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5" name="Google Shape;295;gb6e7162576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300" y="1485550"/>
            <a:ext cx="10141649" cy="50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2"/>
          <p:cNvSpPr txBox="1"/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Task Assign (to each team member)</a:t>
            </a:r>
            <a:endParaRPr/>
          </a:p>
        </p:txBody>
      </p:sp>
      <p:sp>
        <p:nvSpPr>
          <p:cNvPr id="302" name="Google Shape;302;p12"/>
          <p:cNvSpPr txBox="1"/>
          <p:nvPr>
            <p:ph idx="1" type="body"/>
          </p:nvPr>
        </p:nvSpPr>
        <p:spPr>
          <a:xfrm>
            <a:off x="165729" y="1074057"/>
            <a:ext cx="11844900" cy="54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-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Nde19021_NguyenQuyetThang : 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+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Business Analyst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+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Design Syste</a:t>
            </a: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m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+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Coding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+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Write Document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+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Deploy , Maintain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+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Testing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3" name="Google Shape;303;p12"/>
          <p:cNvSpPr txBox="1"/>
          <p:nvPr>
            <p:ph idx="10" type="dt"/>
          </p:nvPr>
        </p:nvSpPr>
        <p:spPr>
          <a:xfrm>
            <a:off x="140677" y="6503894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304" name="Google Shape;304;p12"/>
          <p:cNvSpPr txBox="1"/>
          <p:nvPr>
            <p:ph idx="11" type="ftr"/>
          </p:nvPr>
        </p:nvSpPr>
        <p:spPr>
          <a:xfrm>
            <a:off x="1735015" y="6506943"/>
            <a:ext cx="87219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Website for fashion store</a:t>
            </a:r>
            <a:endParaRPr/>
          </a:p>
        </p:txBody>
      </p:sp>
      <p:sp>
        <p:nvSpPr>
          <p:cNvPr id="305" name="Google Shape;305;p12"/>
          <p:cNvSpPr txBox="1"/>
          <p:nvPr>
            <p:ph idx="12" type="sldNum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"/>
          <p:cNvSpPr txBox="1"/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Summary</a:t>
            </a:r>
            <a:endParaRPr/>
          </a:p>
        </p:txBody>
      </p:sp>
      <p:sp>
        <p:nvSpPr>
          <p:cNvPr id="312" name="Google Shape;312;p13"/>
          <p:cNvSpPr txBox="1"/>
          <p:nvPr>
            <p:ph idx="1" type="body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-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.NET Coding experience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-"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-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Time Management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-"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-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Ability to self-study , self-research , finding document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-"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-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Fixing error  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-"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-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Never give up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13"/>
          <p:cNvSpPr txBox="1"/>
          <p:nvPr>
            <p:ph idx="10" type="dt"/>
          </p:nvPr>
        </p:nvSpPr>
        <p:spPr>
          <a:xfrm>
            <a:off x="140677" y="6503894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314" name="Google Shape;314;p13"/>
          <p:cNvSpPr txBox="1"/>
          <p:nvPr>
            <p:ph idx="11" type="ftr"/>
          </p:nvPr>
        </p:nvSpPr>
        <p:spPr>
          <a:xfrm>
            <a:off x="1735015" y="6506943"/>
            <a:ext cx="87219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Website for fashion store</a:t>
            </a:r>
            <a:endParaRPr/>
          </a:p>
        </p:txBody>
      </p:sp>
      <p:sp>
        <p:nvSpPr>
          <p:cNvPr id="315" name="Google Shape;315;p13"/>
          <p:cNvSpPr txBox="1"/>
          <p:nvPr>
            <p:ph idx="12" type="sldNum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0837" y="1664596"/>
            <a:ext cx="3310326" cy="3528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"/>
          <p:cNvSpPr txBox="1"/>
          <p:nvPr/>
        </p:nvSpPr>
        <p:spPr>
          <a:xfrm>
            <a:off x="314179" y="2644170"/>
            <a:ext cx="1156364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 &amp;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Introduction to Project : Name and Description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834075" y="1074050"/>
            <a:ext cx="11176800" cy="54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AutoNum type="arabicPeriod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Project name :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Website for fashion store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AutoNum type="arabicPeriod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Description: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-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This website has all the basic functions such as: member registration, purchase, product presentation, product management and invoice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1" name="Google Shape;111;p3"/>
          <p:cNvSpPr txBox="1"/>
          <p:nvPr>
            <p:ph idx="10" type="dt"/>
          </p:nvPr>
        </p:nvSpPr>
        <p:spPr>
          <a:xfrm>
            <a:off x="140677" y="6503894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112" name="Google Shape;112;p3"/>
          <p:cNvSpPr txBox="1"/>
          <p:nvPr>
            <p:ph idx="11" type="ftr"/>
          </p:nvPr>
        </p:nvSpPr>
        <p:spPr>
          <a:xfrm>
            <a:off x="1735015" y="6506943"/>
            <a:ext cx="87219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Website for fashion store</a:t>
            </a:r>
            <a:endParaRPr/>
          </a:p>
        </p:txBody>
      </p:sp>
      <p:sp>
        <p:nvSpPr>
          <p:cNvPr id="113" name="Google Shape;113;p3"/>
          <p:cNvSpPr txBox="1"/>
          <p:nvPr>
            <p:ph idx="12" type="sldNum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933566b25_0_9"/>
          <p:cNvSpPr txBox="1"/>
          <p:nvPr>
            <p:ph type="title"/>
          </p:nvPr>
        </p:nvSpPr>
        <p:spPr>
          <a:xfrm>
            <a:off x="163103" y="263301"/>
            <a:ext cx="11844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Introduction to Project : </a:t>
            </a: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Customer Requirements</a:t>
            </a:r>
            <a:endParaRPr/>
          </a:p>
        </p:txBody>
      </p:sp>
      <p:sp>
        <p:nvSpPr>
          <p:cNvPr id="120" name="Google Shape;120;ge933566b25_0_9"/>
          <p:cNvSpPr txBox="1"/>
          <p:nvPr>
            <p:ph idx="1" type="body"/>
          </p:nvPr>
        </p:nvSpPr>
        <p:spPr>
          <a:xfrm>
            <a:off x="165729" y="1074057"/>
            <a:ext cx="11844900" cy="54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-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Good UI Design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-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Show products list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-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Classify the product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-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Easy manage for product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-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Show Product Detail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-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Sale Online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1" name="Google Shape;121;ge933566b25_0_9"/>
          <p:cNvSpPr txBox="1"/>
          <p:nvPr>
            <p:ph idx="10" type="dt"/>
          </p:nvPr>
        </p:nvSpPr>
        <p:spPr>
          <a:xfrm>
            <a:off x="140677" y="6503894"/>
            <a:ext cx="138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122" name="Google Shape;122;ge933566b25_0_9"/>
          <p:cNvSpPr txBox="1"/>
          <p:nvPr>
            <p:ph idx="11" type="ftr"/>
          </p:nvPr>
        </p:nvSpPr>
        <p:spPr>
          <a:xfrm>
            <a:off x="1735015" y="6506943"/>
            <a:ext cx="872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Website for fashion store</a:t>
            </a:r>
            <a:endParaRPr/>
          </a:p>
        </p:txBody>
      </p:sp>
      <p:sp>
        <p:nvSpPr>
          <p:cNvPr id="123" name="Google Shape;123;ge933566b25_0_9"/>
          <p:cNvSpPr txBox="1"/>
          <p:nvPr>
            <p:ph idx="12" type="sldNum"/>
          </p:nvPr>
        </p:nvSpPr>
        <p:spPr>
          <a:xfrm>
            <a:off x="10654642" y="6517962"/>
            <a:ext cx="135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933566b25_0_0"/>
          <p:cNvSpPr txBox="1"/>
          <p:nvPr>
            <p:ph type="title"/>
          </p:nvPr>
        </p:nvSpPr>
        <p:spPr>
          <a:xfrm>
            <a:off x="163103" y="263301"/>
            <a:ext cx="11844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Introduction to Project : Development Technology</a:t>
            </a:r>
            <a:endParaRPr/>
          </a:p>
        </p:txBody>
      </p:sp>
      <p:sp>
        <p:nvSpPr>
          <p:cNvPr id="130" name="Google Shape;130;ge933566b25_0_0"/>
          <p:cNvSpPr txBox="1"/>
          <p:nvPr>
            <p:ph idx="1" type="body"/>
          </p:nvPr>
        </p:nvSpPr>
        <p:spPr>
          <a:xfrm>
            <a:off x="165729" y="1074057"/>
            <a:ext cx="11844900" cy="54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AutoNum type="arabicPeriod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Language: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-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Using HTML, CSS , JS for UI 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-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Using C#,JS to present data on UI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-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Using C# for backend 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-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Using SQL Server for RDBMS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AutoNum type="arabicPeriod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Framework and Library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-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Using EF core for working with database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-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Bootstrap 3,JQuery,Sweet Alert to design UI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AutoNum type="arabicPeriod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Development Tool: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-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VS Code, Visual Studio, Microsoft SQL Server Management Studio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-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Windows PowerShell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-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AdobeXD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1" name="Google Shape;131;ge933566b25_0_0"/>
          <p:cNvSpPr txBox="1"/>
          <p:nvPr>
            <p:ph idx="10" type="dt"/>
          </p:nvPr>
        </p:nvSpPr>
        <p:spPr>
          <a:xfrm>
            <a:off x="140677" y="6503894"/>
            <a:ext cx="138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132" name="Google Shape;132;ge933566b25_0_0"/>
          <p:cNvSpPr txBox="1"/>
          <p:nvPr>
            <p:ph idx="11" type="ftr"/>
          </p:nvPr>
        </p:nvSpPr>
        <p:spPr>
          <a:xfrm>
            <a:off x="1735015" y="6506943"/>
            <a:ext cx="872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Website for fashion store</a:t>
            </a:r>
            <a:endParaRPr/>
          </a:p>
        </p:txBody>
      </p:sp>
      <p:sp>
        <p:nvSpPr>
          <p:cNvPr id="133" name="Google Shape;133;ge933566b25_0_0"/>
          <p:cNvSpPr txBox="1"/>
          <p:nvPr>
            <p:ph idx="12" type="sldNum"/>
          </p:nvPr>
        </p:nvSpPr>
        <p:spPr>
          <a:xfrm>
            <a:off x="10654642" y="6517962"/>
            <a:ext cx="135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System Analysis : </a:t>
            </a: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Use Case - Overall Diagram</a:t>
            </a:r>
            <a:endParaRPr/>
          </a:p>
        </p:txBody>
      </p:sp>
      <p:sp>
        <p:nvSpPr>
          <p:cNvPr id="140" name="Google Shape;140;p5"/>
          <p:cNvSpPr txBox="1"/>
          <p:nvPr>
            <p:ph idx="1" type="body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1" name="Google Shape;141;p5"/>
          <p:cNvSpPr txBox="1"/>
          <p:nvPr>
            <p:ph idx="10" type="dt"/>
          </p:nvPr>
        </p:nvSpPr>
        <p:spPr>
          <a:xfrm>
            <a:off x="140677" y="6503894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142" name="Google Shape;142;p5"/>
          <p:cNvSpPr txBox="1"/>
          <p:nvPr>
            <p:ph idx="11" type="ftr"/>
          </p:nvPr>
        </p:nvSpPr>
        <p:spPr>
          <a:xfrm>
            <a:off x="1735015" y="6506943"/>
            <a:ext cx="87219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Website for fashion store</a:t>
            </a:r>
            <a:endParaRPr/>
          </a:p>
        </p:txBody>
      </p:sp>
      <p:sp>
        <p:nvSpPr>
          <p:cNvPr id="143" name="Google Shape;143;p5"/>
          <p:cNvSpPr txBox="1"/>
          <p:nvPr>
            <p:ph idx="12" type="sldNum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4" name="Google Shape;14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00" y="1105637"/>
            <a:ext cx="11844999" cy="534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933566b25_0_18"/>
          <p:cNvSpPr txBox="1"/>
          <p:nvPr>
            <p:ph type="title"/>
          </p:nvPr>
        </p:nvSpPr>
        <p:spPr>
          <a:xfrm>
            <a:off x="163103" y="263301"/>
            <a:ext cx="11844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System Analysis : Use Case-Use Case List</a:t>
            </a:r>
            <a:endParaRPr/>
          </a:p>
        </p:txBody>
      </p:sp>
      <p:sp>
        <p:nvSpPr>
          <p:cNvPr id="151" name="Google Shape;151;ge933566b25_0_18"/>
          <p:cNvSpPr txBox="1"/>
          <p:nvPr>
            <p:ph idx="1" type="body"/>
          </p:nvPr>
        </p:nvSpPr>
        <p:spPr>
          <a:xfrm>
            <a:off x="165729" y="1074057"/>
            <a:ext cx="11844900" cy="54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AutoNum type="arabicPeriod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Landing Page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AutoNum type="arabicPeriod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Online Shopping eCommerce System :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AutoNum type="alphaLcPeriod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User Management ( Register, Login, External Login, Manage Profile,...)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AutoNum type="alphaLcPeriod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Market Place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AutoNum type="alphaLcPeriod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Order Management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AutoNum type="alphaLcPeriod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Notification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AutoNum type="arabicPeriod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Internal Operation System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AutoNum type="alphaLcPeriod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Order Management System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AutoNum type="alphaLcPeriod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Categories and Products Management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AutoNum type="alphaLcPeriod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(Optional) Reporting website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AutoNum type="alphaLcPeriod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(Optional) Configuration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2" name="Google Shape;152;ge933566b25_0_18"/>
          <p:cNvSpPr txBox="1"/>
          <p:nvPr>
            <p:ph idx="10" type="dt"/>
          </p:nvPr>
        </p:nvSpPr>
        <p:spPr>
          <a:xfrm>
            <a:off x="140677" y="6503894"/>
            <a:ext cx="138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153" name="Google Shape;153;ge933566b25_0_18"/>
          <p:cNvSpPr txBox="1"/>
          <p:nvPr>
            <p:ph idx="11" type="ftr"/>
          </p:nvPr>
        </p:nvSpPr>
        <p:spPr>
          <a:xfrm>
            <a:off x="1735015" y="6506943"/>
            <a:ext cx="872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Website for fashion store</a:t>
            </a:r>
            <a:endParaRPr/>
          </a:p>
        </p:txBody>
      </p:sp>
      <p:sp>
        <p:nvSpPr>
          <p:cNvPr id="154" name="Google Shape;154;ge933566b25_0_18"/>
          <p:cNvSpPr txBox="1"/>
          <p:nvPr>
            <p:ph idx="12" type="sldNum"/>
          </p:nvPr>
        </p:nvSpPr>
        <p:spPr>
          <a:xfrm>
            <a:off x="10654642" y="6517962"/>
            <a:ext cx="135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/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Activity Diagram-Shopping Activity Diagram</a:t>
            </a:r>
            <a:endParaRPr/>
          </a:p>
        </p:txBody>
      </p:sp>
      <p:sp>
        <p:nvSpPr>
          <p:cNvPr id="161" name="Google Shape;161;p6"/>
          <p:cNvSpPr txBox="1"/>
          <p:nvPr>
            <p:ph idx="1" type="body"/>
          </p:nvPr>
        </p:nvSpPr>
        <p:spPr>
          <a:xfrm>
            <a:off x="165729" y="1074057"/>
            <a:ext cx="11844900" cy="54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								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2" name="Google Shape;162;p6"/>
          <p:cNvSpPr txBox="1"/>
          <p:nvPr>
            <p:ph idx="10" type="dt"/>
          </p:nvPr>
        </p:nvSpPr>
        <p:spPr>
          <a:xfrm>
            <a:off x="140677" y="6503894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163" name="Google Shape;163;p6"/>
          <p:cNvSpPr txBox="1"/>
          <p:nvPr>
            <p:ph idx="11" type="ftr"/>
          </p:nvPr>
        </p:nvSpPr>
        <p:spPr>
          <a:xfrm>
            <a:off x="1735015" y="6506943"/>
            <a:ext cx="87219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Website for fashion store</a:t>
            </a:r>
            <a:endParaRPr/>
          </a:p>
        </p:txBody>
      </p:sp>
      <p:sp>
        <p:nvSpPr>
          <p:cNvPr id="164" name="Google Shape;164;p6"/>
          <p:cNvSpPr txBox="1"/>
          <p:nvPr>
            <p:ph idx="12" type="sldNum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5" name="Google Shape;16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400" y="1203767"/>
            <a:ext cx="12192000" cy="4733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9400613dd_0_1"/>
          <p:cNvSpPr txBox="1"/>
          <p:nvPr>
            <p:ph type="title"/>
          </p:nvPr>
        </p:nvSpPr>
        <p:spPr>
          <a:xfrm>
            <a:off x="163103" y="263301"/>
            <a:ext cx="11844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Activity Diagram: Order Management Activity Diagram</a:t>
            </a:r>
            <a:endParaRPr/>
          </a:p>
        </p:txBody>
      </p:sp>
      <p:sp>
        <p:nvSpPr>
          <p:cNvPr id="172" name="Google Shape;172;ge9400613dd_0_1"/>
          <p:cNvSpPr txBox="1"/>
          <p:nvPr>
            <p:ph idx="1" type="body"/>
          </p:nvPr>
        </p:nvSpPr>
        <p:spPr>
          <a:xfrm>
            <a:off x="165729" y="1074057"/>
            <a:ext cx="11844900" cy="54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								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3" name="Google Shape;173;ge9400613dd_0_1"/>
          <p:cNvSpPr txBox="1"/>
          <p:nvPr>
            <p:ph idx="10" type="dt"/>
          </p:nvPr>
        </p:nvSpPr>
        <p:spPr>
          <a:xfrm>
            <a:off x="140677" y="6503894"/>
            <a:ext cx="138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174" name="Google Shape;174;ge9400613dd_0_1"/>
          <p:cNvSpPr txBox="1"/>
          <p:nvPr>
            <p:ph idx="11" type="ftr"/>
          </p:nvPr>
        </p:nvSpPr>
        <p:spPr>
          <a:xfrm>
            <a:off x="1735015" y="6506943"/>
            <a:ext cx="872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Website for fashion store</a:t>
            </a:r>
            <a:endParaRPr/>
          </a:p>
        </p:txBody>
      </p:sp>
      <p:sp>
        <p:nvSpPr>
          <p:cNvPr id="175" name="Google Shape;175;ge9400613dd_0_1"/>
          <p:cNvSpPr txBox="1"/>
          <p:nvPr>
            <p:ph idx="12" type="sldNum"/>
          </p:nvPr>
        </p:nvSpPr>
        <p:spPr>
          <a:xfrm>
            <a:off x="10654642" y="6517962"/>
            <a:ext cx="135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6" name="Google Shape;176;ge9400613dd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450" y="1653688"/>
            <a:ext cx="12192000" cy="34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VTCA-Slide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