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72" r:id="rId3"/>
    <p:sldId id="257" r:id="rId4"/>
    <p:sldId id="270" r:id="rId5"/>
    <p:sldId id="258" r:id="rId6"/>
    <p:sldId id="271" r:id="rId7"/>
    <p:sldId id="259" r:id="rId8"/>
    <p:sldId id="273" r:id="rId9"/>
    <p:sldId id="260" r:id="rId10"/>
    <p:sldId id="274" r:id="rId11"/>
    <p:sldId id="261" r:id="rId12"/>
    <p:sldId id="275" r:id="rId13"/>
    <p:sldId id="262" r:id="rId14"/>
    <p:sldId id="276" r:id="rId15"/>
    <p:sldId id="263" r:id="rId16"/>
    <p:sldId id="277" r:id="rId17"/>
    <p:sldId id="264" r:id="rId18"/>
    <p:sldId id="278" r:id="rId19"/>
    <p:sldId id="265" r:id="rId20"/>
    <p:sldId id="279" r:id="rId21"/>
    <p:sldId id="266" r:id="rId22"/>
    <p:sldId id="280" r:id="rId23"/>
    <p:sldId id="267" r:id="rId24"/>
    <p:sldId id="281" r:id="rId25"/>
    <p:sldId id="268" r:id="rId26"/>
    <p:sldId id="282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382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9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76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31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87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82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31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059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2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0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42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3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5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468951-666B-42E5-812E-0DF8BF6499FB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C180AD-00B6-4FF6-A06B-595DB2410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8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5728"/>
          </a:xfrm>
        </p:spPr>
        <p:txBody>
          <a:bodyPr>
            <a:normAutofit fontScale="90000"/>
          </a:bodyPr>
          <a:lstStyle/>
          <a:p>
            <a:r>
              <a:rPr lang="en-GB" dirty="0"/>
              <a:t>Gender Awareness in African Society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166" y="2838091"/>
            <a:ext cx="7211683" cy="1345720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A Photographic Essay </a:t>
            </a:r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By Jane </a:t>
            </a:r>
            <a:r>
              <a:rPr lang="en-GB" sz="2400" dirty="0" err="1" smtClean="0">
                <a:solidFill>
                  <a:schemeClr val="tx1"/>
                </a:solidFill>
              </a:rPr>
              <a:t>muthoni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REG NO:C026-01-1012/2021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5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3" y="1000664"/>
            <a:ext cx="5349101" cy="3856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14" y="1000664"/>
            <a:ext cx="4537116" cy="38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Women in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Increasing presence of women in leadership roles: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Growing number of women in political positions, corporate leadership, and community governance.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Role models and mentors are paving the way for future generations of women leaders.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9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3" y="380422"/>
            <a:ext cx="4881452" cy="27940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4" y="255367"/>
            <a:ext cx="5544645" cy="2943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2" y="3337793"/>
            <a:ext cx="6452558" cy="21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Faced by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Challenges such as gender-based violence, discrimination, and lack of opportunities</a:t>
            </a:r>
            <a:r>
              <a:rPr lang="en-GB" cap="none" dirty="0" smtClean="0">
                <a:latin typeface="Bahnschrift Light SemiCondensed" panose="020B0502040204020203" pitchFamily="34" charset="0"/>
              </a:rPr>
              <a:t>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High prevalence of domestic violence and sexual harassment.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Limited access to education, healthcare, and economic resources.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Societal norms and stereotypes that restrict women's potential.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0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0" y="325022"/>
            <a:ext cx="4761780" cy="4828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51" y="325022"/>
            <a:ext cx="6183516" cy="48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Empowerment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Programs and initiatives aimed at empowering women and promoting gender equality: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Community-based initiatives focusing on skills training, financial literacy, and entrepreneurship.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National and international programs supporting women's rights and empowerment.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2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8" y="1578634"/>
            <a:ext cx="5080959" cy="354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3" y="1578634"/>
            <a:ext cx="5511975" cy="35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Role of Men in Promoting Gender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How men are contributing to gender awareness and equality: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 Male allies advocating for gender equality and challenging harmful stereotypes.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 Programs encouraging men to take active roles in family and community life.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" y="995986"/>
            <a:ext cx="4804455" cy="4197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8" y="995986"/>
            <a:ext cx="6125408" cy="41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Cultural Practices and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Impact of cultural practices on gender roles and equality: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Some traditional practices reinforce gender inequality, such as early marriage and female genital mutilation.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Positive cultural practices that promote respect and equality between genders.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6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" y="410750"/>
            <a:ext cx="8379764" cy="43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6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1" y="1285336"/>
            <a:ext cx="4961537" cy="33016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10" y="1285336"/>
            <a:ext cx="4718648" cy="330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and Policy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Laws and policies supporting gender equality in </a:t>
            </a:r>
            <a:r>
              <a:rPr lang="en-GB" sz="2800" b="1" cap="none" dirty="0" err="1" smtClean="0">
                <a:latin typeface="Bahnschrift Light SemiCondensed" panose="020B0502040204020203" pitchFamily="34" charset="0"/>
              </a:rPr>
              <a:t>africa</a:t>
            </a:r>
            <a:r>
              <a:rPr lang="en-GB" sz="2800" b="1" cap="none" dirty="0" smtClean="0">
                <a:latin typeface="Bahnschrift Light SemiCondensed" panose="020B0502040204020203" pitchFamily="34" charset="0"/>
              </a:rPr>
              <a:t>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Legal frameworks that protect women's rights and promote gender equality.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Implementation and enforcement challenges.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1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" y="173336"/>
            <a:ext cx="4241411" cy="5002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13" y="173335"/>
            <a:ext cx="4183811" cy="47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8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Success stories of individuals or communities promoting gender awareness: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 Inspiring stories of women and men who have made significant contributions to gender equality.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Community initiatives that have successfully addressed gender disparities.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56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7" y="514465"/>
            <a:ext cx="5760347" cy="4383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31" y="514465"/>
            <a:ext cx="4383631" cy="43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Future prospects for gender awareness and equality in </a:t>
            </a:r>
            <a:r>
              <a:rPr lang="en-GB" sz="2800" b="1" cap="none" dirty="0" err="1" smtClean="0">
                <a:latin typeface="Bahnschrift Light SemiCondensed" panose="020B0502040204020203" pitchFamily="34" charset="0"/>
              </a:rPr>
              <a:t>african</a:t>
            </a:r>
            <a:r>
              <a:rPr lang="en-GB" sz="2800" b="1" cap="none" dirty="0" smtClean="0">
                <a:latin typeface="Bahnschrift Light SemiCondensed" panose="020B0502040204020203" pitchFamily="34" charset="0"/>
              </a:rPr>
              <a:t> society: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Ongoing efforts and future plans to further promote gender equality.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The role of youth and technology in driving change.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3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1" y="759123"/>
            <a:ext cx="5073498" cy="4399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98" y="759122"/>
            <a:ext cx="5868022" cy="43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cap="none" dirty="0" smtClean="0">
                <a:latin typeface="Bahnschrift Light SemiCondensed" panose="020B0502040204020203" pitchFamily="34" charset="0"/>
              </a:rPr>
              <a:t> Recap of the importance of gender awareness and the progress made.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Highlight the role of education, policy, and community efforts in promoting gender equality.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4" y="1630392"/>
            <a:ext cx="10383178" cy="4280830"/>
          </a:xfrm>
        </p:spPr>
        <p:txBody>
          <a:bodyPr>
            <a:normAutofit/>
          </a:bodyPr>
          <a:lstStyle/>
          <a:p>
            <a:r>
              <a:rPr lang="en-GB" sz="2600" b="1" cap="none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Brief overview of gender awareness in </a:t>
            </a:r>
            <a:r>
              <a:rPr lang="en-GB" sz="2600" b="1" cap="none" dirty="0" err="1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african</a:t>
            </a:r>
            <a:r>
              <a:rPr lang="en-GB" sz="2600" b="1" cap="none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 society: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  Gender awareness involves understanding and recognizing the different roles, responsibilities, and needs of men and women in society.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   It highlights the importance of equality and the need to address gender-based disparities</a:t>
            </a:r>
          </a:p>
          <a:p>
            <a:r>
              <a:rPr lang="en-GB" sz="2600" b="1" cap="none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Importance of the issue: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   Gender inequality can hinder social and economic development.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Promoting gender awareness is crucial for achieving sustainable development and human rights</a:t>
            </a:r>
          </a:p>
          <a:p>
            <a:endParaRPr lang="en-GB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8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7" y="282366"/>
            <a:ext cx="10437962" cy="51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3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0" y="1742536"/>
            <a:ext cx="8571631" cy="4168686"/>
          </a:xfrm>
        </p:spPr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Historical roles of men and women in </a:t>
            </a:r>
            <a:r>
              <a:rPr lang="en-GB" sz="2800" b="1" cap="none" dirty="0" err="1" smtClean="0">
                <a:latin typeface="Bahnschrift Light SemiCondensed" panose="020B0502040204020203" pitchFamily="34" charset="0"/>
              </a:rPr>
              <a:t>african</a:t>
            </a:r>
            <a:r>
              <a:rPr lang="en-GB" sz="2800" b="1" cap="none" dirty="0" smtClean="0">
                <a:latin typeface="Bahnschrift Light SemiCondensed" panose="020B0502040204020203" pitchFamily="34" charset="0"/>
              </a:rPr>
              <a:t> communities: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Traditionally, men were often seen as the breadwinners and decision-makers, while women were primarily responsible for domestic duties and caregiving.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However, women also played significant roles in agriculture, trade, and local governance</a:t>
            </a:r>
            <a:r>
              <a:rPr lang="en-GB" cap="none" dirty="0" smtClean="0"/>
              <a:t>.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59556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9" y="780908"/>
            <a:ext cx="3795623" cy="4535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43" y="918390"/>
            <a:ext cx="4528869" cy="43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1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Modern Shifts in Gender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Changes in gender roles in contemporary </a:t>
            </a:r>
            <a:r>
              <a:rPr lang="en-GB" sz="2800" b="1" cap="none" dirty="0" err="1" smtClean="0">
                <a:latin typeface="Bahnschrift Light SemiCondensed" panose="020B0502040204020203" pitchFamily="34" charset="0"/>
              </a:rPr>
              <a:t>african</a:t>
            </a:r>
            <a:r>
              <a:rPr lang="en-GB" sz="2800" b="1" cap="none" dirty="0" smtClean="0">
                <a:latin typeface="Bahnschrift Light SemiCondensed" panose="020B0502040204020203" pitchFamily="34" charset="0"/>
              </a:rPr>
              <a:t> society: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- Increased participation of women in the workforce and education.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- Men are increasingly involved in household duties and caregiving roles.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- Changing perceptions of masculinity and femininity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73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6" y="715992"/>
            <a:ext cx="5172929" cy="4295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14" y="785004"/>
            <a:ext cx="5185276" cy="42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Education and Gender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cap="none" dirty="0" smtClean="0">
                <a:latin typeface="Bahnschrift Light SemiCondensed" panose="020B0502040204020203" pitchFamily="34" charset="0"/>
              </a:rPr>
              <a:t>Importance of education in promoting gender equality: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Education empowers women and girls, leading to better economic opportunities and health outcomes.</a:t>
            </a:r>
          </a:p>
          <a:p>
            <a:r>
              <a:rPr lang="en-GB" cap="none" dirty="0" smtClean="0">
                <a:latin typeface="Bahnschrift Light SemiCondensed" panose="020B0502040204020203" pitchFamily="34" charset="0"/>
              </a:rPr>
              <a:t>  Gender-sensitive education policies can address disparities and promote inclusivity.</a:t>
            </a:r>
            <a:endParaRPr lang="en-GB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76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144</TotalTime>
  <Words>579</Words>
  <Application>Microsoft Office PowerPoint</Application>
  <PresentationFormat>Widescreen</PresentationFormat>
  <Paragraphs>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Bahnschrift Light SemiCondensed</vt:lpstr>
      <vt:lpstr>Impact</vt:lpstr>
      <vt:lpstr>Main Event</vt:lpstr>
      <vt:lpstr>Gender Awareness in African Society </vt:lpstr>
      <vt:lpstr>PowerPoint Presentation</vt:lpstr>
      <vt:lpstr>Introduction</vt:lpstr>
      <vt:lpstr>PowerPoint Presentation</vt:lpstr>
      <vt:lpstr>Historical Context</vt:lpstr>
      <vt:lpstr>PowerPoint Presentation</vt:lpstr>
      <vt:lpstr>Modern Shifts in Gender Roles</vt:lpstr>
      <vt:lpstr>PowerPoint Presentation</vt:lpstr>
      <vt:lpstr>Education and Gender Equality</vt:lpstr>
      <vt:lpstr>PowerPoint Presentation</vt:lpstr>
      <vt:lpstr>Women in Leadership</vt:lpstr>
      <vt:lpstr>PowerPoint Presentation</vt:lpstr>
      <vt:lpstr>Challenges Faced by Women</vt:lpstr>
      <vt:lpstr>PowerPoint Presentation</vt:lpstr>
      <vt:lpstr>Empowerment Programs</vt:lpstr>
      <vt:lpstr>PowerPoint Presentation</vt:lpstr>
      <vt:lpstr>Role of Men in Promoting Gender Awareness</vt:lpstr>
      <vt:lpstr>PowerPoint Presentation</vt:lpstr>
      <vt:lpstr>Cultural Practices and Gender</vt:lpstr>
      <vt:lpstr>PowerPoint Presentation</vt:lpstr>
      <vt:lpstr>Legal and Policy Frameworks</vt:lpstr>
      <vt:lpstr>PowerPoint Presentation</vt:lpstr>
      <vt:lpstr>Success Stories</vt:lpstr>
      <vt:lpstr>PowerPoint Presentation</vt:lpstr>
      <vt:lpstr>Future Directions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Awareness in African Society</dc:title>
  <dc:creator>JANNIE 😜😉😊</dc:creator>
  <cp:lastModifiedBy>JANNIE 😜😉😊</cp:lastModifiedBy>
  <cp:revision>13</cp:revision>
  <dcterms:created xsi:type="dcterms:W3CDTF">2024-07-13T14:49:05Z</dcterms:created>
  <dcterms:modified xsi:type="dcterms:W3CDTF">2024-07-14T09:12:06Z</dcterms:modified>
</cp:coreProperties>
</file>