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7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9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6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Book world</a:t>
            </a:r>
            <a:r>
              <a:rPr dirty="0"/>
              <a:t>: Innovation in </a:t>
            </a:r>
            <a:r>
              <a:rPr lang="en-US" dirty="0"/>
              <a:t>book borrowing and lending</a:t>
            </a:r>
            <a:r>
              <a:rPr dirty="0"/>
              <a:t>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By </a:t>
            </a:r>
            <a:r>
              <a:rPr lang="en-US" sz="3200" dirty="0"/>
              <a:t>Girishom Ngonze</a:t>
            </a:r>
            <a:endParaRPr lang="en-GB" sz="3200" dirty="0"/>
          </a:p>
          <a:p>
            <a:r>
              <a:rPr lang="en-GB" sz="3200" b="1" dirty="0"/>
              <a:t>REG NO: </a:t>
            </a:r>
            <a:r>
              <a:rPr lang="en-GB" sz="3200" dirty="0"/>
              <a:t>C026-01-2771/2021</a:t>
            </a:r>
          </a:p>
          <a:p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68" y="1925954"/>
            <a:ext cx="8478032" cy="4322445"/>
          </a:xfrm>
        </p:spPr>
        <p:txBody>
          <a:bodyPr>
            <a:normAutofit fontScale="77500" lnSpcReduction="20000"/>
          </a:bodyPr>
          <a:lstStyle/>
          <a:p>
            <a:r>
              <a:rPr sz="2400" dirty="0"/>
              <a:t>Methods for data collection: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Interviews- Conduct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interviews with potential users, enthusiastic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readers so as to get valuable insights into their preferences and expectations. Gather features and functionalities they expect from the application and their sharing behaviour.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Surveys and Questionnaires-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 online surveys or questionnaires and distribute them to a wider audience so as to get their reading and technological preferences.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Observation-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Observe the behaviours of different students and identify different ways in which they acquire books and the availability if the books they read.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Groups-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Organize a group of diverse potential users for discussion in order to get their views about the application. This helps to get first-hand information and also the attitude of the potential users towards the application.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Positive environmental outcomes:</a:t>
            </a:r>
          </a:p>
          <a:p>
            <a:r>
              <a:rPr sz="2400" dirty="0"/>
              <a:t>- Reduction in </a:t>
            </a:r>
            <a:r>
              <a:rPr lang="en-US" sz="2400" dirty="0"/>
              <a:t>deforestation for papers</a:t>
            </a:r>
          </a:p>
          <a:p>
            <a:r>
              <a:rPr sz="2400" dirty="0"/>
              <a:t>- Decrease in pollution levels</a:t>
            </a:r>
          </a:p>
          <a:p>
            <a:r>
              <a:rPr sz="2400" dirty="0"/>
              <a:t>- Conservation of natural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Economic advantages of the project:</a:t>
            </a:r>
          </a:p>
          <a:p>
            <a:r>
              <a:rPr sz="2400" dirty="0"/>
              <a:t>- Cost savings in </a:t>
            </a:r>
            <a:r>
              <a:rPr lang="en-US" sz="2400" dirty="0"/>
              <a:t>book borrowing and lending </a:t>
            </a:r>
            <a:r>
              <a:rPr sz="2400" dirty="0"/>
              <a:t> management</a:t>
            </a:r>
          </a:p>
          <a:p>
            <a:r>
              <a:rPr sz="2400" dirty="0"/>
              <a:t>- Creation of </a:t>
            </a:r>
            <a:r>
              <a:rPr lang="en-US" sz="2400" dirty="0"/>
              <a:t>cohesive book communities where books can get a bigger market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Addressing potential challenges:</a:t>
            </a:r>
          </a:p>
          <a:p>
            <a:r>
              <a:rPr sz="2400" dirty="0"/>
              <a:t>- Public resistance to change</a:t>
            </a:r>
            <a:r>
              <a:rPr lang="en-US" sz="2400" dirty="0"/>
              <a:t> from old means of book lending and borrowing.</a:t>
            </a:r>
            <a:endParaRPr sz="2400" dirty="0"/>
          </a:p>
          <a:p>
            <a:r>
              <a:rPr sz="2400" dirty="0"/>
              <a:t>- Technical issues with </a:t>
            </a:r>
            <a:r>
              <a:rPr lang="en-US" sz="2400" dirty="0"/>
              <a:t>lending or borrowing books.</a:t>
            </a:r>
            <a:endParaRPr sz="2400" dirty="0"/>
          </a:p>
          <a:p>
            <a:r>
              <a:rPr sz="2400" dirty="0"/>
              <a:t>- Solutions and contingency plans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Partnerships and Collaborations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Collaborative efforts:</a:t>
            </a:r>
          </a:p>
          <a:p>
            <a:r>
              <a:rPr sz="2400" dirty="0"/>
              <a:t>- Partnerships with local governments</a:t>
            </a:r>
          </a:p>
          <a:p>
            <a:r>
              <a:rPr sz="2400" dirty="0"/>
              <a:t>- Collaborations with private companies</a:t>
            </a:r>
          </a:p>
          <a:p>
            <a:r>
              <a:rPr sz="2400" dirty="0"/>
              <a:t>- Engagement with NGOs and community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Ensuring long-term sustainability:</a:t>
            </a:r>
          </a:p>
          <a:p>
            <a:r>
              <a:rPr sz="2400" dirty="0"/>
              <a:t>- Continuous improvement strategies</a:t>
            </a:r>
          </a:p>
          <a:p>
            <a:r>
              <a:rPr sz="2400" dirty="0"/>
              <a:t>- Regular monitoring and evaluation</a:t>
            </a:r>
          </a:p>
          <a:p>
            <a:r>
              <a:rPr sz="2400" dirty="0"/>
              <a:t>- Scaling the project to other regions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Exploring future possibilities:</a:t>
            </a:r>
          </a:p>
          <a:p>
            <a:r>
              <a:rPr sz="2400" dirty="0"/>
              <a:t>- Integration of AI and machine learning</a:t>
            </a:r>
          </a:p>
          <a:p>
            <a:r>
              <a:rPr sz="2400" dirty="0"/>
              <a:t>- Development of circular economy models</a:t>
            </a:r>
          </a:p>
          <a:p>
            <a:r>
              <a:rPr sz="2400" dirty="0"/>
              <a:t>- Innovations in</a:t>
            </a:r>
            <a:r>
              <a:rPr lang="en-US" sz="2400" dirty="0"/>
              <a:t> online bookshop/sharing </a:t>
            </a:r>
            <a:r>
              <a:rPr sz="2400" dirty="0"/>
              <a:t> technologies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Detailed project timeline:</a:t>
            </a:r>
          </a:p>
          <a:p>
            <a:r>
              <a:rPr sz="2400" dirty="0"/>
              <a:t>- Planning phase</a:t>
            </a:r>
          </a:p>
          <a:p>
            <a:r>
              <a:rPr sz="2400" dirty="0"/>
              <a:t>- Implementation phase</a:t>
            </a:r>
          </a:p>
          <a:p>
            <a:r>
              <a:rPr sz="2400" dirty="0"/>
              <a:t>- Monitoring and evaluation phase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and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Financial aspects:</a:t>
            </a:r>
          </a:p>
          <a:p>
            <a:r>
              <a:rPr sz="2400" dirty="0"/>
              <a:t>- Budget breakdown</a:t>
            </a:r>
          </a:p>
          <a:p>
            <a:r>
              <a:rPr sz="2400" dirty="0"/>
              <a:t>- Funding sources</a:t>
            </a:r>
          </a:p>
          <a:p>
            <a:r>
              <a:rPr sz="2400" dirty="0"/>
              <a:t>- Financial sustainability of the project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Measuring project impact:</a:t>
            </a:r>
          </a:p>
          <a:p>
            <a:r>
              <a:rPr sz="2400" dirty="0"/>
              <a:t>- Key performance indicators</a:t>
            </a:r>
          </a:p>
          <a:p>
            <a:r>
              <a:rPr sz="2400" dirty="0"/>
              <a:t>- Short-term and long-term impact</a:t>
            </a:r>
          </a:p>
          <a:p>
            <a:r>
              <a:rPr sz="2400" dirty="0"/>
              <a:t>- Reporting and transparency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UI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9" y="2111947"/>
            <a:ext cx="1893093" cy="42068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10" y="2111947"/>
            <a:ext cx="1940356" cy="43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Summary of the</a:t>
            </a:r>
            <a:r>
              <a:rPr lang="en-US" sz="2400" dirty="0"/>
              <a:t> book world</a:t>
            </a:r>
            <a:r>
              <a:rPr sz="2400" dirty="0"/>
              <a:t> project:</a:t>
            </a:r>
          </a:p>
          <a:p>
            <a:r>
              <a:rPr sz="2400" dirty="0"/>
              <a:t>- Innovation in </a:t>
            </a:r>
            <a:r>
              <a:rPr lang="en-US" sz="2400" dirty="0"/>
              <a:t>book </a:t>
            </a:r>
            <a:r>
              <a:rPr sz="2400" dirty="0"/>
              <a:t> management</a:t>
            </a:r>
            <a:r>
              <a:rPr lang="en-US" sz="2400" dirty="0"/>
              <a:t>.</a:t>
            </a:r>
            <a:endParaRPr sz="2400" dirty="0"/>
          </a:p>
          <a:p>
            <a:r>
              <a:rPr sz="2400" dirty="0"/>
              <a:t>- Positive environmental and economic impact</a:t>
            </a:r>
          </a:p>
          <a:p>
            <a:r>
              <a:rPr sz="2400" dirty="0"/>
              <a:t>- Future vision for </a:t>
            </a:r>
            <a:r>
              <a:rPr sz="2400"/>
              <a:t>sustainable </a:t>
            </a:r>
            <a:r>
              <a:rPr lang="en-US" sz="2400"/>
              <a:t>book </a:t>
            </a:r>
            <a:r>
              <a:rPr sz="2400"/>
              <a:t>management</a:t>
            </a:r>
            <a:endParaRPr sz="2400" dirty="0"/>
          </a:p>
          <a:p>
            <a:r>
              <a:rPr sz="2400" dirty="0"/>
              <a:t>- Thank you for your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Overview of the </a:t>
            </a:r>
            <a:r>
              <a:rPr lang="en-US" sz="2400" dirty="0"/>
              <a:t>book world</a:t>
            </a:r>
            <a:r>
              <a:rPr sz="2400" dirty="0"/>
              <a:t> project and its significance in </a:t>
            </a:r>
            <a:r>
              <a:rPr lang="en-US" sz="2400" dirty="0"/>
              <a:t>book borrowing and lending</a:t>
            </a:r>
            <a:r>
              <a:rPr sz="2400" dirty="0"/>
              <a:t>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accessibility. Accessing a lot of books physically is a great challenge due to the geographical barriers that exist between individuals.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availability. In a community setting, acquiring some certain genres of books may prove futile as number of people requiring the book is many.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Community engagement. Traditional forms of sharing books lack a sense of community interaction among the readers. The absence of the social aspect diminishes the reading experience of many readers.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investigate into the existing literature in order to get what is required in developing an android based book sharing application.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an android application that is user friendly interface and easy to use by all kinds of readers.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an application with a dynamic book pricing concept that is friendly and efficient to all users.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an application that allows users to borrow and lend books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in Waste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Implementation of smart bins:</a:t>
            </a:r>
          </a:p>
          <a:p>
            <a:r>
              <a:rPr sz="2400" dirty="0"/>
              <a:t>- Sensor technology for waste level detection</a:t>
            </a:r>
          </a:p>
          <a:p>
            <a:r>
              <a:rPr sz="2400" dirty="0"/>
              <a:t>- Data collection and analysis for efficient waste collection routes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Engaging the community:</a:t>
            </a:r>
          </a:p>
          <a:p>
            <a:r>
              <a:rPr sz="2400" dirty="0"/>
              <a:t>- Educational campaigns</a:t>
            </a:r>
          </a:p>
          <a:p>
            <a:r>
              <a:rPr sz="2400" dirty="0"/>
              <a:t>- Collaborations with local </a:t>
            </a:r>
            <a:r>
              <a:rPr lang="en-US" sz="2400" dirty="0"/>
              <a:t>libraries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Leveraging technology for </a:t>
            </a:r>
            <a:r>
              <a:rPr lang="en-US" sz="2400" dirty="0"/>
              <a:t>book lending and borrowing </a:t>
            </a:r>
            <a:r>
              <a:rPr sz="2400" dirty="0"/>
              <a:t>management:</a:t>
            </a:r>
          </a:p>
          <a:p>
            <a:r>
              <a:rPr sz="2400" dirty="0"/>
              <a:t>- Mobile apps for </a:t>
            </a:r>
            <a:r>
              <a:rPr lang="en-US" sz="2400" dirty="0"/>
              <a:t>library management</a:t>
            </a:r>
            <a:endParaRPr sz="2400" dirty="0"/>
          </a:p>
          <a:p>
            <a:r>
              <a:rPr sz="2400" dirty="0"/>
              <a:t>- Online platforms for </a:t>
            </a:r>
            <a:r>
              <a:rPr lang="en-US" sz="2400" dirty="0"/>
              <a:t>books</a:t>
            </a:r>
            <a:r>
              <a:rPr sz="2400" dirty="0"/>
              <a:t> exchange</a:t>
            </a:r>
          </a:p>
          <a:p>
            <a:r>
              <a:rPr sz="2400" dirty="0"/>
              <a:t>- Blockchain for transparent </a:t>
            </a:r>
            <a:r>
              <a:rPr lang="en-US" sz="2400" dirty="0"/>
              <a:t>book sharing </a:t>
            </a:r>
            <a:r>
              <a:rPr sz="2400" dirty="0"/>
              <a:t>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Pilot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Details of the pilot project:</a:t>
            </a:r>
          </a:p>
          <a:p>
            <a:r>
              <a:rPr sz="2400" dirty="0"/>
              <a:t>- Location: </a:t>
            </a:r>
            <a:r>
              <a:rPr lang="en-US" sz="2400" dirty="0"/>
              <a:t>Nanyuki</a:t>
            </a:r>
            <a:endParaRPr sz="2400" dirty="0"/>
          </a:p>
          <a:p>
            <a:r>
              <a:rPr sz="2400" dirty="0"/>
              <a:t>- Duration: </a:t>
            </a:r>
            <a:r>
              <a:rPr lang="en-US" sz="2400" dirty="0"/>
              <a:t>7</a:t>
            </a:r>
            <a:r>
              <a:rPr sz="2400" dirty="0"/>
              <a:t> months</a:t>
            </a:r>
          </a:p>
          <a:p>
            <a:r>
              <a:rPr sz="2400" dirty="0"/>
              <a:t>- Key activities and expected outcomes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</TotalTime>
  <Words>672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Corbel</vt:lpstr>
      <vt:lpstr>Symbol</vt:lpstr>
      <vt:lpstr>Times New Roman</vt:lpstr>
      <vt:lpstr>Wingdings</vt:lpstr>
      <vt:lpstr>Banded</vt:lpstr>
      <vt:lpstr>Book world: Innovation in book borrowing and lending Management</vt:lpstr>
      <vt:lpstr>SAMPLE UI </vt:lpstr>
      <vt:lpstr>Introduction</vt:lpstr>
      <vt:lpstr>Problem Statement</vt:lpstr>
      <vt:lpstr>Project Objectives</vt:lpstr>
      <vt:lpstr>Innovation in Waste Collection</vt:lpstr>
      <vt:lpstr>Community Involvement</vt:lpstr>
      <vt:lpstr>Technology Integration</vt:lpstr>
      <vt:lpstr>Pilot Project</vt:lpstr>
      <vt:lpstr>Data Collection and Analysis</vt:lpstr>
      <vt:lpstr>Environmental Impact</vt:lpstr>
      <vt:lpstr>Economic Benefits</vt:lpstr>
      <vt:lpstr>Challenges and Solutions</vt:lpstr>
      <vt:lpstr>Partnerships and Collaborations</vt:lpstr>
      <vt:lpstr>Sustainability Plan</vt:lpstr>
      <vt:lpstr>Future Innovations</vt:lpstr>
      <vt:lpstr>Project Timeline</vt:lpstr>
      <vt:lpstr>Budget and Funding</vt:lpstr>
      <vt:lpstr>Impact Assessment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Savers: Innovation in Waste Management</dc:title>
  <dc:subject/>
  <dc:creator>ngonze</dc:creator>
  <cp:keywords/>
  <dc:description>generated using python-pptx</dc:description>
  <cp:lastModifiedBy>girishom ngonze</cp:lastModifiedBy>
  <cp:revision>12</cp:revision>
  <dcterms:created xsi:type="dcterms:W3CDTF">2013-01-27T09:14:16Z</dcterms:created>
  <dcterms:modified xsi:type="dcterms:W3CDTF">2024-08-17T17:05:01Z</dcterms:modified>
  <cp:category/>
</cp:coreProperties>
</file>