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93" autoAdjust="0"/>
    <p:restoredTop sz="98868" autoAdjust="0"/>
  </p:normalViewPr>
  <p:slideViewPr>
    <p:cSldViewPr snapToGrid="0" snapToObjects="1">
      <p:cViewPr>
        <p:scale>
          <a:sx n="66" d="100"/>
          <a:sy n="66" d="100"/>
        </p:scale>
        <p:origin x="-204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1817" y="16786"/>
            <a:ext cx="2244059" cy="2116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2765" y="3705044"/>
            <a:ext cx="1976064" cy="211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5625" y="302599"/>
            <a:ext cx="2885764" cy="218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1244" y="3349485"/>
            <a:ext cx="2615702" cy="2185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733" y="528937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U-PII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7182" y="-98771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4715" y="74213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0851" y="225419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7030A0"/>
                </a:solidFill>
              </a:rPr>
              <a:t>NagB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046272" y="1637374"/>
            <a:ext cx="1142163" cy="603114"/>
            <a:chOff x="2262172" y="2031999"/>
            <a:chExt cx="1142163" cy="60311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5248" y="4545674"/>
            <a:ext cx="1142163" cy="603114"/>
            <a:chOff x="2262172" y="2031999"/>
            <a:chExt cx="1142163" cy="60311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5145" y="2715864"/>
            <a:ext cx="214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008000"/>
                </a:solidFill>
                <a:latin typeface="Arial"/>
                <a:cs typeface="Arial"/>
              </a:rPr>
              <a:t>HPr</a:t>
            </a:r>
            <a:r>
              <a:rPr lang="en-US" b="1">
                <a:latin typeface="Arial"/>
                <a:cs typeface="Arial"/>
              </a:rPr>
              <a:t> can only bind</a:t>
            </a:r>
          </a:p>
          <a:p>
            <a:pPr algn="ctr"/>
            <a:r>
              <a:rPr lang="en-US" b="1">
                <a:solidFill>
                  <a:srgbClr val="3366FF"/>
                </a:solidFill>
                <a:latin typeface="Arial"/>
                <a:cs typeface="Arial"/>
              </a:rPr>
              <a:t>NanE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u="sng">
                <a:latin typeface="Arial"/>
                <a:cs typeface="Arial"/>
              </a:rPr>
              <a:t>or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U-PII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315" y="45003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7751" y="-98771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484" y="495605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6335" y="351034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9512" y="3855036"/>
            <a:ext cx="73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</a:t>
            </a:r>
            <a:r>
              <a:rPr lang="en-US" sz="1400" dirty="0" smtClean="0"/>
              <a:t>224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38640" y="5705766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</a:t>
            </a:r>
            <a:r>
              <a:rPr lang="en-US" sz="1400" dirty="0" smtClean="0"/>
              <a:t>nterface shared by </a:t>
            </a:r>
            <a:r>
              <a:rPr lang="en-US" sz="1400" dirty="0" err="1" smtClean="0"/>
              <a:t>NanE</a:t>
            </a:r>
            <a:r>
              <a:rPr lang="en-US" sz="1400" dirty="0" smtClean="0"/>
              <a:t> and U-PII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999514" y="5753994"/>
            <a:ext cx="230331" cy="21132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57417" y="2227783"/>
            <a:ext cx="3979795" cy="28956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30" name="Freeform 29"/>
          <p:cNvSpPr/>
          <p:nvPr/>
        </p:nvSpPr>
        <p:spPr>
          <a:xfrm>
            <a:off x="6425371" y="3301250"/>
            <a:ext cx="1185111" cy="1516168"/>
          </a:xfrm>
          <a:custGeom>
            <a:avLst/>
            <a:gdLst>
              <a:gd name="connsiteX0" fmla="*/ 60854 w 889534"/>
              <a:gd name="connsiteY0" fmla="*/ 400100 h 1166181"/>
              <a:gd name="connsiteX1" fmla="*/ 237067 w 889534"/>
              <a:gd name="connsiteY1" fmla="*/ 414388 h 1166181"/>
              <a:gd name="connsiteX2" fmla="*/ 251354 w 889534"/>
              <a:gd name="connsiteY2" fmla="*/ 76250 h 1166181"/>
              <a:gd name="connsiteX3" fmla="*/ 408517 w 889534"/>
              <a:gd name="connsiteY3" fmla="*/ 50 h 1166181"/>
              <a:gd name="connsiteX4" fmla="*/ 503767 w 889534"/>
              <a:gd name="connsiteY4" fmla="*/ 81013 h 1166181"/>
              <a:gd name="connsiteX5" fmla="*/ 760942 w 889534"/>
              <a:gd name="connsiteY5" fmla="*/ 85775 h 1166181"/>
              <a:gd name="connsiteX6" fmla="*/ 727604 w 889534"/>
              <a:gd name="connsiteY6" fmla="*/ 290563 h 1166181"/>
              <a:gd name="connsiteX7" fmla="*/ 599017 w 889534"/>
              <a:gd name="connsiteY7" fmla="*/ 509638 h 1166181"/>
              <a:gd name="connsiteX8" fmla="*/ 527579 w 889534"/>
              <a:gd name="connsiteY8" fmla="*/ 638225 h 1166181"/>
              <a:gd name="connsiteX9" fmla="*/ 708554 w 889534"/>
              <a:gd name="connsiteY9" fmla="*/ 781100 h 1166181"/>
              <a:gd name="connsiteX10" fmla="*/ 889529 w 889534"/>
              <a:gd name="connsiteY10" fmla="*/ 1043038 h 1166181"/>
              <a:gd name="connsiteX11" fmla="*/ 713317 w 889534"/>
              <a:gd name="connsiteY11" fmla="*/ 1157338 h 1166181"/>
              <a:gd name="connsiteX12" fmla="*/ 318029 w 889534"/>
              <a:gd name="connsiteY12" fmla="*/ 819200 h 1166181"/>
              <a:gd name="connsiteX13" fmla="*/ 137054 w 889534"/>
              <a:gd name="connsiteY13" fmla="*/ 752525 h 1166181"/>
              <a:gd name="connsiteX14" fmla="*/ 3704 w 889534"/>
              <a:gd name="connsiteY14" fmla="*/ 590600 h 1166181"/>
              <a:gd name="connsiteX15" fmla="*/ 60854 w 889534"/>
              <a:gd name="connsiteY15" fmla="*/ 400100 h 116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9534" h="1166181">
                <a:moveTo>
                  <a:pt x="60854" y="400100"/>
                </a:moveTo>
                <a:cubicBezTo>
                  <a:pt x="99748" y="370731"/>
                  <a:pt x="205317" y="468363"/>
                  <a:pt x="237067" y="414388"/>
                </a:cubicBezTo>
                <a:cubicBezTo>
                  <a:pt x="268817" y="360413"/>
                  <a:pt x="222779" y="145306"/>
                  <a:pt x="251354" y="76250"/>
                </a:cubicBezTo>
                <a:cubicBezTo>
                  <a:pt x="279929" y="7194"/>
                  <a:pt x="366448" y="-744"/>
                  <a:pt x="408517" y="50"/>
                </a:cubicBezTo>
                <a:cubicBezTo>
                  <a:pt x="450586" y="844"/>
                  <a:pt x="445030" y="66725"/>
                  <a:pt x="503767" y="81013"/>
                </a:cubicBezTo>
                <a:cubicBezTo>
                  <a:pt x="562505" y="95300"/>
                  <a:pt x="723636" y="50850"/>
                  <a:pt x="760942" y="85775"/>
                </a:cubicBezTo>
                <a:cubicBezTo>
                  <a:pt x="798248" y="120700"/>
                  <a:pt x="754591" y="219919"/>
                  <a:pt x="727604" y="290563"/>
                </a:cubicBezTo>
                <a:cubicBezTo>
                  <a:pt x="700617" y="361207"/>
                  <a:pt x="632354" y="451694"/>
                  <a:pt x="599017" y="509638"/>
                </a:cubicBezTo>
                <a:cubicBezTo>
                  <a:pt x="565680" y="567582"/>
                  <a:pt x="509323" y="592981"/>
                  <a:pt x="527579" y="638225"/>
                </a:cubicBezTo>
                <a:cubicBezTo>
                  <a:pt x="545835" y="683469"/>
                  <a:pt x="648229" y="713631"/>
                  <a:pt x="708554" y="781100"/>
                </a:cubicBezTo>
                <a:cubicBezTo>
                  <a:pt x="768879" y="848569"/>
                  <a:pt x="888735" y="980332"/>
                  <a:pt x="889529" y="1043038"/>
                </a:cubicBezTo>
                <a:cubicBezTo>
                  <a:pt x="890323" y="1105744"/>
                  <a:pt x="808567" y="1194644"/>
                  <a:pt x="713317" y="1157338"/>
                </a:cubicBezTo>
                <a:cubicBezTo>
                  <a:pt x="618067" y="1120032"/>
                  <a:pt x="414073" y="886669"/>
                  <a:pt x="318029" y="819200"/>
                </a:cubicBezTo>
                <a:cubicBezTo>
                  <a:pt x="221985" y="751731"/>
                  <a:pt x="189441" y="790625"/>
                  <a:pt x="137054" y="752525"/>
                </a:cubicBezTo>
                <a:cubicBezTo>
                  <a:pt x="84667" y="714425"/>
                  <a:pt x="18785" y="646956"/>
                  <a:pt x="3704" y="590600"/>
                </a:cubicBezTo>
                <a:cubicBezTo>
                  <a:pt x="-11377" y="534244"/>
                  <a:pt x="21960" y="429469"/>
                  <a:pt x="60854" y="400100"/>
                </a:cubicBezTo>
                <a:close/>
              </a:path>
            </a:pathLst>
          </a:custGeom>
          <a:noFill/>
          <a:ln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176236" y="4310874"/>
            <a:ext cx="1170223" cy="1119733"/>
          </a:xfrm>
          <a:custGeom>
            <a:avLst/>
            <a:gdLst>
              <a:gd name="connsiteX0" fmla="*/ 173535 w 878359"/>
              <a:gd name="connsiteY0" fmla="*/ 383081 h 831533"/>
              <a:gd name="connsiteX1" fmla="*/ 68760 w 878359"/>
              <a:gd name="connsiteY1" fmla="*/ 502143 h 831533"/>
              <a:gd name="connsiteX2" fmla="*/ 11610 w 878359"/>
              <a:gd name="connsiteY2" fmla="*/ 825993 h 831533"/>
              <a:gd name="connsiteX3" fmla="*/ 302123 w 878359"/>
              <a:gd name="connsiteY3" fmla="*/ 711693 h 831533"/>
              <a:gd name="connsiteX4" fmla="*/ 483098 w 878359"/>
              <a:gd name="connsiteY4" fmla="*/ 778368 h 831533"/>
              <a:gd name="connsiteX5" fmla="*/ 635498 w 878359"/>
              <a:gd name="connsiteY5" fmla="*/ 625968 h 831533"/>
              <a:gd name="connsiteX6" fmla="*/ 487860 w 878359"/>
              <a:gd name="connsiteY6" fmla="*/ 483093 h 831533"/>
              <a:gd name="connsiteX7" fmla="*/ 654548 w 878359"/>
              <a:gd name="connsiteY7" fmla="*/ 321168 h 831533"/>
              <a:gd name="connsiteX8" fmla="*/ 849810 w 878359"/>
              <a:gd name="connsiteY8" fmla="*/ 321168 h 831533"/>
              <a:gd name="connsiteX9" fmla="*/ 859335 w 878359"/>
              <a:gd name="connsiteY9" fmla="*/ 125906 h 831533"/>
              <a:gd name="connsiteX10" fmla="*/ 678360 w 878359"/>
              <a:gd name="connsiteY10" fmla="*/ 2081 h 831533"/>
              <a:gd name="connsiteX11" fmla="*/ 397373 w 878359"/>
              <a:gd name="connsiteY11" fmla="*/ 225918 h 831533"/>
              <a:gd name="connsiteX12" fmla="*/ 173535 w 878359"/>
              <a:gd name="connsiteY12" fmla="*/ 383081 h 83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8359" h="831533">
                <a:moveTo>
                  <a:pt x="173535" y="383081"/>
                </a:moveTo>
                <a:cubicBezTo>
                  <a:pt x="118766" y="429118"/>
                  <a:pt x="95747" y="428324"/>
                  <a:pt x="68760" y="502143"/>
                </a:cubicBezTo>
                <a:cubicBezTo>
                  <a:pt x="41773" y="575962"/>
                  <a:pt x="-27284" y="791068"/>
                  <a:pt x="11610" y="825993"/>
                </a:cubicBezTo>
                <a:cubicBezTo>
                  <a:pt x="50504" y="860918"/>
                  <a:pt x="223542" y="719630"/>
                  <a:pt x="302123" y="711693"/>
                </a:cubicBezTo>
                <a:cubicBezTo>
                  <a:pt x="380704" y="703756"/>
                  <a:pt x="427536" y="792656"/>
                  <a:pt x="483098" y="778368"/>
                </a:cubicBezTo>
                <a:cubicBezTo>
                  <a:pt x="538661" y="764081"/>
                  <a:pt x="634704" y="675180"/>
                  <a:pt x="635498" y="625968"/>
                </a:cubicBezTo>
                <a:cubicBezTo>
                  <a:pt x="636292" y="576756"/>
                  <a:pt x="484685" y="533893"/>
                  <a:pt x="487860" y="483093"/>
                </a:cubicBezTo>
                <a:cubicBezTo>
                  <a:pt x="491035" y="432293"/>
                  <a:pt x="594223" y="348155"/>
                  <a:pt x="654548" y="321168"/>
                </a:cubicBezTo>
                <a:cubicBezTo>
                  <a:pt x="714873" y="294181"/>
                  <a:pt x="815679" y="353712"/>
                  <a:pt x="849810" y="321168"/>
                </a:cubicBezTo>
                <a:cubicBezTo>
                  <a:pt x="883941" y="288624"/>
                  <a:pt x="887910" y="179087"/>
                  <a:pt x="859335" y="125906"/>
                </a:cubicBezTo>
                <a:cubicBezTo>
                  <a:pt x="830760" y="72725"/>
                  <a:pt x="755354" y="-14588"/>
                  <a:pt x="678360" y="2081"/>
                </a:cubicBezTo>
                <a:cubicBezTo>
                  <a:pt x="601366" y="18750"/>
                  <a:pt x="481511" y="162418"/>
                  <a:pt x="397373" y="225918"/>
                </a:cubicBezTo>
                <a:cubicBezTo>
                  <a:pt x="313236" y="289418"/>
                  <a:pt x="228304" y="337044"/>
                  <a:pt x="173535" y="383081"/>
                </a:cubicBezTo>
                <a:close/>
              </a:path>
            </a:pathLst>
          </a:custGeom>
          <a:noFill/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8099125" y="3264977"/>
            <a:ext cx="330563" cy="3441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6458" y="356265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</a:t>
            </a:r>
            <a:r>
              <a:rPr lang="en-US" sz="1400" dirty="0" smtClean="0"/>
              <a:t>165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35" idx="3"/>
          </p:cNvCxnSpPr>
          <p:nvPr/>
        </p:nvCxnSpPr>
        <p:spPr>
          <a:xfrm flipV="1">
            <a:off x="6571966" y="3533904"/>
            <a:ext cx="693207" cy="15054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5087" y="3530558"/>
            <a:ext cx="6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M223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353487" y="4141106"/>
            <a:ext cx="6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W224</a:t>
            </a:r>
            <a:endParaRPr lang="en-US" sz="1400" dirty="0"/>
          </a:p>
        </p:txBody>
      </p:sp>
      <p:cxnSp>
        <p:nvCxnSpPr>
          <p:cNvPr id="37" name="Straight Connector 36"/>
          <p:cNvCxnSpPr>
            <a:stCxn id="36" idx="1"/>
          </p:cNvCxnSpPr>
          <p:nvPr/>
        </p:nvCxnSpPr>
        <p:spPr>
          <a:xfrm flipH="1" flipV="1">
            <a:off x="7761351" y="3915770"/>
            <a:ext cx="592136" cy="3792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15086" y="3797558"/>
            <a:ext cx="672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</a:t>
            </a:r>
            <a:r>
              <a:rPr lang="en-US" sz="1400" dirty="0" smtClean="0"/>
              <a:t>221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485940" y="3797557"/>
            <a:ext cx="432629" cy="1538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64508" y="6134495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77606" y="6401147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38292" y="5965315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Inter-subunit contacts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338640" y="6234295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Inter-trimer contacts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508166" y="4352686"/>
            <a:ext cx="78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29688" y="435268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53987" y="12140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Binding sites on </a:t>
            </a:r>
            <a:r>
              <a:rPr lang="en-US" b="1">
                <a:solidFill>
                  <a:schemeClr val="accent4"/>
                </a:solidFill>
                <a:latin typeface="Arial"/>
                <a:cs typeface="Arial"/>
              </a:rPr>
              <a:t>NagB</a:t>
            </a:r>
            <a:r>
              <a:rPr lang="en-US" b="1">
                <a:solidFill>
                  <a:srgbClr val="3366FF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46699" y="6542072"/>
            <a:ext cx="216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Key residues are indicated</a:t>
            </a:r>
            <a:endParaRPr lang="en-US" sz="1400" dirty="0"/>
          </a:p>
        </p:txBody>
      </p:sp>
      <p:sp>
        <p:nvSpPr>
          <p:cNvPr id="69" name="Freeform 68"/>
          <p:cNvSpPr/>
          <p:nvPr/>
        </p:nvSpPr>
        <p:spPr>
          <a:xfrm>
            <a:off x="-2021305" y="4726409"/>
            <a:ext cx="481264" cy="817004"/>
          </a:xfrm>
          <a:custGeom>
            <a:avLst/>
            <a:gdLst>
              <a:gd name="connsiteX0" fmla="*/ 605834 w 2857974"/>
              <a:gd name="connsiteY0" fmla="*/ 249395 h 4081289"/>
              <a:gd name="connsiteX1" fmla="*/ 66819 w 2857974"/>
              <a:gd name="connsiteY1" fmla="*/ 769159 h 4081289"/>
              <a:gd name="connsiteX2" fmla="*/ 37943 w 2857974"/>
              <a:gd name="connsiteY2" fmla="*/ 1211921 h 4081289"/>
              <a:gd name="connsiteX3" fmla="*/ 336326 w 2857974"/>
              <a:gd name="connsiteY3" fmla="*/ 2511332 h 4081289"/>
              <a:gd name="connsiteX4" fmla="*/ 1626112 w 2857974"/>
              <a:gd name="connsiteY4" fmla="*/ 4080250 h 4081289"/>
              <a:gd name="connsiteX5" fmla="*/ 2453884 w 2857974"/>
              <a:gd name="connsiteY5" fmla="*/ 2270700 h 4081289"/>
              <a:gd name="connsiteX6" fmla="*/ 2790769 w 2857974"/>
              <a:gd name="connsiteY6" fmla="*/ 1144545 h 4081289"/>
              <a:gd name="connsiteX7" fmla="*/ 1154474 w 2857974"/>
              <a:gd name="connsiteY7" fmla="*/ 47265 h 4081289"/>
              <a:gd name="connsiteX8" fmla="*/ 605834 w 2857974"/>
              <a:gd name="connsiteY8" fmla="*/ 249395 h 408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974" h="4081289">
                <a:moveTo>
                  <a:pt x="605834" y="249395"/>
                </a:moveTo>
                <a:cubicBezTo>
                  <a:pt x="424558" y="369711"/>
                  <a:pt x="161467" y="608738"/>
                  <a:pt x="66819" y="769159"/>
                </a:cubicBezTo>
                <a:cubicBezTo>
                  <a:pt x="-27830" y="929580"/>
                  <a:pt x="-6975" y="921559"/>
                  <a:pt x="37943" y="1211921"/>
                </a:cubicBezTo>
                <a:cubicBezTo>
                  <a:pt x="82861" y="1502283"/>
                  <a:pt x="71631" y="2033277"/>
                  <a:pt x="336326" y="2511332"/>
                </a:cubicBezTo>
                <a:cubicBezTo>
                  <a:pt x="601021" y="2989387"/>
                  <a:pt x="1273186" y="4120355"/>
                  <a:pt x="1626112" y="4080250"/>
                </a:cubicBezTo>
                <a:cubicBezTo>
                  <a:pt x="1979038" y="4040145"/>
                  <a:pt x="2259775" y="2759984"/>
                  <a:pt x="2453884" y="2270700"/>
                </a:cubicBezTo>
                <a:cubicBezTo>
                  <a:pt x="2647994" y="1781416"/>
                  <a:pt x="3007337" y="1515117"/>
                  <a:pt x="2790769" y="1144545"/>
                </a:cubicBezTo>
                <a:cubicBezTo>
                  <a:pt x="2574201" y="773973"/>
                  <a:pt x="1525047" y="193248"/>
                  <a:pt x="1154474" y="47265"/>
                </a:cubicBezTo>
                <a:cubicBezTo>
                  <a:pt x="783901" y="-98718"/>
                  <a:pt x="787110" y="129079"/>
                  <a:pt x="605834" y="24939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H="1">
            <a:off x="-1540041" y="4751024"/>
            <a:ext cx="539014" cy="817004"/>
          </a:xfrm>
          <a:custGeom>
            <a:avLst/>
            <a:gdLst>
              <a:gd name="connsiteX0" fmla="*/ 605834 w 2857974"/>
              <a:gd name="connsiteY0" fmla="*/ 249395 h 4081289"/>
              <a:gd name="connsiteX1" fmla="*/ 66819 w 2857974"/>
              <a:gd name="connsiteY1" fmla="*/ 769159 h 4081289"/>
              <a:gd name="connsiteX2" fmla="*/ 37943 w 2857974"/>
              <a:gd name="connsiteY2" fmla="*/ 1211921 h 4081289"/>
              <a:gd name="connsiteX3" fmla="*/ 336326 w 2857974"/>
              <a:gd name="connsiteY3" fmla="*/ 2511332 h 4081289"/>
              <a:gd name="connsiteX4" fmla="*/ 1626112 w 2857974"/>
              <a:gd name="connsiteY4" fmla="*/ 4080250 h 4081289"/>
              <a:gd name="connsiteX5" fmla="*/ 2453884 w 2857974"/>
              <a:gd name="connsiteY5" fmla="*/ 2270700 h 4081289"/>
              <a:gd name="connsiteX6" fmla="*/ 2790769 w 2857974"/>
              <a:gd name="connsiteY6" fmla="*/ 1144545 h 4081289"/>
              <a:gd name="connsiteX7" fmla="*/ 1154474 w 2857974"/>
              <a:gd name="connsiteY7" fmla="*/ 47265 h 4081289"/>
              <a:gd name="connsiteX8" fmla="*/ 605834 w 2857974"/>
              <a:gd name="connsiteY8" fmla="*/ 249395 h 408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974" h="4081289">
                <a:moveTo>
                  <a:pt x="605834" y="249395"/>
                </a:moveTo>
                <a:cubicBezTo>
                  <a:pt x="424558" y="369711"/>
                  <a:pt x="161467" y="608738"/>
                  <a:pt x="66819" y="769159"/>
                </a:cubicBezTo>
                <a:cubicBezTo>
                  <a:pt x="-27830" y="929580"/>
                  <a:pt x="-6975" y="921559"/>
                  <a:pt x="37943" y="1211921"/>
                </a:cubicBezTo>
                <a:cubicBezTo>
                  <a:pt x="82861" y="1502283"/>
                  <a:pt x="71631" y="2033277"/>
                  <a:pt x="336326" y="2511332"/>
                </a:cubicBezTo>
                <a:cubicBezTo>
                  <a:pt x="601021" y="2989387"/>
                  <a:pt x="1273186" y="4120355"/>
                  <a:pt x="1626112" y="4080250"/>
                </a:cubicBezTo>
                <a:cubicBezTo>
                  <a:pt x="1979038" y="4040145"/>
                  <a:pt x="2259775" y="2759984"/>
                  <a:pt x="2453884" y="2270700"/>
                </a:cubicBezTo>
                <a:cubicBezTo>
                  <a:pt x="2647994" y="1781416"/>
                  <a:pt x="3007337" y="1515117"/>
                  <a:pt x="2790769" y="1144545"/>
                </a:cubicBezTo>
                <a:cubicBezTo>
                  <a:pt x="2574201" y="773973"/>
                  <a:pt x="1525047" y="193248"/>
                  <a:pt x="1154474" y="47265"/>
                </a:cubicBezTo>
                <a:cubicBezTo>
                  <a:pt x="783901" y="-98718"/>
                  <a:pt x="787110" y="129079"/>
                  <a:pt x="605834" y="24939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flipH="1">
            <a:off x="-1912727" y="1457401"/>
            <a:ext cx="512103" cy="755345"/>
          </a:xfrm>
          <a:custGeom>
            <a:avLst/>
            <a:gdLst>
              <a:gd name="connsiteX0" fmla="*/ 567728 w 1172988"/>
              <a:gd name="connsiteY0" fmla="*/ 9255 h 1455025"/>
              <a:gd name="connsiteX1" fmla="*/ 38339 w 1172988"/>
              <a:gd name="connsiteY1" fmla="*/ 403891 h 1455025"/>
              <a:gd name="connsiteX2" fmla="*/ 163467 w 1172988"/>
              <a:gd name="connsiteY2" fmla="*/ 1048783 h 1455025"/>
              <a:gd name="connsiteX3" fmla="*/ 1135619 w 1172988"/>
              <a:gd name="connsiteY3" fmla="*/ 1424169 h 1455025"/>
              <a:gd name="connsiteX4" fmla="*/ 933488 w 1172988"/>
              <a:gd name="connsiteY4" fmla="*/ 240261 h 1455025"/>
              <a:gd name="connsiteX5" fmla="*/ 567728 w 1172988"/>
              <a:gd name="connsiteY5" fmla="*/ 9255 h 145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988" h="1455025">
                <a:moveTo>
                  <a:pt x="567728" y="9255"/>
                </a:moveTo>
                <a:cubicBezTo>
                  <a:pt x="418536" y="36527"/>
                  <a:pt x="105716" y="230636"/>
                  <a:pt x="38339" y="403891"/>
                </a:cubicBezTo>
                <a:cubicBezTo>
                  <a:pt x="-29038" y="577146"/>
                  <a:pt x="-19413" y="878737"/>
                  <a:pt x="163467" y="1048783"/>
                </a:cubicBezTo>
                <a:cubicBezTo>
                  <a:pt x="346347" y="1218829"/>
                  <a:pt x="1007282" y="1558923"/>
                  <a:pt x="1135619" y="1424169"/>
                </a:cubicBezTo>
                <a:cubicBezTo>
                  <a:pt x="1263956" y="1289415"/>
                  <a:pt x="1028137" y="477684"/>
                  <a:pt x="933488" y="240261"/>
                </a:cubicBezTo>
                <a:cubicBezTo>
                  <a:pt x="838840" y="2838"/>
                  <a:pt x="716920" y="-18017"/>
                  <a:pt x="567728" y="925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-1001027" y="4881595"/>
            <a:ext cx="489583" cy="754979"/>
          </a:xfrm>
          <a:custGeom>
            <a:avLst/>
            <a:gdLst>
              <a:gd name="connsiteX0" fmla="*/ 300312 w 489583"/>
              <a:gd name="connsiteY0" fmla="*/ 13594 h 754979"/>
              <a:gd name="connsiteX1" fmla="*/ 30805 w 489583"/>
              <a:gd name="connsiteY1" fmla="*/ 206100 h 754979"/>
              <a:gd name="connsiteX2" fmla="*/ 40430 w 489583"/>
              <a:gd name="connsiteY2" fmla="*/ 475607 h 754979"/>
              <a:gd name="connsiteX3" fmla="*/ 338813 w 489583"/>
              <a:gd name="connsiteY3" fmla="*/ 754740 h 754979"/>
              <a:gd name="connsiteX4" fmla="*/ 483192 w 489583"/>
              <a:gd name="connsiteY4" fmla="*/ 427481 h 754979"/>
              <a:gd name="connsiteX5" fmla="*/ 444691 w 489583"/>
              <a:gd name="connsiteY5" fmla="*/ 61721 h 754979"/>
              <a:gd name="connsiteX6" fmla="*/ 300312 w 489583"/>
              <a:gd name="connsiteY6" fmla="*/ 13594 h 75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9583" h="754979">
                <a:moveTo>
                  <a:pt x="300312" y="13594"/>
                </a:moveTo>
                <a:cubicBezTo>
                  <a:pt x="231331" y="37657"/>
                  <a:pt x="74119" y="129098"/>
                  <a:pt x="30805" y="206100"/>
                </a:cubicBezTo>
                <a:cubicBezTo>
                  <a:pt x="-12509" y="283102"/>
                  <a:pt x="-10905" y="384167"/>
                  <a:pt x="40430" y="475607"/>
                </a:cubicBezTo>
                <a:cubicBezTo>
                  <a:pt x="91765" y="567047"/>
                  <a:pt x="265019" y="762761"/>
                  <a:pt x="338813" y="754740"/>
                </a:cubicBezTo>
                <a:cubicBezTo>
                  <a:pt x="412607" y="746719"/>
                  <a:pt x="465546" y="542984"/>
                  <a:pt x="483192" y="427481"/>
                </a:cubicBezTo>
                <a:cubicBezTo>
                  <a:pt x="500838" y="311978"/>
                  <a:pt x="479984" y="130702"/>
                  <a:pt x="444691" y="61721"/>
                </a:cubicBezTo>
                <a:cubicBezTo>
                  <a:pt x="409398" y="-7260"/>
                  <a:pt x="369293" y="-10469"/>
                  <a:pt x="300312" y="1359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11605654" y="-262724"/>
            <a:ext cx="513672" cy="710061"/>
          </a:xfrm>
          <a:custGeom>
            <a:avLst/>
            <a:gdLst>
              <a:gd name="connsiteX0" fmla="*/ 5642 w 513672"/>
              <a:gd name="connsiteY0" fmla="*/ 156274 h 710061"/>
              <a:gd name="connsiteX1" fmla="*/ 34518 w 513672"/>
              <a:gd name="connsiteY1" fmla="*/ 300653 h 710061"/>
              <a:gd name="connsiteX2" fmla="*/ 150021 w 513672"/>
              <a:gd name="connsiteY2" fmla="*/ 608661 h 710061"/>
              <a:gd name="connsiteX3" fmla="*/ 304025 w 513672"/>
              <a:gd name="connsiteY3" fmla="*/ 695288 h 710061"/>
              <a:gd name="connsiteX4" fmla="*/ 467654 w 513672"/>
              <a:gd name="connsiteY4" fmla="*/ 339154 h 710061"/>
              <a:gd name="connsiteX5" fmla="*/ 486905 w 513672"/>
              <a:gd name="connsiteY5" fmla="*/ 88897 h 710061"/>
              <a:gd name="connsiteX6" fmla="*/ 130770 w 513672"/>
              <a:gd name="connsiteY6" fmla="*/ 2269 h 710061"/>
              <a:gd name="connsiteX7" fmla="*/ 5642 w 513672"/>
              <a:gd name="connsiteY7" fmla="*/ 156274 h 7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72" h="710061">
                <a:moveTo>
                  <a:pt x="5642" y="156274"/>
                </a:moveTo>
                <a:cubicBezTo>
                  <a:pt x="-10400" y="206005"/>
                  <a:pt x="10455" y="225255"/>
                  <a:pt x="34518" y="300653"/>
                </a:cubicBezTo>
                <a:cubicBezTo>
                  <a:pt x="58581" y="376051"/>
                  <a:pt x="105103" y="542889"/>
                  <a:pt x="150021" y="608661"/>
                </a:cubicBezTo>
                <a:cubicBezTo>
                  <a:pt x="194939" y="674434"/>
                  <a:pt x="251086" y="740206"/>
                  <a:pt x="304025" y="695288"/>
                </a:cubicBezTo>
                <a:cubicBezTo>
                  <a:pt x="356964" y="650370"/>
                  <a:pt x="437174" y="440219"/>
                  <a:pt x="467654" y="339154"/>
                </a:cubicBezTo>
                <a:cubicBezTo>
                  <a:pt x="498134" y="238089"/>
                  <a:pt x="543052" y="145044"/>
                  <a:pt x="486905" y="88897"/>
                </a:cubicBezTo>
                <a:cubicBezTo>
                  <a:pt x="430758" y="32750"/>
                  <a:pt x="209376" y="-10565"/>
                  <a:pt x="130770" y="2269"/>
                </a:cubicBezTo>
                <a:cubicBezTo>
                  <a:pt x="52164" y="15103"/>
                  <a:pt x="21684" y="106543"/>
                  <a:pt x="5642" y="15627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 rot="20788512">
            <a:off x="-1887512" y="-122637"/>
            <a:ext cx="213676" cy="240967"/>
          </a:xfrm>
          <a:custGeom>
            <a:avLst/>
            <a:gdLst>
              <a:gd name="connsiteX0" fmla="*/ 161966 w 192691"/>
              <a:gd name="connsiteY0" fmla="*/ 173 h 262734"/>
              <a:gd name="connsiteX1" fmla="*/ 76241 w 192691"/>
              <a:gd name="connsiteY1" fmla="*/ 76373 h 262734"/>
              <a:gd name="connsiteX2" fmla="*/ 41 w 192691"/>
              <a:gd name="connsiteY2" fmla="*/ 108123 h 262734"/>
              <a:gd name="connsiteX3" fmla="*/ 66716 w 192691"/>
              <a:gd name="connsiteY3" fmla="*/ 257348 h 262734"/>
              <a:gd name="connsiteX4" fmla="*/ 142916 w 192691"/>
              <a:gd name="connsiteY4" fmla="*/ 219248 h 262734"/>
              <a:gd name="connsiteX5" fmla="*/ 107991 w 192691"/>
              <a:gd name="connsiteY5" fmla="*/ 117648 h 262734"/>
              <a:gd name="connsiteX6" fmla="*/ 190541 w 192691"/>
              <a:gd name="connsiteY6" fmla="*/ 57323 h 262734"/>
              <a:gd name="connsiteX7" fmla="*/ 161966 w 192691"/>
              <a:gd name="connsiteY7" fmla="*/ 173 h 26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691" h="262734">
                <a:moveTo>
                  <a:pt x="161966" y="173"/>
                </a:moveTo>
                <a:cubicBezTo>
                  <a:pt x="142916" y="3348"/>
                  <a:pt x="103228" y="58381"/>
                  <a:pt x="76241" y="76373"/>
                </a:cubicBezTo>
                <a:cubicBezTo>
                  <a:pt x="49254" y="94365"/>
                  <a:pt x="1628" y="77961"/>
                  <a:pt x="41" y="108123"/>
                </a:cubicBezTo>
                <a:cubicBezTo>
                  <a:pt x="-1546" y="138285"/>
                  <a:pt x="42904" y="238827"/>
                  <a:pt x="66716" y="257348"/>
                </a:cubicBezTo>
                <a:cubicBezTo>
                  <a:pt x="90528" y="275869"/>
                  <a:pt x="136037" y="242531"/>
                  <a:pt x="142916" y="219248"/>
                </a:cubicBezTo>
                <a:cubicBezTo>
                  <a:pt x="149795" y="195965"/>
                  <a:pt x="100054" y="144635"/>
                  <a:pt x="107991" y="117648"/>
                </a:cubicBezTo>
                <a:cubicBezTo>
                  <a:pt x="115928" y="90661"/>
                  <a:pt x="182074" y="76373"/>
                  <a:pt x="190541" y="57323"/>
                </a:cubicBezTo>
                <a:cubicBezTo>
                  <a:pt x="199008" y="38273"/>
                  <a:pt x="181016" y="-3002"/>
                  <a:pt x="161966" y="173"/>
                </a:cubicBezTo>
                <a:close/>
              </a:path>
            </a:pathLst>
          </a:custGeom>
          <a:solidFill>
            <a:srgbClr val="FFC000">
              <a:alpha val="55000"/>
            </a:srgb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-1740677" y="548910"/>
            <a:ext cx="200636" cy="166930"/>
          </a:xfrm>
          <a:custGeom>
            <a:avLst/>
            <a:gdLst>
              <a:gd name="connsiteX0" fmla="*/ 370 w 180932"/>
              <a:gd name="connsiteY0" fmla="*/ 124809 h 182009"/>
              <a:gd name="connsiteX1" fmla="*/ 57520 w 180932"/>
              <a:gd name="connsiteY1" fmla="*/ 45434 h 182009"/>
              <a:gd name="connsiteX2" fmla="*/ 171820 w 180932"/>
              <a:gd name="connsiteY2" fmla="*/ 984 h 182009"/>
              <a:gd name="connsiteX3" fmla="*/ 165470 w 180932"/>
              <a:gd name="connsiteY3" fmla="*/ 86709 h 182009"/>
              <a:gd name="connsiteX4" fmla="*/ 98795 w 180932"/>
              <a:gd name="connsiteY4" fmla="*/ 64484 h 182009"/>
              <a:gd name="connsiteX5" fmla="*/ 92445 w 180932"/>
              <a:gd name="connsiteY5" fmla="*/ 108934 h 182009"/>
              <a:gd name="connsiteX6" fmla="*/ 82920 w 180932"/>
              <a:gd name="connsiteY6" fmla="*/ 181959 h 182009"/>
              <a:gd name="connsiteX7" fmla="*/ 370 w 180932"/>
              <a:gd name="connsiteY7" fmla="*/ 124809 h 18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932" h="182009">
                <a:moveTo>
                  <a:pt x="370" y="124809"/>
                </a:moveTo>
                <a:cubicBezTo>
                  <a:pt x="-3863" y="102055"/>
                  <a:pt x="28945" y="66071"/>
                  <a:pt x="57520" y="45434"/>
                </a:cubicBezTo>
                <a:cubicBezTo>
                  <a:pt x="86095" y="24797"/>
                  <a:pt x="153828" y="-5895"/>
                  <a:pt x="171820" y="984"/>
                </a:cubicBezTo>
                <a:cubicBezTo>
                  <a:pt x="189812" y="7863"/>
                  <a:pt x="177641" y="76126"/>
                  <a:pt x="165470" y="86709"/>
                </a:cubicBezTo>
                <a:cubicBezTo>
                  <a:pt x="153299" y="97292"/>
                  <a:pt x="110966" y="60780"/>
                  <a:pt x="98795" y="64484"/>
                </a:cubicBezTo>
                <a:cubicBezTo>
                  <a:pt x="86624" y="68188"/>
                  <a:pt x="95091" y="89355"/>
                  <a:pt x="92445" y="108934"/>
                </a:cubicBezTo>
                <a:cubicBezTo>
                  <a:pt x="89799" y="128513"/>
                  <a:pt x="91916" y="180372"/>
                  <a:pt x="82920" y="181959"/>
                </a:cubicBezTo>
                <a:cubicBezTo>
                  <a:pt x="73924" y="183546"/>
                  <a:pt x="4603" y="147563"/>
                  <a:pt x="370" y="124809"/>
                </a:cubicBezTo>
                <a:close/>
              </a:path>
            </a:pathLst>
          </a:custGeom>
          <a:solidFill>
            <a:srgbClr val="FF0000">
              <a:alpha val="55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-2765355" y="283783"/>
            <a:ext cx="324611" cy="582377"/>
          </a:xfrm>
          <a:custGeom>
            <a:avLst/>
            <a:gdLst>
              <a:gd name="connsiteX0" fmla="*/ 268156 w 422413"/>
              <a:gd name="connsiteY0" fmla="*/ 2190 h 582680"/>
              <a:gd name="connsiteX1" fmla="*/ 122106 w 422413"/>
              <a:gd name="connsiteY1" fmla="*/ 186340 h 582680"/>
              <a:gd name="connsiteX2" fmla="*/ 172906 w 422413"/>
              <a:gd name="connsiteY2" fmla="*/ 319690 h 582680"/>
              <a:gd name="connsiteX3" fmla="*/ 1456 w 422413"/>
              <a:gd name="connsiteY3" fmla="*/ 345090 h 582680"/>
              <a:gd name="connsiteX4" fmla="*/ 90356 w 422413"/>
              <a:gd name="connsiteY4" fmla="*/ 497490 h 582680"/>
              <a:gd name="connsiteX5" fmla="*/ 90356 w 422413"/>
              <a:gd name="connsiteY5" fmla="*/ 580040 h 582680"/>
              <a:gd name="connsiteX6" fmla="*/ 338006 w 422413"/>
              <a:gd name="connsiteY6" fmla="*/ 402240 h 582680"/>
              <a:gd name="connsiteX7" fmla="*/ 395156 w 422413"/>
              <a:gd name="connsiteY7" fmla="*/ 287940 h 582680"/>
              <a:gd name="connsiteX8" fmla="*/ 414206 w 422413"/>
              <a:gd name="connsiteY8" fmla="*/ 97440 h 582680"/>
              <a:gd name="connsiteX9" fmla="*/ 268156 w 422413"/>
              <a:gd name="connsiteY9" fmla="*/ 2190 h 58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413" h="582680">
                <a:moveTo>
                  <a:pt x="268156" y="2190"/>
                </a:moveTo>
                <a:cubicBezTo>
                  <a:pt x="219473" y="17007"/>
                  <a:pt x="137981" y="133423"/>
                  <a:pt x="122106" y="186340"/>
                </a:cubicBezTo>
                <a:cubicBezTo>
                  <a:pt x="106231" y="239257"/>
                  <a:pt x="193014" y="293232"/>
                  <a:pt x="172906" y="319690"/>
                </a:cubicBezTo>
                <a:cubicBezTo>
                  <a:pt x="152798" y="346148"/>
                  <a:pt x="15214" y="315457"/>
                  <a:pt x="1456" y="345090"/>
                </a:cubicBezTo>
                <a:cubicBezTo>
                  <a:pt x="-12302" y="374723"/>
                  <a:pt x="75539" y="458332"/>
                  <a:pt x="90356" y="497490"/>
                </a:cubicBezTo>
                <a:cubicBezTo>
                  <a:pt x="105173" y="536648"/>
                  <a:pt x="49081" y="595915"/>
                  <a:pt x="90356" y="580040"/>
                </a:cubicBezTo>
                <a:cubicBezTo>
                  <a:pt x="131631" y="564165"/>
                  <a:pt x="287206" y="450923"/>
                  <a:pt x="338006" y="402240"/>
                </a:cubicBezTo>
                <a:cubicBezTo>
                  <a:pt x="388806" y="353557"/>
                  <a:pt x="382456" y="338740"/>
                  <a:pt x="395156" y="287940"/>
                </a:cubicBezTo>
                <a:cubicBezTo>
                  <a:pt x="407856" y="237140"/>
                  <a:pt x="436431" y="144007"/>
                  <a:pt x="414206" y="97440"/>
                </a:cubicBezTo>
                <a:cubicBezTo>
                  <a:pt x="391981" y="50873"/>
                  <a:pt x="316839" y="-12627"/>
                  <a:pt x="268156" y="2190"/>
                </a:cubicBezTo>
                <a:close/>
              </a:path>
            </a:pathLst>
          </a:custGeom>
          <a:solidFill>
            <a:srgbClr val="47FF9A">
              <a:alpha val="55000"/>
            </a:srgbClr>
          </a:solidFill>
          <a:ln>
            <a:solidFill>
              <a:srgbClr val="47FF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6367974" y="-222970"/>
            <a:ext cx="513672" cy="710061"/>
            <a:chOff x="6157250" y="-511854"/>
            <a:chExt cx="513672" cy="710061"/>
          </a:xfrm>
        </p:grpSpPr>
        <p:sp>
          <p:nvSpPr>
            <p:cNvPr id="109" name="Freeform 108"/>
            <p:cNvSpPr/>
            <p:nvPr/>
          </p:nvSpPr>
          <p:spPr>
            <a:xfrm>
              <a:off x="6157250" y="-511854"/>
              <a:ext cx="513672" cy="710061"/>
            </a:xfrm>
            <a:custGeom>
              <a:avLst/>
              <a:gdLst>
                <a:gd name="connsiteX0" fmla="*/ 5642 w 513672"/>
                <a:gd name="connsiteY0" fmla="*/ 156274 h 710061"/>
                <a:gd name="connsiteX1" fmla="*/ 34518 w 513672"/>
                <a:gd name="connsiteY1" fmla="*/ 300653 h 710061"/>
                <a:gd name="connsiteX2" fmla="*/ 150021 w 513672"/>
                <a:gd name="connsiteY2" fmla="*/ 608661 h 710061"/>
                <a:gd name="connsiteX3" fmla="*/ 304025 w 513672"/>
                <a:gd name="connsiteY3" fmla="*/ 695288 h 710061"/>
                <a:gd name="connsiteX4" fmla="*/ 467654 w 513672"/>
                <a:gd name="connsiteY4" fmla="*/ 339154 h 710061"/>
                <a:gd name="connsiteX5" fmla="*/ 486905 w 513672"/>
                <a:gd name="connsiteY5" fmla="*/ 88897 h 710061"/>
                <a:gd name="connsiteX6" fmla="*/ 130770 w 513672"/>
                <a:gd name="connsiteY6" fmla="*/ 2269 h 710061"/>
                <a:gd name="connsiteX7" fmla="*/ 5642 w 513672"/>
                <a:gd name="connsiteY7" fmla="*/ 156274 h 7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672" h="710061">
                  <a:moveTo>
                    <a:pt x="5642" y="156274"/>
                  </a:moveTo>
                  <a:cubicBezTo>
                    <a:pt x="-10400" y="206005"/>
                    <a:pt x="10455" y="225255"/>
                    <a:pt x="34518" y="300653"/>
                  </a:cubicBezTo>
                  <a:cubicBezTo>
                    <a:pt x="58581" y="376051"/>
                    <a:pt x="105103" y="542889"/>
                    <a:pt x="150021" y="608661"/>
                  </a:cubicBezTo>
                  <a:cubicBezTo>
                    <a:pt x="194939" y="674434"/>
                    <a:pt x="251086" y="740206"/>
                    <a:pt x="304025" y="695288"/>
                  </a:cubicBezTo>
                  <a:cubicBezTo>
                    <a:pt x="356964" y="650370"/>
                    <a:pt x="437174" y="440219"/>
                    <a:pt x="467654" y="339154"/>
                  </a:cubicBezTo>
                  <a:cubicBezTo>
                    <a:pt x="498134" y="238089"/>
                    <a:pt x="543052" y="145044"/>
                    <a:pt x="486905" y="88897"/>
                  </a:cubicBezTo>
                  <a:cubicBezTo>
                    <a:pt x="430758" y="32750"/>
                    <a:pt x="209376" y="-10565"/>
                    <a:pt x="130770" y="2269"/>
                  </a:cubicBezTo>
                  <a:cubicBezTo>
                    <a:pt x="52164" y="15103"/>
                    <a:pt x="21684" y="106543"/>
                    <a:pt x="5642" y="156274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rot="20788512">
              <a:off x="6248616" y="-202360"/>
              <a:ext cx="213676" cy="240967"/>
            </a:xfrm>
            <a:custGeom>
              <a:avLst/>
              <a:gdLst>
                <a:gd name="connsiteX0" fmla="*/ 161966 w 192691"/>
                <a:gd name="connsiteY0" fmla="*/ 173 h 262734"/>
                <a:gd name="connsiteX1" fmla="*/ 76241 w 192691"/>
                <a:gd name="connsiteY1" fmla="*/ 76373 h 262734"/>
                <a:gd name="connsiteX2" fmla="*/ 41 w 192691"/>
                <a:gd name="connsiteY2" fmla="*/ 108123 h 262734"/>
                <a:gd name="connsiteX3" fmla="*/ 66716 w 192691"/>
                <a:gd name="connsiteY3" fmla="*/ 257348 h 262734"/>
                <a:gd name="connsiteX4" fmla="*/ 142916 w 192691"/>
                <a:gd name="connsiteY4" fmla="*/ 219248 h 262734"/>
                <a:gd name="connsiteX5" fmla="*/ 107991 w 192691"/>
                <a:gd name="connsiteY5" fmla="*/ 117648 h 262734"/>
                <a:gd name="connsiteX6" fmla="*/ 190541 w 192691"/>
                <a:gd name="connsiteY6" fmla="*/ 57323 h 262734"/>
                <a:gd name="connsiteX7" fmla="*/ 161966 w 192691"/>
                <a:gd name="connsiteY7" fmla="*/ 173 h 26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691" h="262734">
                  <a:moveTo>
                    <a:pt x="161966" y="173"/>
                  </a:moveTo>
                  <a:cubicBezTo>
                    <a:pt x="142916" y="3348"/>
                    <a:pt x="103228" y="58381"/>
                    <a:pt x="76241" y="76373"/>
                  </a:cubicBezTo>
                  <a:cubicBezTo>
                    <a:pt x="49254" y="94365"/>
                    <a:pt x="1628" y="77961"/>
                    <a:pt x="41" y="108123"/>
                  </a:cubicBezTo>
                  <a:cubicBezTo>
                    <a:pt x="-1546" y="138285"/>
                    <a:pt x="42904" y="238827"/>
                    <a:pt x="66716" y="257348"/>
                  </a:cubicBezTo>
                  <a:cubicBezTo>
                    <a:pt x="90528" y="275869"/>
                    <a:pt x="136037" y="242531"/>
                    <a:pt x="142916" y="219248"/>
                  </a:cubicBezTo>
                  <a:cubicBezTo>
                    <a:pt x="149795" y="195965"/>
                    <a:pt x="100054" y="144635"/>
                    <a:pt x="107991" y="117648"/>
                  </a:cubicBezTo>
                  <a:cubicBezTo>
                    <a:pt x="115928" y="90661"/>
                    <a:pt x="182074" y="76373"/>
                    <a:pt x="190541" y="57323"/>
                  </a:cubicBezTo>
                  <a:cubicBezTo>
                    <a:pt x="199008" y="38273"/>
                    <a:pt x="181016" y="-3002"/>
                    <a:pt x="161966" y="173"/>
                  </a:cubicBezTo>
                  <a:close/>
                </a:path>
              </a:pathLst>
            </a:custGeom>
            <a:solidFill>
              <a:srgbClr val="FFC000">
                <a:alpha val="55000"/>
              </a:srgbClr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6333605" y="10921"/>
              <a:ext cx="200636" cy="166930"/>
            </a:xfrm>
            <a:custGeom>
              <a:avLst/>
              <a:gdLst>
                <a:gd name="connsiteX0" fmla="*/ 370 w 180932"/>
                <a:gd name="connsiteY0" fmla="*/ 124809 h 182009"/>
                <a:gd name="connsiteX1" fmla="*/ 57520 w 180932"/>
                <a:gd name="connsiteY1" fmla="*/ 45434 h 182009"/>
                <a:gd name="connsiteX2" fmla="*/ 171820 w 180932"/>
                <a:gd name="connsiteY2" fmla="*/ 984 h 182009"/>
                <a:gd name="connsiteX3" fmla="*/ 165470 w 180932"/>
                <a:gd name="connsiteY3" fmla="*/ 86709 h 182009"/>
                <a:gd name="connsiteX4" fmla="*/ 98795 w 180932"/>
                <a:gd name="connsiteY4" fmla="*/ 64484 h 182009"/>
                <a:gd name="connsiteX5" fmla="*/ 92445 w 180932"/>
                <a:gd name="connsiteY5" fmla="*/ 108934 h 182009"/>
                <a:gd name="connsiteX6" fmla="*/ 82920 w 180932"/>
                <a:gd name="connsiteY6" fmla="*/ 181959 h 182009"/>
                <a:gd name="connsiteX7" fmla="*/ 370 w 180932"/>
                <a:gd name="connsiteY7" fmla="*/ 124809 h 18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32" h="182009">
                  <a:moveTo>
                    <a:pt x="370" y="124809"/>
                  </a:moveTo>
                  <a:cubicBezTo>
                    <a:pt x="-3863" y="102055"/>
                    <a:pt x="28945" y="66071"/>
                    <a:pt x="57520" y="45434"/>
                  </a:cubicBezTo>
                  <a:cubicBezTo>
                    <a:pt x="86095" y="24797"/>
                    <a:pt x="153828" y="-5895"/>
                    <a:pt x="171820" y="984"/>
                  </a:cubicBezTo>
                  <a:cubicBezTo>
                    <a:pt x="189812" y="7863"/>
                    <a:pt x="177641" y="76126"/>
                    <a:pt x="165470" y="86709"/>
                  </a:cubicBezTo>
                  <a:cubicBezTo>
                    <a:pt x="153299" y="97292"/>
                    <a:pt x="110966" y="60780"/>
                    <a:pt x="98795" y="64484"/>
                  </a:cubicBezTo>
                  <a:cubicBezTo>
                    <a:pt x="86624" y="68188"/>
                    <a:pt x="95091" y="89355"/>
                    <a:pt x="92445" y="108934"/>
                  </a:cubicBezTo>
                  <a:cubicBezTo>
                    <a:pt x="89799" y="128513"/>
                    <a:pt x="91916" y="180372"/>
                    <a:pt x="82920" y="181959"/>
                  </a:cubicBezTo>
                  <a:cubicBezTo>
                    <a:pt x="73924" y="183546"/>
                    <a:pt x="4603" y="147563"/>
                    <a:pt x="370" y="124809"/>
                  </a:cubicBez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6297893" y="-466768"/>
              <a:ext cx="324611" cy="582377"/>
            </a:xfrm>
            <a:custGeom>
              <a:avLst/>
              <a:gdLst>
                <a:gd name="connsiteX0" fmla="*/ 268156 w 422413"/>
                <a:gd name="connsiteY0" fmla="*/ 2190 h 582680"/>
                <a:gd name="connsiteX1" fmla="*/ 122106 w 422413"/>
                <a:gd name="connsiteY1" fmla="*/ 186340 h 582680"/>
                <a:gd name="connsiteX2" fmla="*/ 172906 w 422413"/>
                <a:gd name="connsiteY2" fmla="*/ 319690 h 582680"/>
                <a:gd name="connsiteX3" fmla="*/ 1456 w 422413"/>
                <a:gd name="connsiteY3" fmla="*/ 345090 h 582680"/>
                <a:gd name="connsiteX4" fmla="*/ 90356 w 422413"/>
                <a:gd name="connsiteY4" fmla="*/ 497490 h 582680"/>
                <a:gd name="connsiteX5" fmla="*/ 90356 w 422413"/>
                <a:gd name="connsiteY5" fmla="*/ 580040 h 582680"/>
                <a:gd name="connsiteX6" fmla="*/ 338006 w 422413"/>
                <a:gd name="connsiteY6" fmla="*/ 402240 h 582680"/>
                <a:gd name="connsiteX7" fmla="*/ 395156 w 422413"/>
                <a:gd name="connsiteY7" fmla="*/ 287940 h 582680"/>
                <a:gd name="connsiteX8" fmla="*/ 414206 w 422413"/>
                <a:gd name="connsiteY8" fmla="*/ 97440 h 582680"/>
                <a:gd name="connsiteX9" fmla="*/ 268156 w 422413"/>
                <a:gd name="connsiteY9" fmla="*/ 2190 h 58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13" h="582680">
                  <a:moveTo>
                    <a:pt x="268156" y="2190"/>
                  </a:moveTo>
                  <a:cubicBezTo>
                    <a:pt x="219473" y="17007"/>
                    <a:pt x="137981" y="133423"/>
                    <a:pt x="122106" y="186340"/>
                  </a:cubicBezTo>
                  <a:cubicBezTo>
                    <a:pt x="106231" y="239257"/>
                    <a:pt x="193014" y="293232"/>
                    <a:pt x="172906" y="319690"/>
                  </a:cubicBezTo>
                  <a:cubicBezTo>
                    <a:pt x="152798" y="346148"/>
                    <a:pt x="15214" y="315457"/>
                    <a:pt x="1456" y="345090"/>
                  </a:cubicBezTo>
                  <a:cubicBezTo>
                    <a:pt x="-12302" y="374723"/>
                    <a:pt x="75539" y="458332"/>
                    <a:pt x="90356" y="497490"/>
                  </a:cubicBezTo>
                  <a:cubicBezTo>
                    <a:pt x="105173" y="536648"/>
                    <a:pt x="49081" y="595915"/>
                    <a:pt x="90356" y="580040"/>
                  </a:cubicBezTo>
                  <a:cubicBezTo>
                    <a:pt x="131631" y="564165"/>
                    <a:pt x="287206" y="450923"/>
                    <a:pt x="338006" y="402240"/>
                  </a:cubicBezTo>
                  <a:cubicBezTo>
                    <a:pt x="388806" y="353557"/>
                    <a:pt x="382456" y="338740"/>
                    <a:pt x="395156" y="287940"/>
                  </a:cubicBezTo>
                  <a:cubicBezTo>
                    <a:pt x="407856" y="237140"/>
                    <a:pt x="436431" y="144007"/>
                    <a:pt x="414206" y="97440"/>
                  </a:cubicBezTo>
                  <a:cubicBezTo>
                    <a:pt x="391981" y="50873"/>
                    <a:pt x="316839" y="-12627"/>
                    <a:pt x="268156" y="2190"/>
                  </a:cubicBezTo>
                  <a:close/>
                </a:path>
              </a:pathLst>
            </a:custGeom>
            <a:solidFill>
              <a:srgbClr val="47FF9A">
                <a:alpha val="55000"/>
              </a:srgbClr>
            </a:solidFill>
            <a:ln>
              <a:solidFill>
                <a:srgbClr val="47FF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Freeform 77"/>
          <p:cNvSpPr/>
          <p:nvPr/>
        </p:nvSpPr>
        <p:spPr>
          <a:xfrm>
            <a:off x="7937132" y="-242923"/>
            <a:ext cx="513672" cy="710061"/>
          </a:xfrm>
          <a:custGeom>
            <a:avLst/>
            <a:gdLst>
              <a:gd name="connsiteX0" fmla="*/ 5642 w 513672"/>
              <a:gd name="connsiteY0" fmla="*/ 156274 h 710061"/>
              <a:gd name="connsiteX1" fmla="*/ 34518 w 513672"/>
              <a:gd name="connsiteY1" fmla="*/ 300653 h 710061"/>
              <a:gd name="connsiteX2" fmla="*/ 150021 w 513672"/>
              <a:gd name="connsiteY2" fmla="*/ 608661 h 710061"/>
              <a:gd name="connsiteX3" fmla="*/ 304025 w 513672"/>
              <a:gd name="connsiteY3" fmla="*/ 695288 h 710061"/>
              <a:gd name="connsiteX4" fmla="*/ 467654 w 513672"/>
              <a:gd name="connsiteY4" fmla="*/ 339154 h 710061"/>
              <a:gd name="connsiteX5" fmla="*/ 486905 w 513672"/>
              <a:gd name="connsiteY5" fmla="*/ 88897 h 710061"/>
              <a:gd name="connsiteX6" fmla="*/ 130770 w 513672"/>
              <a:gd name="connsiteY6" fmla="*/ 2269 h 710061"/>
              <a:gd name="connsiteX7" fmla="*/ 5642 w 513672"/>
              <a:gd name="connsiteY7" fmla="*/ 156274 h 7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72" h="710061">
                <a:moveTo>
                  <a:pt x="5642" y="156274"/>
                </a:moveTo>
                <a:cubicBezTo>
                  <a:pt x="-10400" y="206005"/>
                  <a:pt x="10455" y="225255"/>
                  <a:pt x="34518" y="300653"/>
                </a:cubicBezTo>
                <a:cubicBezTo>
                  <a:pt x="58581" y="376051"/>
                  <a:pt x="105103" y="542889"/>
                  <a:pt x="150021" y="608661"/>
                </a:cubicBezTo>
                <a:cubicBezTo>
                  <a:pt x="194939" y="674434"/>
                  <a:pt x="251086" y="740206"/>
                  <a:pt x="304025" y="695288"/>
                </a:cubicBezTo>
                <a:cubicBezTo>
                  <a:pt x="356964" y="650370"/>
                  <a:pt x="437174" y="440219"/>
                  <a:pt x="467654" y="339154"/>
                </a:cubicBezTo>
                <a:cubicBezTo>
                  <a:pt x="498134" y="238089"/>
                  <a:pt x="543052" y="145044"/>
                  <a:pt x="486905" y="88897"/>
                </a:cubicBezTo>
                <a:cubicBezTo>
                  <a:pt x="430758" y="32750"/>
                  <a:pt x="209376" y="-10565"/>
                  <a:pt x="130770" y="2269"/>
                </a:cubicBezTo>
                <a:cubicBezTo>
                  <a:pt x="52164" y="15103"/>
                  <a:pt x="21684" y="106543"/>
                  <a:pt x="5642" y="156274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7648922" y="-265566"/>
            <a:ext cx="507346" cy="755345"/>
          </a:xfrm>
          <a:custGeom>
            <a:avLst/>
            <a:gdLst>
              <a:gd name="connsiteX0" fmla="*/ 567728 w 1172988"/>
              <a:gd name="connsiteY0" fmla="*/ 9255 h 1455025"/>
              <a:gd name="connsiteX1" fmla="*/ 38339 w 1172988"/>
              <a:gd name="connsiteY1" fmla="*/ 403891 h 1455025"/>
              <a:gd name="connsiteX2" fmla="*/ 163467 w 1172988"/>
              <a:gd name="connsiteY2" fmla="*/ 1048783 h 1455025"/>
              <a:gd name="connsiteX3" fmla="*/ 1135619 w 1172988"/>
              <a:gd name="connsiteY3" fmla="*/ 1424169 h 1455025"/>
              <a:gd name="connsiteX4" fmla="*/ 933488 w 1172988"/>
              <a:gd name="connsiteY4" fmla="*/ 240261 h 1455025"/>
              <a:gd name="connsiteX5" fmla="*/ 567728 w 1172988"/>
              <a:gd name="connsiteY5" fmla="*/ 9255 h 145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988" h="1455025">
                <a:moveTo>
                  <a:pt x="567728" y="9255"/>
                </a:moveTo>
                <a:cubicBezTo>
                  <a:pt x="418536" y="36527"/>
                  <a:pt x="105716" y="230636"/>
                  <a:pt x="38339" y="403891"/>
                </a:cubicBezTo>
                <a:cubicBezTo>
                  <a:pt x="-29038" y="577146"/>
                  <a:pt x="-19413" y="878737"/>
                  <a:pt x="163467" y="1048783"/>
                </a:cubicBezTo>
                <a:cubicBezTo>
                  <a:pt x="346347" y="1218829"/>
                  <a:pt x="1007282" y="1558923"/>
                  <a:pt x="1135619" y="1424169"/>
                </a:cubicBezTo>
                <a:cubicBezTo>
                  <a:pt x="1263956" y="1289415"/>
                  <a:pt x="1028137" y="477684"/>
                  <a:pt x="933488" y="240261"/>
                </a:cubicBezTo>
                <a:cubicBezTo>
                  <a:pt x="838840" y="2838"/>
                  <a:pt x="716920" y="-18017"/>
                  <a:pt x="567728" y="925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flipH="1">
            <a:off x="8244500" y="-265566"/>
            <a:ext cx="512103" cy="755345"/>
          </a:xfrm>
          <a:custGeom>
            <a:avLst/>
            <a:gdLst>
              <a:gd name="connsiteX0" fmla="*/ 567728 w 1172988"/>
              <a:gd name="connsiteY0" fmla="*/ 9255 h 1455025"/>
              <a:gd name="connsiteX1" fmla="*/ 38339 w 1172988"/>
              <a:gd name="connsiteY1" fmla="*/ 403891 h 1455025"/>
              <a:gd name="connsiteX2" fmla="*/ 163467 w 1172988"/>
              <a:gd name="connsiteY2" fmla="*/ 1048783 h 1455025"/>
              <a:gd name="connsiteX3" fmla="*/ 1135619 w 1172988"/>
              <a:gd name="connsiteY3" fmla="*/ 1424169 h 1455025"/>
              <a:gd name="connsiteX4" fmla="*/ 933488 w 1172988"/>
              <a:gd name="connsiteY4" fmla="*/ 240261 h 1455025"/>
              <a:gd name="connsiteX5" fmla="*/ 567728 w 1172988"/>
              <a:gd name="connsiteY5" fmla="*/ 9255 h 145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988" h="1455025">
                <a:moveTo>
                  <a:pt x="567728" y="9255"/>
                </a:moveTo>
                <a:cubicBezTo>
                  <a:pt x="418536" y="36527"/>
                  <a:pt x="105716" y="230636"/>
                  <a:pt x="38339" y="403891"/>
                </a:cubicBezTo>
                <a:cubicBezTo>
                  <a:pt x="-29038" y="577146"/>
                  <a:pt x="-19413" y="878737"/>
                  <a:pt x="163467" y="1048783"/>
                </a:cubicBezTo>
                <a:cubicBezTo>
                  <a:pt x="346347" y="1218829"/>
                  <a:pt x="1007282" y="1558923"/>
                  <a:pt x="1135619" y="1424169"/>
                </a:cubicBezTo>
                <a:cubicBezTo>
                  <a:pt x="1263956" y="1289415"/>
                  <a:pt x="1028137" y="477684"/>
                  <a:pt x="933488" y="240261"/>
                </a:cubicBezTo>
                <a:cubicBezTo>
                  <a:pt x="838840" y="2838"/>
                  <a:pt x="716920" y="-18017"/>
                  <a:pt x="567728" y="925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rot="10800000">
            <a:off x="7945096" y="529798"/>
            <a:ext cx="513672" cy="710061"/>
          </a:xfrm>
          <a:custGeom>
            <a:avLst/>
            <a:gdLst>
              <a:gd name="connsiteX0" fmla="*/ 5642 w 513672"/>
              <a:gd name="connsiteY0" fmla="*/ 156274 h 710061"/>
              <a:gd name="connsiteX1" fmla="*/ 34518 w 513672"/>
              <a:gd name="connsiteY1" fmla="*/ 300653 h 710061"/>
              <a:gd name="connsiteX2" fmla="*/ 150021 w 513672"/>
              <a:gd name="connsiteY2" fmla="*/ 608661 h 710061"/>
              <a:gd name="connsiteX3" fmla="*/ 304025 w 513672"/>
              <a:gd name="connsiteY3" fmla="*/ 695288 h 710061"/>
              <a:gd name="connsiteX4" fmla="*/ 467654 w 513672"/>
              <a:gd name="connsiteY4" fmla="*/ 339154 h 710061"/>
              <a:gd name="connsiteX5" fmla="*/ 486905 w 513672"/>
              <a:gd name="connsiteY5" fmla="*/ 88897 h 710061"/>
              <a:gd name="connsiteX6" fmla="*/ 130770 w 513672"/>
              <a:gd name="connsiteY6" fmla="*/ 2269 h 710061"/>
              <a:gd name="connsiteX7" fmla="*/ 5642 w 513672"/>
              <a:gd name="connsiteY7" fmla="*/ 156274 h 7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72" h="710061">
                <a:moveTo>
                  <a:pt x="5642" y="156274"/>
                </a:moveTo>
                <a:cubicBezTo>
                  <a:pt x="-10400" y="206005"/>
                  <a:pt x="10455" y="225255"/>
                  <a:pt x="34518" y="300653"/>
                </a:cubicBezTo>
                <a:cubicBezTo>
                  <a:pt x="58581" y="376051"/>
                  <a:pt x="105103" y="542889"/>
                  <a:pt x="150021" y="608661"/>
                </a:cubicBezTo>
                <a:cubicBezTo>
                  <a:pt x="194939" y="674434"/>
                  <a:pt x="251086" y="740206"/>
                  <a:pt x="304025" y="695288"/>
                </a:cubicBezTo>
                <a:cubicBezTo>
                  <a:pt x="356964" y="650370"/>
                  <a:pt x="437174" y="440219"/>
                  <a:pt x="467654" y="339154"/>
                </a:cubicBezTo>
                <a:cubicBezTo>
                  <a:pt x="498134" y="238089"/>
                  <a:pt x="543052" y="145044"/>
                  <a:pt x="486905" y="88897"/>
                </a:cubicBezTo>
                <a:cubicBezTo>
                  <a:pt x="430758" y="32750"/>
                  <a:pt x="209376" y="-10565"/>
                  <a:pt x="130770" y="2269"/>
                </a:cubicBezTo>
                <a:cubicBezTo>
                  <a:pt x="52164" y="15103"/>
                  <a:pt x="21684" y="106543"/>
                  <a:pt x="5642" y="156274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 rot="10800000">
            <a:off x="8249257" y="507157"/>
            <a:ext cx="507346" cy="755345"/>
          </a:xfrm>
          <a:custGeom>
            <a:avLst/>
            <a:gdLst>
              <a:gd name="connsiteX0" fmla="*/ 567728 w 1172988"/>
              <a:gd name="connsiteY0" fmla="*/ 9255 h 1455025"/>
              <a:gd name="connsiteX1" fmla="*/ 38339 w 1172988"/>
              <a:gd name="connsiteY1" fmla="*/ 403891 h 1455025"/>
              <a:gd name="connsiteX2" fmla="*/ 163467 w 1172988"/>
              <a:gd name="connsiteY2" fmla="*/ 1048783 h 1455025"/>
              <a:gd name="connsiteX3" fmla="*/ 1135619 w 1172988"/>
              <a:gd name="connsiteY3" fmla="*/ 1424169 h 1455025"/>
              <a:gd name="connsiteX4" fmla="*/ 933488 w 1172988"/>
              <a:gd name="connsiteY4" fmla="*/ 240261 h 1455025"/>
              <a:gd name="connsiteX5" fmla="*/ 567728 w 1172988"/>
              <a:gd name="connsiteY5" fmla="*/ 9255 h 145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988" h="1455025">
                <a:moveTo>
                  <a:pt x="567728" y="9255"/>
                </a:moveTo>
                <a:cubicBezTo>
                  <a:pt x="418536" y="36527"/>
                  <a:pt x="105716" y="230636"/>
                  <a:pt x="38339" y="403891"/>
                </a:cubicBezTo>
                <a:cubicBezTo>
                  <a:pt x="-29038" y="577146"/>
                  <a:pt x="-19413" y="878737"/>
                  <a:pt x="163467" y="1048783"/>
                </a:cubicBezTo>
                <a:cubicBezTo>
                  <a:pt x="346347" y="1218829"/>
                  <a:pt x="1007282" y="1558923"/>
                  <a:pt x="1135619" y="1424169"/>
                </a:cubicBezTo>
                <a:cubicBezTo>
                  <a:pt x="1263956" y="1289415"/>
                  <a:pt x="1028137" y="477684"/>
                  <a:pt x="933488" y="240261"/>
                </a:cubicBezTo>
                <a:cubicBezTo>
                  <a:pt x="838840" y="2838"/>
                  <a:pt x="716920" y="-18017"/>
                  <a:pt x="567728" y="925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0800000" flipH="1">
            <a:off x="7648922" y="507157"/>
            <a:ext cx="512103" cy="755345"/>
          </a:xfrm>
          <a:custGeom>
            <a:avLst/>
            <a:gdLst>
              <a:gd name="connsiteX0" fmla="*/ 567728 w 1172988"/>
              <a:gd name="connsiteY0" fmla="*/ 9255 h 1455025"/>
              <a:gd name="connsiteX1" fmla="*/ 38339 w 1172988"/>
              <a:gd name="connsiteY1" fmla="*/ 403891 h 1455025"/>
              <a:gd name="connsiteX2" fmla="*/ 163467 w 1172988"/>
              <a:gd name="connsiteY2" fmla="*/ 1048783 h 1455025"/>
              <a:gd name="connsiteX3" fmla="*/ 1135619 w 1172988"/>
              <a:gd name="connsiteY3" fmla="*/ 1424169 h 1455025"/>
              <a:gd name="connsiteX4" fmla="*/ 933488 w 1172988"/>
              <a:gd name="connsiteY4" fmla="*/ 240261 h 1455025"/>
              <a:gd name="connsiteX5" fmla="*/ 567728 w 1172988"/>
              <a:gd name="connsiteY5" fmla="*/ 9255 h 145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988" h="1455025">
                <a:moveTo>
                  <a:pt x="567728" y="9255"/>
                </a:moveTo>
                <a:cubicBezTo>
                  <a:pt x="418536" y="36527"/>
                  <a:pt x="105716" y="230636"/>
                  <a:pt x="38339" y="403891"/>
                </a:cubicBezTo>
                <a:cubicBezTo>
                  <a:pt x="-29038" y="577146"/>
                  <a:pt x="-19413" y="878737"/>
                  <a:pt x="163467" y="1048783"/>
                </a:cubicBezTo>
                <a:cubicBezTo>
                  <a:pt x="346347" y="1218829"/>
                  <a:pt x="1007282" y="1558923"/>
                  <a:pt x="1135619" y="1424169"/>
                </a:cubicBezTo>
                <a:cubicBezTo>
                  <a:pt x="1263956" y="1289415"/>
                  <a:pt x="1028137" y="477684"/>
                  <a:pt x="933488" y="240261"/>
                </a:cubicBezTo>
                <a:cubicBezTo>
                  <a:pt x="838840" y="2838"/>
                  <a:pt x="716920" y="-18017"/>
                  <a:pt x="567728" y="925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6956067" y="447336"/>
            <a:ext cx="50540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348369" y="511720"/>
            <a:ext cx="5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x6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Uetz</dc:creator>
  <cp:lastModifiedBy>Goodacre, Norman *</cp:lastModifiedBy>
  <cp:revision>8</cp:revision>
  <dcterms:created xsi:type="dcterms:W3CDTF">2017-08-26T02:18:51Z</dcterms:created>
  <dcterms:modified xsi:type="dcterms:W3CDTF">2017-08-28T03:22:44Z</dcterms:modified>
</cp:coreProperties>
</file>