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3" autoAdjust="0"/>
    <p:restoredTop sz="98868" autoAdjust="0"/>
  </p:normalViewPr>
  <p:slideViewPr>
    <p:cSldViewPr snapToGrid="0" snapToObjects="1">
      <p:cViewPr>
        <p:scale>
          <a:sx n="200" d="100"/>
          <a:sy n="200" d="100"/>
        </p:scale>
        <p:origin x="3824" y="3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A33B-3EAB-8142-BB4B-83A2CD5E248D}" type="datetimeFigureOut"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683" y="296186"/>
            <a:ext cx="2244059" cy="211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265" y="4289244"/>
            <a:ext cx="1976064" cy="211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31125" y="429599"/>
            <a:ext cx="2885764" cy="218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8344" y="3946385"/>
            <a:ext cx="2615702" cy="2185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233" y="587357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6729" y="54516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0215" y="8691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6351" y="238119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5772" y="1916774"/>
            <a:ext cx="988857" cy="603114"/>
            <a:chOff x="2262172" y="2031999"/>
            <a:chExt cx="1142163" cy="60311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4748" y="5129874"/>
            <a:ext cx="920851" cy="603114"/>
            <a:chOff x="2262172" y="2031999"/>
            <a:chExt cx="1142163" cy="60311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75185" y="2795743"/>
            <a:ext cx="401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8000"/>
                </a:solidFill>
                <a:latin typeface="Arial"/>
                <a:cs typeface="Arial"/>
              </a:rPr>
              <a:t>HPr</a:t>
            </a:r>
            <a:r>
              <a:rPr lang="en-US" b="1" dirty="0">
                <a:latin typeface="Arial"/>
                <a:cs typeface="Arial"/>
              </a:rPr>
              <a:t> - </a:t>
            </a:r>
            <a:r>
              <a:rPr lang="en-US" b="1" dirty="0" err="1" smtClean="0">
                <a:solidFill>
                  <a:srgbClr val="7030A0"/>
                </a:solidFill>
                <a:latin typeface="Arial"/>
                <a:cs typeface="Arial"/>
              </a:rPr>
              <a:t>NagB</a:t>
            </a:r>
            <a:r>
              <a:rPr lang="en-US" b="1" dirty="0" smtClean="0">
                <a:latin typeface="Arial"/>
                <a:cs typeface="Arial"/>
              </a:rPr>
              <a:t> can only bind</a:t>
            </a:r>
          </a:p>
          <a:p>
            <a:pPr algn="ctr"/>
            <a:r>
              <a:rPr lang="en-US" b="1" dirty="0" err="1" smtClean="0">
                <a:solidFill>
                  <a:srgbClr val="3366FF"/>
                </a:solidFill>
                <a:latin typeface="Arial"/>
                <a:cs typeface="Arial"/>
              </a:rPr>
              <a:t>NanE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u="sng" dirty="0">
                <a:latin typeface="Arial"/>
                <a:cs typeface="Arial"/>
              </a:rPr>
              <a:t>or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U-PII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75185" y="72943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7251" y="180629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984" y="55402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3435" y="410724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8615" y="4167575"/>
            <a:ext cx="2550321" cy="211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91341" y="4119347"/>
            <a:ext cx="2731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</a:t>
            </a:r>
            <a:r>
              <a:rPr lang="en-US" sz="1400" dirty="0" smtClean="0"/>
              <a:t>nterface shared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 and U-PII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644736" y="2411967"/>
            <a:ext cx="671664" cy="2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</a:t>
            </a:r>
            <a:r>
              <a:rPr lang="en-US" sz="1400" dirty="0" smtClean="0"/>
              <a:t>224</a:t>
            </a:r>
            <a:endParaRPr 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62480" y="929886"/>
            <a:ext cx="3603693" cy="2639175"/>
          </a:xfrm>
          <a:prstGeom prst="rect">
            <a:avLst/>
          </a:prstGeom>
          <a:ln w="25400">
            <a:noFill/>
          </a:ln>
        </p:spPr>
      </p:pic>
      <p:sp>
        <p:nvSpPr>
          <p:cNvPr id="30" name="Freeform 29"/>
          <p:cNvSpPr/>
          <p:nvPr/>
        </p:nvSpPr>
        <p:spPr>
          <a:xfrm>
            <a:off x="6032883" y="1910515"/>
            <a:ext cx="1080161" cy="1372886"/>
          </a:xfrm>
          <a:custGeom>
            <a:avLst/>
            <a:gdLst>
              <a:gd name="connsiteX0" fmla="*/ 60854 w 889534"/>
              <a:gd name="connsiteY0" fmla="*/ 400100 h 1166181"/>
              <a:gd name="connsiteX1" fmla="*/ 237067 w 889534"/>
              <a:gd name="connsiteY1" fmla="*/ 414388 h 1166181"/>
              <a:gd name="connsiteX2" fmla="*/ 251354 w 889534"/>
              <a:gd name="connsiteY2" fmla="*/ 76250 h 1166181"/>
              <a:gd name="connsiteX3" fmla="*/ 408517 w 889534"/>
              <a:gd name="connsiteY3" fmla="*/ 50 h 1166181"/>
              <a:gd name="connsiteX4" fmla="*/ 503767 w 889534"/>
              <a:gd name="connsiteY4" fmla="*/ 81013 h 1166181"/>
              <a:gd name="connsiteX5" fmla="*/ 760942 w 889534"/>
              <a:gd name="connsiteY5" fmla="*/ 85775 h 1166181"/>
              <a:gd name="connsiteX6" fmla="*/ 727604 w 889534"/>
              <a:gd name="connsiteY6" fmla="*/ 290563 h 1166181"/>
              <a:gd name="connsiteX7" fmla="*/ 599017 w 889534"/>
              <a:gd name="connsiteY7" fmla="*/ 509638 h 1166181"/>
              <a:gd name="connsiteX8" fmla="*/ 527579 w 889534"/>
              <a:gd name="connsiteY8" fmla="*/ 638225 h 1166181"/>
              <a:gd name="connsiteX9" fmla="*/ 708554 w 889534"/>
              <a:gd name="connsiteY9" fmla="*/ 781100 h 1166181"/>
              <a:gd name="connsiteX10" fmla="*/ 889529 w 889534"/>
              <a:gd name="connsiteY10" fmla="*/ 1043038 h 1166181"/>
              <a:gd name="connsiteX11" fmla="*/ 713317 w 889534"/>
              <a:gd name="connsiteY11" fmla="*/ 1157338 h 1166181"/>
              <a:gd name="connsiteX12" fmla="*/ 318029 w 889534"/>
              <a:gd name="connsiteY12" fmla="*/ 819200 h 1166181"/>
              <a:gd name="connsiteX13" fmla="*/ 137054 w 889534"/>
              <a:gd name="connsiteY13" fmla="*/ 752525 h 1166181"/>
              <a:gd name="connsiteX14" fmla="*/ 3704 w 889534"/>
              <a:gd name="connsiteY14" fmla="*/ 590600 h 1166181"/>
              <a:gd name="connsiteX15" fmla="*/ 60854 w 889534"/>
              <a:gd name="connsiteY15" fmla="*/ 400100 h 1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9534" h="1166181">
                <a:moveTo>
                  <a:pt x="60854" y="400100"/>
                </a:moveTo>
                <a:cubicBezTo>
                  <a:pt x="99748" y="370731"/>
                  <a:pt x="205317" y="468363"/>
                  <a:pt x="237067" y="414388"/>
                </a:cubicBezTo>
                <a:cubicBezTo>
                  <a:pt x="268817" y="360413"/>
                  <a:pt x="222779" y="145306"/>
                  <a:pt x="251354" y="76250"/>
                </a:cubicBezTo>
                <a:cubicBezTo>
                  <a:pt x="279929" y="7194"/>
                  <a:pt x="366448" y="-744"/>
                  <a:pt x="408517" y="50"/>
                </a:cubicBezTo>
                <a:cubicBezTo>
                  <a:pt x="450586" y="844"/>
                  <a:pt x="445030" y="66725"/>
                  <a:pt x="503767" y="81013"/>
                </a:cubicBezTo>
                <a:cubicBezTo>
                  <a:pt x="562505" y="95300"/>
                  <a:pt x="723636" y="50850"/>
                  <a:pt x="760942" y="85775"/>
                </a:cubicBezTo>
                <a:cubicBezTo>
                  <a:pt x="798248" y="120700"/>
                  <a:pt x="754591" y="219919"/>
                  <a:pt x="727604" y="290563"/>
                </a:cubicBezTo>
                <a:cubicBezTo>
                  <a:pt x="700617" y="361207"/>
                  <a:pt x="632354" y="451694"/>
                  <a:pt x="599017" y="509638"/>
                </a:cubicBezTo>
                <a:cubicBezTo>
                  <a:pt x="565680" y="567582"/>
                  <a:pt x="509323" y="592981"/>
                  <a:pt x="527579" y="638225"/>
                </a:cubicBezTo>
                <a:cubicBezTo>
                  <a:pt x="545835" y="683469"/>
                  <a:pt x="648229" y="713631"/>
                  <a:pt x="708554" y="781100"/>
                </a:cubicBezTo>
                <a:cubicBezTo>
                  <a:pt x="768879" y="848569"/>
                  <a:pt x="888735" y="980332"/>
                  <a:pt x="889529" y="1043038"/>
                </a:cubicBezTo>
                <a:cubicBezTo>
                  <a:pt x="890323" y="1105744"/>
                  <a:pt x="808567" y="1194644"/>
                  <a:pt x="713317" y="1157338"/>
                </a:cubicBezTo>
                <a:cubicBezTo>
                  <a:pt x="618067" y="1120032"/>
                  <a:pt x="414073" y="886669"/>
                  <a:pt x="318029" y="819200"/>
                </a:cubicBezTo>
                <a:cubicBezTo>
                  <a:pt x="221985" y="751731"/>
                  <a:pt x="189441" y="790625"/>
                  <a:pt x="137054" y="752525"/>
                </a:cubicBezTo>
                <a:cubicBezTo>
                  <a:pt x="84667" y="714425"/>
                  <a:pt x="18785" y="646956"/>
                  <a:pt x="3704" y="590600"/>
                </a:cubicBezTo>
                <a:cubicBezTo>
                  <a:pt x="-11377" y="534244"/>
                  <a:pt x="21960" y="429469"/>
                  <a:pt x="60854" y="400100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717254" y="2824727"/>
            <a:ext cx="1066592" cy="1013915"/>
          </a:xfrm>
          <a:custGeom>
            <a:avLst/>
            <a:gdLst>
              <a:gd name="connsiteX0" fmla="*/ 173535 w 878359"/>
              <a:gd name="connsiteY0" fmla="*/ 383081 h 831533"/>
              <a:gd name="connsiteX1" fmla="*/ 68760 w 878359"/>
              <a:gd name="connsiteY1" fmla="*/ 502143 h 831533"/>
              <a:gd name="connsiteX2" fmla="*/ 11610 w 878359"/>
              <a:gd name="connsiteY2" fmla="*/ 825993 h 831533"/>
              <a:gd name="connsiteX3" fmla="*/ 302123 w 878359"/>
              <a:gd name="connsiteY3" fmla="*/ 711693 h 831533"/>
              <a:gd name="connsiteX4" fmla="*/ 483098 w 878359"/>
              <a:gd name="connsiteY4" fmla="*/ 778368 h 831533"/>
              <a:gd name="connsiteX5" fmla="*/ 635498 w 878359"/>
              <a:gd name="connsiteY5" fmla="*/ 625968 h 831533"/>
              <a:gd name="connsiteX6" fmla="*/ 487860 w 878359"/>
              <a:gd name="connsiteY6" fmla="*/ 483093 h 831533"/>
              <a:gd name="connsiteX7" fmla="*/ 654548 w 878359"/>
              <a:gd name="connsiteY7" fmla="*/ 321168 h 831533"/>
              <a:gd name="connsiteX8" fmla="*/ 849810 w 878359"/>
              <a:gd name="connsiteY8" fmla="*/ 321168 h 831533"/>
              <a:gd name="connsiteX9" fmla="*/ 859335 w 878359"/>
              <a:gd name="connsiteY9" fmla="*/ 125906 h 831533"/>
              <a:gd name="connsiteX10" fmla="*/ 678360 w 878359"/>
              <a:gd name="connsiteY10" fmla="*/ 2081 h 831533"/>
              <a:gd name="connsiteX11" fmla="*/ 397373 w 878359"/>
              <a:gd name="connsiteY11" fmla="*/ 225918 h 831533"/>
              <a:gd name="connsiteX12" fmla="*/ 173535 w 878359"/>
              <a:gd name="connsiteY12" fmla="*/ 383081 h 83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8359" h="831533">
                <a:moveTo>
                  <a:pt x="173535" y="383081"/>
                </a:moveTo>
                <a:cubicBezTo>
                  <a:pt x="118766" y="429118"/>
                  <a:pt x="95747" y="428324"/>
                  <a:pt x="68760" y="502143"/>
                </a:cubicBezTo>
                <a:cubicBezTo>
                  <a:pt x="41773" y="575962"/>
                  <a:pt x="-27284" y="791068"/>
                  <a:pt x="11610" y="825993"/>
                </a:cubicBezTo>
                <a:cubicBezTo>
                  <a:pt x="50504" y="860918"/>
                  <a:pt x="223542" y="719630"/>
                  <a:pt x="302123" y="711693"/>
                </a:cubicBezTo>
                <a:cubicBezTo>
                  <a:pt x="380704" y="703756"/>
                  <a:pt x="427536" y="792656"/>
                  <a:pt x="483098" y="778368"/>
                </a:cubicBezTo>
                <a:cubicBezTo>
                  <a:pt x="538661" y="764081"/>
                  <a:pt x="634704" y="675180"/>
                  <a:pt x="635498" y="625968"/>
                </a:cubicBezTo>
                <a:cubicBezTo>
                  <a:pt x="636292" y="576756"/>
                  <a:pt x="484685" y="533893"/>
                  <a:pt x="487860" y="483093"/>
                </a:cubicBezTo>
                <a:cubicBezTo>
                  <a:pt x="491035" y="432293"/>
                  <a:pt x="594223" y="348155"/>
                  <a:pt x="654548" y="321168"/>
                </a:cubicBezTo>
                <a:cubicBezTo>
                  <a:pt x="714873" y="294181"/>
                  <a:pt x="815679" y="353712"/>
                  <a:pt x="849810" y="321168"/>
                </a:cubicBezTo>
                <a:cubicBezTo>
                  <a:pt x="883941" y="288624"/>
                  <a:pt x="887910" y="179087"/>
                  <a:pt x="859335" y="125906"/>
                </a:cubicBezTo>
                <a:cubicBezTo>
                  <a:pt x="830760" y="72725"/>
                  <a:pt x="755354" y="-14588"/>
                  <a:pt x="678360" y="2081"/>
                </a:cubicBezTo>
                <a:cubicBezTo>
                  <a:pt x="601366" y="18750"/>
                  <a:pt x="481511" y="162418"/>
                  <a:pt x="397373" y="225918"/>
                </a:cubicBezTo>
                <a:cubicBezTo>
                  <a:pt x="313236" y="289418"/>
                  <a:pt x="228304" y="337044"/>
                  <a:pt x="173535" y="383081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7558414" y="1877670"/>
            <a:ext cx="301289" cy="3116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3844" y="2147216"/>
            <a:ext cx="763972" cy="2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</a:t>
            </a:r>
            <a:r>
              <a:rPr lang="en-US" sz="1200" dirty="0" smtClean="0"/>
              <a:t>165</a:t>
            </a:r>
            <a:endParaRPr lang="en-US" sz="1200" dirty="0"/>
          </a:p>
        </p:txBody>
      </p:sp>
      <p:cxnSp>
        <p:nvCxnSpPr>
          <p:cNvPr id="34" name="Straight Connector 33"/>
          <p:cNvCxnSpPr>
            <a:stCxn id="35" idx="3"/>
          </p:cNvCxnSpPr>
          <p:nvPr/>
        </p:nvCxnSpPr>
        <p:spPr>
          <a:xfrm flipV="1">
            <a:off x="6166496" y="2121183"/>
            <a:ext cx="631819" cy="136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7788" y="2118153"/>
            <a:ext cx="598708" cy="2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M223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790251" y="2671003"/>
            <a:ext cx="752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W224</a:t>
            </a:r>
            <a:endParaRPr lang="en-US" sz="1200" dirty="0"/>
          </a:p>
        </p:txBody>
      </p:sp>
      <p:cxnSp>
        <p:nvCxnSpPr>
          <p:cNvPr id="37" name="Straight Connector 36"/>
          <p:cNvCxnSpPr>
            <a:stCxn id="36" idx="1"/>
          </p:cNvCxnSpPr>
          <p:nvPr/>
        </p:nvCxnSpPr>
        <p:spPr>
          <a:xfrm flipH="1" flipV="1">
            <a:off x="7250553" y="2466963"/>
            <a:ext cx="539698" cy="34253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7787" y="2359921"/>
            <a:ext cx="613083" cy="2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</a:t>
            </a:r>
            <a:r>
              <a:rPr lang="en-US" sz="1200" dirty="0" smtClean="0"/>
              <a:t>221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088088" y="2359920"/>
            <a:ext cx="394317" cy="1393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08346" y="2862588"/>
            <a:ext cx="713639" cy="4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859704" y="2862587"/>
            <a:ext cx="625068" cy="4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78578" y="71784"/>
            <a:ext cx="198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Binding sites on </a:t>
            </a:r>
          </a:p>
          <a:p>
            <a:pPr algn="ctr"/>
            <a:r>
              <a:rPr lang="en-US" b="1" dirty="0" err="1">
                <a:solidFill>
                  <a:schemeClr val="accent4"/>
                </a:solidFill>
                <a:latin typeface="Arial"/>
                <a:cs typeface="Arial"/>
              </a:rPr>
              <a:t>          NagB</a:t>
            </a:r>
            <a:endParaRPr lang="en-US" b="1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946201" y="5733374"/>
            <a:ext cx="3868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884480" y="5377513"/>
            <a:ext cx="5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775645" y="6091566"/>
            <a:ext cx="217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 smtClean="0"/>
              <a:t>Hpr</a:t>
            </a:r>
            <a:r>
              <a:rPr lang="en-US" sz="1400" dirty="0" smtClean="0"/>
              <a:t>, </a:t>
            </a:r>
            <a:r>
              <a:rPr lang="en-US" sz="1400" dirty="0" err="1" smtClean="0"/>
              <a:t>NanE</a:t>
            </a:r>
            <a:r>
              <a:rPr lang="en-US" sz="1400" dirty="0" smtClean="0"/>
              <a:t>, U-PII combined interface</a:t>
            </a:r>
            <a:endParaRPr lang="en-US" sz="1400" dirty="0"/>
          </a:p>
        </p:txBody>
      </p:sp>
      <p:sp>
        <p:nvSpPr>
          <p:cNvPr id="170" name="Rectangle 169"/>
          <p:cNvSpPr/>
          <p:nvPr/>
        </p:nvSpPr>
        <p:spPr>
          <a:xfrm>
            <a:off x="5476176" y="6091566"/>
            <a:ext cx="230331" cy="211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5203625" y="461960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Quaternary structure of </a:t>
            </a:r>
            <a:r>
              <a:rPr lang="en-US" b="1" dirty="0" err="1" smtClean="0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 dirty="0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5358108" y="5063068"/>
            <a:ext cx="513672" cy="710061"/>
            <a:chOff x="6191695" y="5469536"/>
            <a:chExt cx="513672" cy="710061"/>
          </a:xfrm>
        </p:grpSpPr>
        <p:sp>
          <p:nvSpPr>
            <p:cNvPr id="109" name="Freeform 108"/>
            <p:cNvSpPr/>
            <p:nvPr/>
          </p:nvSpPr>
          <p:spPr>
            <a:xfrm>
              <a:off x="6191695" y="5469536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6257846" y="5514622"/>
              <a:ext cx="399103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 w="158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20788512">
              <a:off x="6283061" y="5779030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6375290" y="6013038"/>
              <a:ext cx="187527" cy="159589"/>
            </a:xfrm>
            <a:custGeom>
              <a:avLst/>
              <a:gdLst>
                <a:gd name="connsiteX0" fmla="*/ 110 w 187527"/>
                <a:gd name="connsiteY0" fmla="*/ 89312 h 159589"/>
                <a:gd name="connsiteX1" fmla="*/ 101710 w 187527"/>
                <a:gd name="connsiteY1" fmla="*/ 13112 h 159589"/>
                <a:gd name="connsiteX2" fmla="*/ 187435 w 187527"/>
                <a:gd name="connsiteY2" fmla="*/ 13112 h 159589"/>
                <a:gd name="connsiteX3" fmla="*/ 117585 w 187527"/>
                <a:gd name="connsiteY3" fmla="*/ 143287 h 159589"/>
                <a:gd name="connsiteX4" fmla="*/ 82660 w 187527"/>
                <a:gd name="connsiteY4" fmla="*/ 152812 h 159589"/>
                <a:gd name="connsiteX5" fmla="*/ 110 w 187527"/>
                <a:gd name="connsiteY5" fmla="*/ 89312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7" h="159589">
                  <a:moveTo>
                    <a:pt x="110" y="89312"/>
                  </a:moveTo>
                  <a:cubicBezTo>
                    <a:pt x="3285" y="66029"/>
                    <a:pt x="70489" y="25812"/>
                    <a:pt x="101710" y="13112"/>
                  </a:cubicBezTo>
                  <a:cubicBezTo>
                    <a:pt x="132931" y="412"/>
                    <a:pt x="184789" y="-8584"/>
                    <a:pt x="187435" y="13112"/>
                  </a:cubicBezTo>
                  <a:cubicBezTo>
                    <a:pt x="190081" y="34808"/>
                    <a:pt x="135048" y="120004"/>
                    <a:pt x="117585" y="143287"/>
                  </a:cubicBezTo>
                  <a:cubicBezTo>
                    <a:pt x="100123" y="166570"/>
                    <a:pt x="102239" y="160220"/>
                    <a:pt x="82660" y="152812"/>
                  </a:cubicBezTo>
                  <a:cubicBezTo>
                    <a:pt x="63081" y="145404"/>
                    <a:pt x="-3065" y="112595"/>
                    <a:pt x="110" y="89312"/>
                  </a:cubicBezTo>
                  <a:close/>
                </a:path>
              </a:pathLst>
            </a:custGeom>
            <a:noFill/>
            <a:ln w="15875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Freeform 215"/>
          <p:cNvSpPr/>
          <p:nvPr/>
        </p:nvSpPr>
        <p:spPr>
          <a:xfrm>
            <a:off x="8202536" y="4993752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8268687" y="5038838"/>
            <a:ext cx="399103" cy="582377"/>
          </a:xfrm>
          <a:custGeom>
            <a:avLst/>
            <a:gdLst>
              <a:gd name="connsiteX0" fmla="*/ 268156 w 422413"/>
              <a:gd name="connsiteY0" fmla="*/ 2190 h 582680"/>
              <a:gd name="connsiteX1" fmla="*/ 122106 w 422413"/>
              <a:gd name="connsiteY1" fmla="*/ 186340 h 582680"/>
              <a:gd name="connsiteX2" fmla="*/ 172906 w 422413"/>
              <a:gd name="connsiteY2" fmla="*/ 319690 h 582680"/>
              <a:gd name="connsiteX3" fmla="*/ 1456 w 422413"/>
              <a:gd name="connsiteY3" fmla="*/ 345090 h 582680"/>
              <a:gd name="connsiteX4" fmla="*/ 90356 w 422413"/>
              <a:gd name="connsiteY4" fmla="*/ 497490 h 582680"/>
              <a:gd name="connsiteX5" fmla="*/ 90356 w 422413"/>
              <a:gd name="connsiteY5" fmla="*/ 580040 h 582680"/>
              <a:gd name="connsiteX6" fmla="*/ 338006 w 422413"/>
              <a:gd name="connsiteY6" fmla="*/ 402240 h 582680"/>
              <a:gd name="connsiteX7" fmla="*/ 395156 w 422413"/>
              <a:gd name="connsiteY7" fmla="*/ 287940 h 582680"/>
              <a:gd name="connsiteX8" fmla="*/ 414206 w 422413"/>
              <a:gd name="connsiteY8" fmla="*/ 97440 h 582680"/>
              <a:gd name="connsiteX9" fmla="*/ 268156 w 422413"/>
              <a:gd name="connsiteY9" fmla="*/ 2190 h 58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413" h="582680">
                <a:moveTo>
                  <a:pt x="268156" y="2190"/>
                </a:moveTo>
                <a:cubicBezTo>
                  <a:pt x="219473" y="17007"/>
                  <a:pt x="137981" y="133423"/>
                  <a:pt x="122106" y="186340"/>
                </a:cubicBezTo>
                <a:cubicBezTo>
                  <a:pt x="106231" y="239257"/>
                  <a:pt x="193014" y="293232"/>
                  <a:pt x="172906" y="319690"/>
                </a:cubicBezTo>
                <a:cubicBezTo>
                  <a:pt x="152798" y="346148"/>
                  <a:pt x="15214" y="315457"/>
                  <a:pt x="1456" y="345090"/>
                </a:cubicBezTo>
                <a:cubicBezTo>
                  <a:pt x="-12302" y="374723"/>
                  <a:pt x="75539" y="458332"/>
                  <a:pt x="90356" y="497490"/>
                </a:cubicBezTo>
                <a:cubicBezTo>
                  <a:pt x="105173" y="536648"/>
                  <a:pt x="49081" y="595915"/>
                  <a:pt x="90356" y="580040"/>
                </a:cubicBezTo>
                <a:cubicBezTo>
                  <a:pt x="131631" y="564165"/>
                  <a:pt x="287206" y="450923"/>
                  <a:pt x="338006" y="402240"/>
                </a:cubicBezTo>
                <a:cubicBezTo>
                  <a:pt x="388806" y="353557"/>
                  <a:pt x="382456" y="338740"/>
                  <a:pt x="395156" y="287940"/>
                </a:cubicBezTo>
                <a:cubicBezTo>
                  <a:pt x="407856" y="237140"/>
                  <a:pt x="436431" y="144007"/>
                  <a:pt x="414206" y="97440"/>
                </a:cubicBezTo>
                <a:cubicBezTo>
                  <a:pt x="391981" y="50873"/>
                  <a:pt x="316839" y="-12627"/>
                  <a:pt x="268156" y="2190"/>
                </a:cubicBezTo>
                <a:close/>
              </a:path>
            </a:pathLst>
          </a:custGeom>
          <a:solidFill>
            <a:srgbClr val="FF0000">
              <a:alpha val="55000"/>
            </a:srgbClr>
          </a:solidFill>
          <a:ln w="158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 rot="20788512">
            <a:off x="8293902" y="5303246"/>
            <a:ext cx="213676" cy="240967"/>
          </a:xfrm>
          <a:custGeom>
            <a:avLst/>
            <a:gdLst>
              <a:gd name="connsiteX0" fmla="*/ 161966 w 192691"/>
              <a:gd name="connsiteY0" fmla="*/ 173 h 262734"/>
              <a:gd name="connsiteX1" fmla="*/ 76241 w 192691"/>
              <a:gd name="connsiteY1" fmla="*/ 76373 h 262734"/>
              <a:gd name="connsiteX2" fmla="*/ 41 w 192691"/>
              <a:gd name="connsiteY2" fmla="*/ 108123 h 262734"/>
              <a:gd name="connsiteX3" fmla="*/ 66716 w 192691"/>
              <a:gd name="connsiteY3" fmla="*/ 257348 h 262734"/>
              <a:gd name="connsiteX4" fmla="*/ 142916 w 192691"/>
              <a:gd name="connsiteY4" fmla="*/ 219248 h 262734"/>
              <a:gd name="connsiteX5" fmla="*/ 107991 w 192691"/>
              <a:gd name="connsiteY5" fmla="*/ 117648 h 262734"/>
              <a:gd name="connsiteX6" fmla="*/ 190541 w 192691"/>
              <a:gd name="connsiteY6" fmla="*/ 57323 h 262734"/>
              <a:gd name="connsiteX7" fmla="*/ 161966 w 192691"/>
              <a:gd name="connsiteY7" fmla="*/ 173 h 26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691" h="262734">
                <a:moveTo>
                  <a:pt x="161966" y="173"/>
                </a:moveTo>
                <a:cubicBezTo>
                  <a:pt x="142916" y="3348"/>
                  <a:pt x="103228" y="58381"/>
                  <a:pt x="76241" y="76373"/>
                </a:cubicBezTo>
                <a:cubicBezTo>
                  <a:pt x="49254" y="94365"/>
                  <a:pt x="1628" y="77961"/>
                  <a:pt x="41" y="108123"/>
                </a:cubicBezTo>
                <a:cubicBezTo>
                  <a:pt x="-1546" y="138285"/>
                  <a:pt x="42904" y="238827"/>
                  <a:pt x="66716" y="257348"/>
                </a:cubicBezTo>
                <a:cubicBezTo>
                  <a:pt x="90528" y="275869"/>
                  <a:pt x="136037" y="242531"/>
                  <a:pt x="142916" y="219248"/>
                </a:cubicBezTo>
                <a:cubicBezTo>
                  <a:pt x="149795" y="195965"/>
                  <a:pt x="100054" y="144635"/>
                  <a:pt x="107991" y="117648"/>
                </a:cubicBezTo>
                <a:cubicBezTo>
                  <a:pt x="115928" y="90661"/>
                  <a:pt x="182074" y="76373"/>
                  <a:pt x="190541" y="57323"/>
                </a:cubicBezTo>
                <a:cubicBezTo>
                  <a:pt x="199008" y="38273"/>
                  <a:pt x="181016" y="-3002"/>
                  <a:pt x="161966" y="173"/>
                </a:cubicBezTo>
                <a:close/>
              </a:path>
            </a:pathLst>
          </a:custGeom>
          <a:noFill/>
          <a:ln w="15875" cap="rnd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8"/>
          <p:cNvSpPr/>
          <p:nvPr/>
        </p:nvSpPr>
        <p:spPr>
          <a:xfrm>
            <a:off x="8386131" y="5537254"/>
            <a:ext cx="187527" cy="159589"/>
          </a:xfrm>
          <a:custGeom>
            <a:avLst/>
            <a:gdLst>
              <a:gd name="connsiteX0" fmla="*/ 110 w 187527"/>
              <a:gd name="connsiteY0" fmla="*/ 89312 h 159589"/>
              <a:gd name="connsiteX1" fmla="*/ 101710 w 187527"/>
              <a:gd name="connsiteY1" fmla="*/ 13112 h 159589"/>
              <a:gd name="connsiteX2" fmla="*/ 187435 w 187527"/>
              <a:gd name="connsiteY2" fmla="*/ 13112 h 159589"/>
              <a:gd name="connsiteX3" fmla="*/ 117585 w 187527"/>
              <a:gd name="connsiteY3" fmla="*/ 143287 h 159589"/>
              <a:gd name="connsiteX4" fmla="*/ 82660 w 187527"/>
              <a:gd name="connsiteY4" fmla="*/ 152812 h 159589"/>
              <a:gd name="connsiteX5" fmla="*/ 110 w 187527"/>
              <a:gd name="connsiteY5" fmla="*/ 89312 h 1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527" h="159589">
                <a:moveTo>
                  <a:pt x="110" y="89312"/>
                </a:moveTo>
                <a:cubicBezTo>
                  <a:pt x="3285" y="66029"/>
                  <a:pt x="70489" y="25812"/>
                  <a:pt x="101710" y="13112"/>
                </a:cubicBezTo>
                <a:cubicBezTo>
                  <a:pt x="132931" y="412"/>
                  <a:pt x="184789" y="-8584"/>
                  <a:pt x="187435" y="13112"/>
                </a:cubicBezTo>
                <a:cubicBezTo>
                  <a:pt x="190081" y="34808"/>
                  <a:pt x="135048" y="120004"/>
                  <a:pt x="117585" y="143287"/>
                </a:cubicBezTo>
                <a:cubicBezTo>
                  <a:pt x="100123" y="166570"/>
                  <a:pt x="102239" y="160220"/>
                  <a:pt x="82660" y="152812"/>
                </a:cubicBezTo>
                <a:cubicBezTo>
                  <a:pt x="63081" y="145404"/>
                  <a:pt x="-3065" y="112595"/>
                  <a:pt x="110" y="89312"/>
                </a:cubicBezTo>
                <a:close/>
              </a:path>
            </a:pathLst>
          </a:custGeom>
          <a:noFill/>
          <a:ln w="15875" cap="rnd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7905956" y="4952353"/>
            <a:ext cx="507346" cy="755345"/>
            <a:chOff x="9789041" y="4442322"/>
            <a:chExt cx="507346" cy="755345"/>
          </a:xfrm>
        </p:grpSpPr>
        <p:sp>
          <p:nvSpPr>
            <p:cNvPr id="223" name="Freeform 222"/>
            <p:cNvSpPr/>
            <p:nvPr/>
          </p:nvSpPr>
          <p:spPr>
            <a:xfrm>
              <a:off x="9789041" y="4442322"/>
              <a:ext cx="507346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rot="7573458">
              <a:off x="10180656" y="5084548"/>
              <a:ext cx="125403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8504591" y="4952605"/>
            <a:ext cx="512103" cy="755345"/>
            <a:chOff x="10384619" y="4442322"/>
            <a:chExt cx="512103" cy="755345"/>
          </a:xfrm>
        </p:grpSpPr>
        <p:sp>
          <p:nvSpPr>
            <p:cNvPr id="226" name="Freeform 225"/>
            <p:cNvSpPr/>
            <p:nvPr/>
          </p:nvSpPr>
          <p:spPr>
            <a:xfrm flipH="1">
              <a:off x="10384619" y="4442322"/>
              <a:ext cx="512103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6"/>
            <p:cNvSpPr/>
            <p:nvPr/>
          </p:nvSpPr>
          <p:spPr>
            <a:xfrm rot="14917580" flipH="1">
              <a:off x="10377475" y="5083760"/>
              <a:ext cx="121707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 rot="10800000">
            <a:off x="8216713" y="5717779"/>
            <a:ext cx="513672" cy="710061"/>
            <a:chOff x="6191695" y="5469536"/>
            <a:chExt cx="513672" cy="710061"/>
          </a:xfrm>
        </p:grpSpPr>
        <p:sp>
          <p:nvSpPr>
            <p:cNvPr id="236" name="Freeform 235"/>
            <p:cNvSpPr/>
            <p:nvPr/>
          </p:nvSpPr>
          <p:spPr>
            <a:xfrm>
              <a:off x="6191695" y="5469536"/>
              <a:ext cx="513672" cy="710061"/>
            </a:xfrm>
            <a:custGeom>
              <a:avLst/>
              <a:gdLst>
                <a:gd name="connsiteX0" fmla="*/ 5642 w 513672"/>
                <a:gd name="connsiteY0" fmla="*/ 156274 h 710061"/>
                <a:gd name="connsiteX1" fmla="*/ 34518 w 513672"/>
                <a:gd name="connsiteY1" fmla="*/ 300653 h 710061"/>
                <a:gd name="connsiteX2" fmla="*/ 150021 w 513672"/>
                <a:gd name="connsiteY2" fmla="*/ 608661 h 710061"/>
                <a:gd name="connsiteX3" fmla="*/ 304025 w 513672"/>
                <a:gd name="connsiteY3" fmla="*/ 695288 h 710061"/>
                <a:gd name="connsiteX4" fmla="*/ 467654 w 513672"/>
                <a:gd name="connsiteY4" fmla="*/ 339154 h 710061"/>
                <a:gd name="connsiteX5" fmla="*/ 486905 w 513672"/>
                <a:gd name="connsiteY5" fmla="*/ 88897 h 710061"/>
                <a:gd name="connsiteX6" fmla="*/ 130770 w 513672"/>
                <a:gd name="connsiteY6" fmla="*/ 2269 h 710061"/>
                <a:gd name="connsiteX7" fmla="*/ 5642 w 513672"/>
                <a:gd name="connsiteY7" fmla="*/ 156274 h 71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672" h="710061">
                  <a:moveTo>
                    <a:pt x="5642" y="156274"/>
                  </a:moveTo>
                  <a:cubicBezTo>
                    <a:pt x="-10400" y="206005"/>
                    <a:pt x="10455" y="225255"/>
                    <a:pt x="34518" y="300653"/>
                  </a:cubicBezTo>
                  <a:cubicBezTo>
                    <a:pt x="58581" y="376051"/>
                    <a:pt x="105103" y="542889"/>
                    <a:pt x="150021" y="608661"/>
                  </a:cubicBezTo>
                  <a:cubicBezTo>
                    <a:pt x="194939" y="674434"/>
                    <a:pt x="251086" y="740206"/>
                    <a:pt x="304025" y="695288"/>
                  </a:cubicBezTo>
                  <a:cubicBezTo>
                    <a:pt x="356964" y="650370"/>
                    <a:pt x="437174" y="440219"/>
                    <a:pt x="467654" y="339154"/>
                  </a:cubicBezTo>
                  <a:cubicBezTo>
                    <a:pt x="498134" y="238089"/>
                    <a:pt x="543052" y="145044"/>
                    <a:pt x="486905" y="88897"/>
                  </a:cubicBezTo>
                  <a:cubicBezTo>
                    <a:pt x="430758" y="32750"/>
                    <a:pt x="209376" y="-10565"/>
                    <a:pt x="130770" y="2269"/>
                  </a:cubicBezTo>
                  <a:cubicBezTo>
                    <a:pt x="52164" y="15103"/>
                    <a:pt x="21684" y="106543"/>
                    <a:pt x="5642" y="156274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6257846" y="5514622"/>
              <a:ext cx="399103" cy="582377"/>
            </a:xfrm>
            <a:custGeom>
              <a:avLst/>
              <a:gdLst>
                <a:gd name="connsiteX0" fmla="*/ 268156 w 422413"/>
                <a:gd name="connsiteY0" fmla="*/ 2190 h 582680"/>
                <a:gd name="connsiteX1" fmla="*/ 122106 w 422413"/>
                <a:gd name="connsiteY1" fmla="*/ 186340 h 582680"/>
                <a:gd name="connsiteX2" fmla="*/ 172906 w 422413"/>
                <a:gd name="connsiteY2" fmla="*/ 319690 h 582680"/>
                <a:gd name="connsiteX3" fmla="*/ 1456 w 422413"/>
                <a:gd name="connsiteY3" fmla="*/ 345090 h 582680"/>
                <a:gd name="connsiteX4" fmla="*/ 90356 w 422413"/>
                <a:gd name="connsiteY4" fmla="*/ 497490 h 582680"/>
                <a:gd name="connsiteX5" fmla="*/ 90356 w 422413"/>
                <a:gd name="connsiteY5" fmla="*/ 580040 h 582680"/>
                <a:gd name="connsiteX6" fmla="*/ 338006 w 422413"/>
                <a:gd name="connsiteY6" fmla="*/ 402240 h 582680"/>
                <a:gd name="connsiteX7" fmla="*/ 395156 w 422413"/>
                <a:gd name="connsiteY7" fmla="*/ 287940 h 582680"/>
                <a:gd name="connsiteX8" fmla="*/ 414206 w 422413"/>
                <a:gd name="connsiteY8" fmla="*/ 97440 h 582680"/>
                <a:gd name="connsiteX9" fmla="*/ 268156 w 422413"/>
                <a:gd name="connsiteY9" fmla="*/ 2190 h 58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413" h="582680">
                  <a:moveTo>
                    <a:pt x="268156" y="2190"/>
                  </a:moveTo>
                  <a:cubicBezTo>
                    <a:pt x="219473" y="17007"/>
                    <a:pt x="137981" y="133423"/>
                    <a:pt x="122106" y="186340"/>
                  </a:cubicBezTo>
                  <a:cubicBezTo>
                    <a:pt x="106231" y="239257"/>
                    <a:pt x="193014" y="293232"/>
                    <a:pt x="172906" y="319690"/>
                  </a:cubicBezTo>
                  <a:cubicBezTo>
                    <a:pt x="152798" y="346148"/>
                    <a:pt x="15214" y="315457"/>
                    <a:pt x="1456" y="345090"/>
                  </a:cubicBezTo>
                  <a:cubicBezTo>
                    <a:pt x="-12302" y="374723"/>
                    <a:pt x="75539" y="458332"/>
                    <a:pt x="90356" y="497490"/>
                  </a:cubicBezTo>
                  <a:cubicBezTo>
                    <a:pt x="105173" y="536648"/>
                    <a:pt x="49081" y="595915"/>
                    <a:pt x="90356" y="580040"/>
                  </a:cubicBezTo>
                  <a:cubicBezTo>
                    <a:pt x="131631" y="564165"/>
                    <a:pt x="287206" y="450923"/>
                    <a:pt x="338006" y="402240"/>
                  </a:cubicBezTo>
                  <a:cubicBezTo>
                    <a:pt x="388806" y="353557"/>
                    <a:pt x="382456" y="338740"/>
                    <a:pt x="395156" y="287940"/>
                  </a:cubicBezTo>
                  <a:cubicBezTo>
                    <a:pt x="407856" y="237140"/>
                    <a:pt x="436431" y="144007"/>
                    <a:pt x="414206" y="97440"/>
                  </a:cubicBezTo>
                  <a:cubicBezTo>
                    <a:pt x="391981" y="50873"/>
                    <a:pt x="316839" y="-12627"/>
                    <a:pt x="268156" y="2190"/>
                  </a:cubicBezTo>
                  <a:close/>
                </a:path>
              </a:pathLst>
            </a:custGeom>
            <a:solidFill>
              <a:srgbClr val="FF0000">
                <a:alpha val="55000"/>
              </a:srgbClr>
            </a:solidFill>
            <a:ln w="158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20788512">
              <a:off x="6283061" y="5779030"/>
              <a:ext cx="213676" cy="240967"/>
            </a:xfrm>
            <a:custGeom>
              <a:avLst/>
              <a:gdLst>
                <a:gd name="connsiteX0" fmla="*/ 161966 w 192691"/>
                <a:gd name="connsiteY0" fmla="*/ 173 h 262734"/>
                <a:gd name="connsiteX1" fmla="*/ 76241 w 192691"/>
                <a:gd name="connsiteY1" fmla="*/ 76373 h 262734"/>
                <a:gd name="connsiteX2" fmla="*/ 41 w 192691"/>
                <a:gd name="connsiteY2" fmla="*/ 108123 h 262734"/>
                <a:gd name="connsiteX3" fmla="*/ 66716 w 192691"/>
                <a:gd name="connsiteY3" fmla="*/ 257348 h 262734"/>
                <a:gd name="connsiteX4" fmla="*/ 142916 w 192691"/>
                <a:gd name="connsiteY4" fmla="*/ 219248 h 262734"/>
                <a:gd name="connsiteX5" fmla="*/ 107991 w 192691"/>
                <a:gd name="connsiteY5" fmla="*/ 117648 h 262734"/>
                <a:gd name="connsiteX6" fmla="*/ 190541 w 192691"/>
                <a:gd name="connsiteY6" fmla="*/ 57323 h 262734"/>
                <a:gd name="connsiteX7" fmla="*/ 161966 w 192691"/>
                <a:gd name="connsiteY7" fmla="*/ 173 h 26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691" h="262734">
                  <a:moveTo>
                    <a:pt x="161966" y="173"/>
                  </a:moveTo>
                  <a:cubicBezTo>
                    <a:pt x="142916" y="3348"/>
                    <a:pt x="103228" y="58381"/>
                    <a:pt x="76241" y="76373"/>
                  </a:cubicBezTo>
                  <a:cubicBezTo>
                    <a:pt x="49254" y="94365"/>
                    <a:pt x="1628" y="77961"/>
                    <a:pt x="41" y="108123"/>
                  </a:cubicBezTo>
                  <a:cubicBezTo>
                    <a:pt x="-1546" y="138285"/>
                    <a:pt x="42904" y="238827"/>
                    <a:pt x="66716" y="257348"/>
                  </a:cubicBezTo>
                  <a:cubicBezTo>
                    <a:pt x="90528" y="275869"/>
                    <a:pt x="136037" y="242531"/>
                    <a:pt x="142916" y="219248"/>
                  </a:cubicBezTo>
                  <a:cubicBezTo>
                    <a:pt x="149795" y="195965"/>
                    <a:pt x="100054" y="144635"/>
                    <a:pt x="107991" y="117648"/>
                  </a:cubicBezTo>
                  <a:cubicBezTo>
                    <a:pt x="115928" y="90661"/>
                    <a:pt x="182074" y="76373"/>
                    <a:pt x="190541" y="57323"/>
                  </a:cubicBezTo>
                  <a:cubicBezTo>
                    <a:pt x="199008" y="38273"/>
                    <a:pt x="181016" y="-3002"/>
                    <a:pt x="161966" y="173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6375290" y="6013038"/>
              <a:ext cx="187527" cy="159589"/>
            </a:xfrm>
            <a:custGeom>
              <a:avLst/>
              <a:gdLst>
                <a:gd name="connsiteX0" fmla="*/ 110 w 187527"/>
                <a:gd name="connsiteY0" fmla="*/ 89312 h 159589"/>
                <a:gd name="connsiteX1" fmla="*/ 101710 w 187527"/>
                <a:gd name="connsiteY1" fmla="*/ 13112 h 159589"/>
                <a:gd name="connsiteX2" fmla="*/ 187435 w 187527"/>
                <a:gd name="connsiteY2" fmla="*/ 13112 h 159589"/>
                <a:gd name="connsiteX3" fmla="*/ 117585 w 187527"/>
                <a:gd name="connsiteY3" fmla="*/ 143287 h 159589"/>
                <a:gd name="connsiteX4" fmla="*/ 82660 w 187527"/>
                <a:gd name="connsiteY4" fmla="*/ 152812 h 159589"/>
                <a:gd name="connsiteX5" fmla="*/ 110 w 187527"/>
                <a:gd name="connsiteY5" fmla="*/ 89312 h 15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527" h="159589">
                  <a:moveTo>
                    <a:pt x="110" y="89312"/>
                  </a:moveTo>
                  <a:cubicBezTo>
                    <a:pt x="3285" y="66029"/>
                    <a:pt x="70489" y="25812"/>
                    <a:pt x="101710" y="13112"/>
                  </a:cubicBezTo>
                  <a:cubicBezTo>
                    <a:pt x="132931" y="412"/>
                    <a:pt x="184789" y="-8584"/>
                    <a:pt x="187435" y="13112"/>
                  </a:cubicBezTo>
                  <a:cubicBezTo>
                    <a:pt x="190081" y="34808"/>
                    <a:pt x="135048" y="120004"/>
                    <a:pt x="117585" y="143287"/>
                  </a:cubicBezTo>
                  <a:cubicBezTo>
                    <a:pt x="100123" y="166570"/>
                    <a:pt x="102239" y="160220"/>
                    <a:pt x="82660" y="152812"/>
                  </a:cubicBezTo>
                  <a:cubicBezTo>
                    <a:pt x="63081" y="145404"/>
                    <a:pt x="-3065" y="112595"/>
                    <a:pt x="110" y="89312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905956" y="5710818"/>
            <a:ext cx="515322" cy="755345"/>
            <a:chOff x="9793351" y="5228440"/>
            <a:chExt cx="515322" cy="755345"/>
          </a:xfrm>
        </p:grpSpPr>
        <p:sp>
          <p:nvSpPr>
            <p:cNvPr id="246" name="Freeform 245"/>
            <p:cNvSpPr/>
            <p:nvPr/>
          </p:nvSpPr>
          <p:spPr>
            <a:xfrm rot="10800000" flipH="1">
              <a:off x="9793351" y="5228440"/>
              <a:ext cx="512103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10183270" y="5240059"/>
              <a:ext cx="125403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8499711" y="5710819"/>
            <a:ext cx="507347" cy="755345"/>
            <a:chOff x="10393685" y="5228440"/>
            <a:chExt cx="507347" cy="755345"/>
          </a:xfrm>
        </p:grpSpPr>
        <p:sp>
          <p:nvSpPr>
            <p:cNvPr id="249" name="Freeform 248"/>
            <p:cNvSpPr/>
            <p:nvPr/>
          </p:nvSpPr>
          <p:spPr>
            <a:xfrm rot="10800000">
              <a:off x="10393686" y="5228440"/>
              <a:ext cx="507346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 249"/>
            <p:cNvSpPr/>
            <p:nvPr/>
          </p:nvSpPr>
          <p:spPr>
            <a:xfrm flipH="1">
              <a:off x="10393685" y="5235556"/>
              <a:ext cx="121707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Freeform 254"/>
          <p:cNvSpPr/>
          <p:nvPr/>
        </p:nvSpPr>
        <p:spPr>
          <a:xfrm>
            <a:off x="6691854" y="5067306"/>
            <a:ext cx="513672" cy="710061"/>
          </a:xfrm>
          <a:custGeom>
            <a:avLst/>
            <a:gdLst>
              <a:gd name="connsiteX0" fmla="*/ 5642 w 513672"/>
              <a:gd name="connsiteY0" fmla="*/ 156274 h 710061"/>
              <a:gd name="connsiteX1" fmla="*/ 34518 w 513672"/>
              <a:gd name="connsiteY1" fmla="*/ 300653 h 710061"/>
              <a:gd name="connsiteX2" fmla="*/ 150021 w 513672"/>
              <a:gd name="connsiteY2" fmla="*/ 608661 h 710061"/>
              <a:gd name="connsiteX3" fmla="*/ 304025 w 513672"/>
              <a:gd name="connsiteY3" fmla="*/ 695288 h 710061"/>
              <a:gd name="connsiteX4" fmla="*/ 467654 w 513672"/>
              <a:gd name="connsiteY4" fmla="*/ 339154 h 710061"/>
              <a:gd name="connsiteX5" fmla="*/ 486905 w 513672"/>
              <a:gd name="connsiteY5" fmla="*/ 88897 h 710061"/>
              <a:gd name="connsiteX6" fmla="*/ 130770 w 513672"/>
              <a:gd name="connsiteY6" fmla="*/ 2269 h 710061"/>
              <a:gd name="connsiteX7" fmla="*/ 5642 w 513672"/>
              <a:gd name="connsiteY7" fmla="*/ 156274 h 71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672" h="710061">
                <a:moveTo>
                  <a:pt x="5642" y="156274"/>
                </a:moveTo>
                <a:cubicBezTo>
                  <a:pt x="-10400" y="206005"/>
                  <a:pt x="10455" y="225255"/>
                  <a:pt x="34518" y="300653"/>
                </a:cubicBezTo>
                <a:cubicBezTo>
                  <a:pt x="58581" y="376051"/>
                  <a:pt x="105103" y="542889"/>
                  <a:pt x="150021" y="608661"/>
                </a:cubicBezTo>
                <a:cubicBezTo>
                  <a:pt x="194939" y="674434"/>
                  <a:pt x="251086" y="740206"/>
                  <a:pt x="304025" y="695288"/>
                </a:cubicBezTo>
                <a:cubicBezTo>
                  <a:pt x="356964" y="650370"/>
                  <a:pt x="437174" y="440219"/>
                  <a:pt x="467654" y="339154"/>
                </a:cubicBezTo>
                <a:cubicBezTo>
                  <a:pt x="498134" y="238089"/>
                  <a:pt x="543052" y="145044"/>
                  <a:pt x="486905" y="88897"/>
                </a:cubicBezTo>
                <a:cubicBezTo>
                  <a:pt x="430758" y="32750"/>
                  <a:pt x="209376" y="-10565"/>
                  <a:pt x="130770" y="2269"/>
                </a:cubicBezTo>
                <a:cubicBezTo>
                  <a:pt x="52164" y="15103"/>
                  <a:pt x="21684" y="106543"/>
                  <a:pt x="5642" y="156274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5"/>
          <p:cNvSpPr/>
          <p:nvPr/>
        </p:nvSpPr>
        <p:spPr>
          <a:xfrm>
            <a:off x="6758005" y="5112392"/>
            <a:ext cx="399103" cy="582377"/>
          </a:xfrm>
          <a:custGeom>
            <a:avLst/>
            <a:gdLst>
              <a:gd name="connsiteX0" fmla="*/ 268156 w 422413"/>
              <a:gd name="connsiteY0" fmla="*/ 2190 h 582680"/>
              <a:gd name="connsiteX1" fmla="*/ 122106 w 422413"/>
              <a:gd name="connsiteY1" fmla="*/ 186340 h 582680"/>
              <a:gd name="connsiteX2" fmla="*/ 172906 w 422413"/>
              <a:gd name="connsiteY2" fmla="*/ 319690 h 582680"/>
              <a:gd name="connsiteX3" fmla="*/ 1456 w 422413"/>
              <a:gd name="connsiteY3" fmla="*/ 345090 h 582680"/>
              <a:gd name="connsiteX4" fmla="*/ 90356 w 422413"/>
              <a:gd name="connsiteY4" fmla="*/ 497490 h 582680"/>
              <a:gd name="connsiteX5" fmla="*/ 90356 w 422413"/>
              <a:gd name="connsiteY5" fmla="*/ 580040 h 582680"/>
              <a:gd name="connsiteX6" fmla="*/ 338006 w 422413"/>
              <a:gd name="connsiteY6" fmla="*/ 402240 h 582680"/>
              <a:gd name="connsiteX7" fmla="*/ 395156 w 422413"/>
              <a:gd name="connsiteY7" fmla="*/ 287940 h 582680"/>
              <a:gd name="connsiteX8" fmla="*/ 414206 w 422413"/>
              <a:gd name="connsiteY8" fmla="*/ 97440 h 582680"/>
              <a:gd name="connsiteX9" fmla="*/ 268156 w 422413"/>
              <a:gd name="connsiteY9" fmla="*/ 2190 h 58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413" h="582680">
                <a:moveTo>
                  <a:pt x="268156" y="2190"/>
                </a:moveTo>
                <a:cubicBezTo>
                  <a:pt x="219473" y="17007"/>
                  <a:pt x="137981" y="133423"/>
                  <a:pt x="122106" y="186340"/>
                </a:cubicBezTo>
                <a:cubicBezTo>
                  <a:pt x="106231" y="239257"/>
                  <a:pt x="193014" y="293232"/>
                  <a:pt x="172906" y="319690"/>
                </a:cubicBezTo>
                <a:cubicBezTo>
                  <a:pt x="152798" y="346148"/>
                  <a:pt x="15214" y="315457"/>
                  <a:pt x="1456" y="345090"/>
                </a:cubicBezTo>
                <a:cubicBezTo>
                  <a:pt x="-12302" y="374723"/>
                  <a:pt x="75539" y="458332"/>
                  <a:pt x="90356" y="497490"/>
                </a:cubicBezTo>
                <a:cubicBezTo>
                  <a:pt x="105173" y="536648"/>
                  <a:pt x="49081" y="595915"/>
                  <a:pt x="90356" y="580040"/>
                </a:cubicBezTo>
                <a:cubicBezTo>
                  <a:pt x="131631" y="564165"/>
                  <a:pt x="287206" y="450923"/>
                  <a:pt x="338006" y="402240"/>
                </a:cubicBezTo>
                <a:cubicBezTo>
                  <a:pt x="388806" y="353557"/>
                  <a:pt x="382456" y="338740"/>
                  <a:pt x="395156" y="287940"/>
                </a:cubicBezTo>
                <a:cubicBezTo>
                  <a:pt x="407856" y="237140"/>
                  <a:pt x="436431" y="144007"/>
                  <a:pt x="414206" y="97440"/>
                </a:cubicBezTo>
                <a:cubicBezTo>
                  <a:pt x="391981" y="50873"/>
                  <a:pt x="316839" y="-12627"/>
                  <a:pt x="268156" y="2190"/>
                </a:cubicBezTo>
                <a:close/>
              </a:path>
            </a:pathLst>
          </a:custGeom>
          <a:solidFill>
            <a:srgbClr val="FF0000">
              <a:alpha val="55000"/>
            </a:srgbClr>
          </a:solidFill>
          <a:ln w="158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6"/>
          <p:cNvSpPr/>
          <p:nvPr/>
        </p:nvSpPr>
        <p:spPr>
          <a:xfrm rot="20788512">
            <a:off x="6783220" y="5376800"/>
            <a:ext cx="213676" cy="240967"/>
          </a:xfrm>
          <a:custGeom>
            <a:avLst/>
            <a:gdLst>
              <a:gd name="connsiteX0" fmla="*/ 161966 w 192691"/>
              <a:gd name="connsiteY0" fmla="*/ 173 h 262734"/>
              <a:gd name="connsiteX1" fmla="*/ 76241 w 192691"/>
              <a:gd name="connsiteY1" fmla="*/ 76373 h 262734"/>
              <a:gd name="connsiteX2" fmla="*/ 41 w 192691"/>
              <a:gd name="connsiteY2" fmla="*/ 108123 h 262734"/>
              <a:gd name="connsiteX3" fmla="*/ 66716 w 192691"/>
              <a:gd name="connsiteY3" fmla="*/ 257348 h 262734"/>
              <a:gd name="connsiteX4" fmla="*/ 142916 w 192691"/>
              <a:gd name="connsiteY4" fmla="*/ 219248 h 262734"/>
              <a:gd name="connsiteX5" fmla="*/ 107991 w 192691"/>
              <a:gd name="connsiteY5" fmla="*/ 117648 h 262734"/>
              <a:gd name="connsiteX6" fmla="*/ 190541 w 192691"/>
              <a:gd name="connsiteY6" fmla="*/ 57323 h 262734"/>
              <a:gd name="connsiteX7" fmla="*/ 161966 w 192691"/>
              <a:gd name="connsiteY7" fmla="*/ 173 h 26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691" h="262734">
                <a:moveTo>
                  <a:pt x="161966" y="173"/>
                </a:moveTo>
                <a:cubicBezTo>
                  <a:pt x="142916" y="3348"/>
                  <a:pt x="103228" y="58381"/>
                  <a:pt x="76241" y="76373"/>
                </a:cubicBezTo>
                <a:cubicBezTo>
                  <a:pt x="49254" y="94365"/>
                  <a:pt x="1628" y="77961"/>
                  <a:pt x="41" y="108123"/>
                </a:cubicBezTo>
                <a:cubicBezTo>
                  <a:pt x="-1546" y="138285"/>
                  <a:pt x="42904" y="238827"/>
                  <a:pt x="66716" y="257348"/>
                </a:cubicBezTo>
                <a:cubicBezTo>
                  <a:pt x="90528" y="275869"/>
                  <a:pt x="136037" y="242531"/>
                  <a:pt x="142916" y="219248"/>
                </a:cubicBezTo>
                <a:cubicBezTo>
                  <a:pt x="149795" y="195965"/>
                  <a:pt x="100054" y="144635"/>
                  <a:pt x="107991" y="117648"/>
                </a:cubicBezTo>
                <a:cubicBezTo>
                  <a:pt x="115928" y="90661"/>
                  <a:pt x="182074" y="76373"/>
                  <a:pt x="190541" y="57323"/>
                </a:cubicBezTo>
                <a:cubicBezTo>
                  <a:pt x="199008" y="38273"/>
                  <a:pt x="181016" y="-3002"/>
                  <a:pt x="161966" y="173"/>
                </a:cubicBezTo>
                <a:close/>
              </a:path>
            </a:pathLst>
          </a:custGeom>
          <a:noFill/>
          <a:ln w="15875" cap="rnd"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7"/>
          <p:cNvSpPr/>
          <p:nvPr/>
        </p:nvSpPr>
        <p:spPr>
          <a:xfrm>
            <a:off x="6875449" y="5610808"/>
            <a:ext cx="187527" cy="159589"/>
          </a:xfrm>
          <a:custGeom>
            <a:avLst/>
            <a:gdLst>
              <a:gd name="connsiteX0" fmla="*/ 110 w 187527"/>
              <a:gd name="connsiteY0" fmla="*/ 89312 h 159589"/>
              <a:gd name="connsiteX1" fmla="*/ 101710 w 187527"/>
              <a:gd name="connsiteY1" fmla="*/ 13112 h 159589"/>
              <a:gd name="connsiteX2" fmla="*/ 187435 w 187527"/>
              <a:gd name="connsiteY2" fmla="*/ 13112 h 159589"/>
              <a:gd name="connsiteX3" fmla="*/ 117585 w 187527"/>
              <a:gd name="connsiteY3" fmla="*/ 143287 h 159589"/>
              <a:gd name="connsiteX4" fmla="*/ 82660 w 187527"/>
              <a:gd name="connsiteY4" fmla="*/ 152812 h 159589"/>
              <a:gd name="connsiteX5" fmla="*/ 110 w 187527"/>
              <a:gd name="connsiteY5" fmla="*/ 89312 h 1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527" h="159589">
                <a:moveTo>
                  <a:pt x="110" y="89312"/>
                </a:moveTo>
                <a:cubicBezTo>
                  <a:pt x="3285" y="66029"/>
                  <a:pt x="70489" y="25812"/>
                  <a:pt x="101710" y="13112"/>
                </a:cubicBezTo>
                <a:cubicBezTo>
                  <a:pt x="132931" y="412"/>
                  <a:pt x="184789" y="-8584"/>
                  <a:pt x="187435" y="13112"/>
                </a:cubicBezTo>
                <a:cubicBezTo>
                  <a:pt x="190081" y="34808"/>
                  <a:pt x="135048" y="120004"/>
                  <a:pt x="117585" y="143287"/>
                </a:cubicBezTo>
                <a:cubicBezTo>
                  <a:pt x="100123" y="166570"/>
                  <a:pt x="102239" y="160220"/>
                  <a:pt x="82660" y="152812"/>
                </a:cubicBezTo>
                <a:cubicBezTo>
                  <a:pt x="63081" y="145404"/>
                  <a:pt x="-3065" y="112595"/>
                  <a:pt x="110" y="89312"/>
                </a:cubicBezTo>
                <a:close/>
              </a:path>
            </a:pathLst>
          </a:custGeom>
          <a:noFill/>
          <a:ln w="15875" cap="rnd">
            <a:solidFill>
              <a:srgbClr val="FFFFF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6395274" y="5025907"/>
            <a:ext cx="507346" cy="755345"/>
            <a:chOff x="9789041" y="4442322"/>
            <a:chExt cx="507346" cy="755345"/>
          </a:xfrm>
        </p:grpSpPr>
        <p:sp>
          <p:nvSpPr>
            <p:cNvPr id="260" name="Freeform 259"/>
            <p:cNvSpPr/>
            <p:nvPr/>
          </p:nvSpPr>
          <p:spPr>
            <a:xfrm>
              <a:off x="9789041" y="4442322"/>
              <a:ext cx="507346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 260"/>
            <p:cNvSpPr/>
            <p:nvPr/>
          </p:nvSpPr>
          <p:spPr>
            <a:xfrm rot="7573458">
              <a:off x="10180656" y="5084548"/>
              <a:ext cx="125403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6993909" y="5026159"/>
            <a:ext cx="512103" cy="755345"/>
            <a:chOff x="10384619" y="4442322"/>
            <a:chExt cx="512103" cy="755345"/>
          </a:xfrm>
        </p:grpSpPr>
        <p:sp>
          <p:nvSpPr>
            <p:cNvPr id="263" name="Freeform 262"/>
            <p:cNvSpPr/>
            <p:nvPr/>
          </p:nvSpPr>
          <p:spPr>
            <a:xfrm flipH="1">
              <a:off x="10384619" y="4442322"/>
              <a:ext cx="512103" cy="755345"/>
            </a:xfrm>
            <a:custGeom>
              <a:avLst/>
              <a:gdLst>
                <a:gd name="connsiteX0" fmla="*/ 567728 w 1172988"/>
                <a:gd name="connsiteY0" fmla="*/ 9255 h 1455025"/>
                <a:gd name="connsiteX1" fmla="*/ 38339 w 1172988"/>
                <a:gd name="connsiteY1" fmla="*/ 403891 h 1455025"/>
                <a:gd name="connsiteX2" fmla="*/ 163467 w 1172988"/>
                <a:gd name="connsiteY2" fmla="*/ 1048783 h 1455025"/>
                <a:gd name="connsiteX3" fmla="*/ 1135619 w 1172988"/>
                <a:gd name="connsiteY3" fmla="*/ 1424169 h 1455025"/>
                <a:gd name="connsiteX4" fmla="*/ 933488 w 1172988"/>
                <a:gd name="connsiteY4" fmla="*/ 240261 h 1455025"/>
                <a:gd name="connsiteX5" fmla="*/ 567728 w 1172988"/>
                <a:gd name="connsiteY5" fmla="*/ 9255 h 145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2988" h="1455025">
                  <a:moveTo>
                    <a:pt x="567728" y="9255"/>
                  </a:moveTo>
                  <a:cubicBezTo>
                    <a:pt x="418536" y="36527"/>
                    <a:pt x="105716" y="230636"/>
                    <a:pt x="38339" y="403891"/>
                  </a:cubicBezTo>
                  <a:cubicBezTo>
                    <a:pt x="-29038" y="577146"/>
                    <a:pt x="-19413" y="878737"/>
                    <a:pt x="163467" y="1048783"/>
                  </a:cubicBezTo>
                  <a:cubicBezTo>
                    <a:pt x="346347" y="1218829"/>
                    <a:pt x="1007282" y="1558923"/>
                    <a:pt x="1135619" y="1424169"/>
                  </a:cubicBezTo>
                  <a:cubicBezTo>
                    <a:pt x="1263956" y="1289415"/>
                    <a:pt x="1028137" y="477684"/>
                    <a:pt x="933488" y="240261"/>
                  </a:cubicBezTo>
                  <a:cubicBezTo>
                    <a:pt x="838840" y="2838"/>
                    <a:pt x="716920" y="-18017"/>
                    <a:pt x="567728" y="9255"/>
                  </a:cubicBez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 263"/>
            <p:cNvSpPr/>
            <p:nvPr/>
          </p:nvSpPr>
          <p:spPr>
            <a:xfrm rot="14917580" flipH="1">
              <a:off x="10377475" y="5083760"/>
              <a:ext cx="121707" cy="98307"/>
            </a:xfrm>
            <a:custGeom>
              <a:avLst/>
              <a:gdLst>
                <a:gd name="connsiteX0" fmla="*/ 2130 w 125403"/>
                <a:gd name="connsiteY0" fmla="*/ 20916 h 98307"/>
                <a:gd name="connsiteX1" fmla="*/ 37055 w 125403"/>
                <a:gd name="connsiteY1" fmla="*/ 78066 h 98307"/>
                <a:gd name="connsiteX2" fmla="*/ 122780 w 125403"/>
                <a:gd name="connsiteY2" fmla="*/ 93941 h 98307"/>
                <a:gd name="connsiteX3" fmla="*/ 94205 w 125403"/>
                <a:gd name="connsiteY3" fmla="*/ 5041 h 98307"/>
                <a:gd name="connsiteX4" fmla="*/ 2130 w 125403"/>
                <a:gd name="connsiteY4" fmla="*/ 20916 h 9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403" h="98307">
                  <a:moveTo>
                    <a:pt x="2130" y="20916"/>
                  </a:moveTo>
                  <a:cubicBezTo>
                    <a:pt x="-7395" y="33087"/>
                    <a:pt x="16947" y="65895"/>
                    <a:pt x="37055" y="78066"/>
                  </a:cubicBezTo>
                  <a:cubicBezTo>
                    <a:pt x="57163" y="90237"/>
                    <a:pt x="113255" y="106112"/>
                    <a:pt x="122780" y="93941"/>
                  </a:cubicBezTo>
                  <a:cubicBezTo>
                    <a:pt x="132305" y="81770"/>
                    <a:pt x="114313" y="18799"/>
                    <a:pt x="94205" y="5041"/>
                  </a:cubicBezTo>
                  <a:cubicBezTo>
                    <a:pt x="74097" y="-8717"/>
                    <a:pt x="11655" y="8745"/>
                    <a:pt x="2130" y="20916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7475444" y="5376580"/>
            <a:ext cx="5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7527509" y="5738648"/>
            <a:ext cx="3868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27917" y="2936333"/>
            <a:ext cx="179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Inter-subunit </a:t>
            </a:r>
          </a:p>
          <a:p>
            <a:r>
              <a:rPr lang="en-US" sz="1400" dirty="0" smtClean="0"/>
              <a:t>contacts</a:t>
            </a:r>
            <a:endParaRPr lang="en-US" sz="14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789965" y="2690658"/>
            <a:ext cx="318381" cy="24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29109" y="3442074"/>
            <a:ext cx="103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Inter-trimer </a:t>
            </a:r>
          </a:p>
          <a:p>
            <a:r>
              <a:rPr lang="en-US" sz="1400" dirty="0" smtClean="0"/>
              <a:t>contacts</a:t>
            </a:r>
            <a:endParaRPr lang="en-US" sz="1400" dirty="0"/>
          </a:p>
        </p:txBody>
      </p:sp>
      <p:cxnSp>
        <p:nvCxnSpPr>
          <p:cNvPr id="228" name="Straight Connector 227"/>
          <p:cNvCxnSpPr>
            <a:stCxn id="31" idx="5"/>
            <a:endCxn id="43" idx="1"/>
          </p:cNvCxnSpPr>
          <p:nvPr/>
        </p:nvCxnSpPr>
        <p:spPr>
          <a:xfrm>
            <a:off x="7488940" y="3587990"/>
            <a:ext cx="140169" cy="115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0439" y="15529"/>
            <a:ext cx="540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0439" y="3504250"/>
            <a:ext cx="519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B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7136" y="-27583"/>
            <a:ext cx="512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73864" y="3918156"/>
            <a:ext cx="563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93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71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Uetz</dc:creator>
  <cp:lastModifiedBy>P Uetz</cp:lastModifiedBy>
  <cp:revision>20</cp:revision>
  <dcterms:created xsi:type="dcterms:W3CDTF">2017-08-26T02:18:51Z</dcterms:created>
  <dcterms:modified xsi:type="dcterms:W3CDTF">2017-08-29T21:25:04Z</dcterms:modified>
</cp:coreProperties>
</file>