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8170-A02B-416B-9DC5-9177080F231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B51A-0BF2-468B-9D0F-AEF7E57C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8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8170-A02B-416B-9DC5-9177080F231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B51A-0BF2-468B-9D0F-AEF7E57C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8170-A02B-416B-9DC5-9177080F231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B51A-0BF2-468B-9D0F-AEF7E57C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1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8170-A02B-416B-9DC5-9177080F231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B51A-0BF2-468B-9D0F-AEF7E57C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4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8170-A02B-416B-9DC5-9177080F231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B51A-0BF2-468B-9D0F-AEF7E57C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9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8170-A02B-416B-9DC5-9177080F231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B51A-0BF2-468B-9D0F-AEF7E57C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8170-A02B-416B-9DC5-9177080F231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B51A-0BF2-468B-9D0F-AEF7E57C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8170-A02B-416B-9DC5-9177080F231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B51A-0BF2-468B-9D0F-AEF7E57C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7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8170-A02B-416B-9DC5-9177080F231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B51A-0BF2-468B-9D0F-AEF7E57C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0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8170-A02B-416B-9DC5-9177080F231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B51A-0BF2-468B-9D0F-AEF7E57C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4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8170-A02B-416B-9DC5-9177080F231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B51A-0BF2-468B-9D0F-AEF7E57C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9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48170-A02B-416B-9DC5-9177080F231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6B51A-0BF2-468B-9D0F-AEF7E57C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5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Figures for PTS paper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2/23/2017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3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Hpr</a:t>
            </a:r>
            <a:r>
              <a:rPr lang="en-US" dirty="0" smtClean="0"/>
              <a:t> in complex with members of the PTS pathway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334000"/>
            <a:ext cx="3633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Red: </a:t>
            </a:r>
            <a:r>
              <a:rPr lang="en-US" sz="1200" i="1" dirty="0" smtClean="0"/>
              <a:t>E. coli </a:t>
            </a:r>
            <a:r>
              <a:rPr lang="en-US" sz="1200" dirty="0" smtClean="0"/>
              <a:t>EIN (enzyme 1, N-terminal domain)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425281"/>
            <a:ext cx="4547543" cy="29087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57" y="2425281"/>
            <a:ext cx="4547543" cy="29087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77456" y="1594284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Green: </a:t>
            </a:r>
            <a:r>
              <a:rPr lang="en-US" sz="1200" i="1" dirty="0" smtClean="0"/>
              <a:t>E. coli  </a:t>
            </a:r>
            <a:r>
              <a:rPr lang="en-US" sz="1200" dirty="0" err="1" smtClean="0"/>
              <a:t>Hpr</a:t>
            </a:r>
            <a:r>
              <a:rPr lang="en-US" sz="1200" dirty="0" smtClean="0"/>
              <a:t> (docked)</a:t>
            </a:r>
          </a:p>
          <a:p>
            <a:r>
              <a:rPr lang="en-US" sz="1200" dirty="0" smtClean="0"/>
              <a:t>Purple: </a:t>
            </a:r>
            <a:r>
              <a:rPr lang="en-US" sz="1200" i="1" dirty="0" smtClean="0"/>
              <a:t>E. coli </a:t>
            </a:r>
            <a:r>
              <a:rPr lang="en-US" sz="1200" dirty="0" err="1" smtClean="0"/>
              <a:t>PykN</a:t>
            </a:r>
            <a:r>
              <a:rPr lang="en-US" sz="1200" dirty="0" smtClean="0"/>
              <a:t> (docked)</a:t>
            </a:r>
          </a:p>
          <a:p>
            <a:r>
              <a:rPr lang="en-US" sz="1200" dirty="0" smtClean="0"/>
              <a:t>White: N-terminus (right) and C-terminus (left) of </a:t>
            </a:r>
            <a:r>
              <a:rPr lang="en-US" sz="1200" i="1" dirty="0" smtClean="0"/>
              <a:t>E. coli </a:t>
            </a:r>
            <a:r>
              <a:rPr lang="en-US" sz="1200" dirty="0" err="1" smtClean="0"/>
              <a:t>Hpr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029200" y="5347900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Red: </a:t>
            </a:r>
            <a:r>
              <a:rPr lang="en-US" sz="1200" i="1" dirty="0" smtClean="0"/>
              <a:t>E. coli </a:t>
            </a:r>
            <a:r>
              <a:rPr lang="en-US" sz="1200" dirty="0" smtClean="0"/>
              <a:t>EIIA</a:t>
            </a:r>
            <a:r>
              <a:rPr lang="en-US" sz="1200" cap="small" baseline="30000" dirty="0" smtClean="0"/>
              <a:t>MTL</a:t>
            </a:r>
            <a:r>
              <a:rPr lang="en-US" sz="1200" dirty="0" smtClean="0"/>
              <a:t> (enzyme 2A, mannitol)</a:t>
            </a:r>
            <a:endParaRPr lang="en-US" sz="12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069080" y="2425281"/>
            <a:ext cx="36320" cy="2908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7856" y="1594283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Green: </a:t>
            </a:r>
            <a:r>
              <a:rPr lang="en-US" sz="1200" i="1" dirty="0" smtClean="0"/>
              <a:t>E. coli  </a:t>
            </a:r>
            <a:r>
              <a:rPr lang="en-US" sz="1200" dirty="0" err="1" smtClean="0"/>
              <a:t>Hpr</a:t>
            </a:r>
            <a:r>
              <a:rPr lang="en-US" sz="1200" dirty="0" smtClean="0"/>
              <a:t> (docked)</a:t>
            </a:r>
          </a:p>
          <a:p>
            <a:r>
              <a:rPr lang="en-US" sz="1200" dirty="0" smtClean="0"/>
              <a:t>Purple: </a:t>
            </a:r>
            <a:r>
              <a:rPr lang="en-US" sz="1200" i="1" dirty="0" smtClean="0"/>
              <a:t>E. coli </a:t>
            </a:r>
            <a:r>
              <a:rPr lang="en-US" sz="1200" dirty="0" err="1" smtClean="0"/>
              <a:t>PykN</a:t>
            </a:r>
            <a:r>
              <a:rPr lang="en-US" sz="1200" dirty="0" smtClean="0"/>
              <a:t> (docked)</a:t>
            </a:r>
          </a:p>
          <a:p>
            <a:r>
              <a:rPr lang="en-US" sz="1200" dirty="0" smtClean="0"/>
              <a:t>White: N-terminus (right) and C-terminus (left) of </a:t>
            </a:r>
            <a:r>
              <a:rPr lang="en-US" sz="1200" i="1" dirty="0" smtClean="0"/>
              <a:t>E. coli </a:t>
            </a:r>
            <a:r>
              <a:rPr lang="en-US" sz="1200" dirty="0" err="1" smtClean="0"/>
              <a:t>Hpr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7549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107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Figures for PTS paper</vt:lpstr>
      <vt:lpstr>Hpr in complex with members of the PTS pathway</vt:lpstr>
    </vt:vector>
  </TitlesOfParts>
  <Company>FDA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for PTS paper</dc:title>
  <dc:creator>Goodacre, Norman *</dc:creator>
  <cp:lastModifiedBy>Goodacre, Norman *</cp:lastModifiedBy>
  <cp:revision>3</cp:revision>
  <dcterms:created xsi:type="dcterms:W3CDTF">2017-02-23T21:15:17Z</dcterms:created>
  <dcterms:modified xsi:type="dcterms:W3CDTF">2017-02-23T21:36:40Z</dcterms:modified>
</cp:coreProperties>
</file>