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15" autoAdjust="0"/>
  </p:normalViewPr>
  <p:slideViewPr>
    <p:cSldViewPr snapToGrid="0" snapToObjects="1">
      <p:cViewPr varScale="1">
        <p:scale>
          <a:sx n="94" d="100"/>
          <a:sy n="94" d="100"/>
        </p:scale>
        <p:origin x="-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3053-CAB0-334C-AA4D-18285516EDDE}" type="datetimeFigureOut"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BE85-2C2A-C343-83D5-502C521F13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3053-CAB0-334C-AA4D-18285516EDDE}" type="datetimeFigureOut"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BE85-2C2A-C343-83D5-502C521F13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2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3053-CAB0-334C-AA4D-18285516EDDE}" type="datetimeFigureOut"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BE85-2C2A-C343-83D5-502C521F13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3053-CAB0-334C-AA4D-18285516EDDE}" type="datetimeFigureOut"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BE85-2C2A-C343-83D5-502C521F13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3053-CAB0-334C-AA4D-18285516EDDE}" type="datetimeFigureOut"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BE85-2C2A-C343-83D5-502C521F13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9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3053-CAB0-334C-AA4D-18285516EDDE}" type="datetimeFigureOut"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BE85-2C2A-C343-83D5-502C521F13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1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3053-CAB0-334C-AA4D-18285516EDDE}" type="datetimeFigureOut"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BE85-2C2A-C343-83D5-502C521F13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9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3053-CAB0-334C-AA4D-18285516EDDE}" type="datetimeFigureOut"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BE85-2C2A-C343-83D5-502C521F13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8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3053-CAB0-334C-AA4D-18285516EDDE}" type="datetimeFigureOut"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BE85-2C2A-C343-83D5-502C521F13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8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3053-CAB0-334C-AA4D-18285516EDDE}" type="datetimeFigureOut"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BE85-2C2A-C343-83D5-502C521F13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3053-CAB0-334C-AA4D-18285516EDDE}" type="datetimeFigureOut"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BE85-2C2A-C343-83D5-502C521F13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5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3053-CAB0-334C-AA4D-18285516EDDE}" type="datetimeFigureOut"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BE85-2C2A-C343-83D5-502C521F13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7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2740" r="17246"/>
          <a:stretch/>
        </p:blipFill>
        <p:spPr>
          <a:xfrm>
            <a:off x="4163543" y="2899968"/>
            <a:ext cx="1965319" cy="14616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771" y="399630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HPr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0952" y="4500052"/>
            <a:ext cx="63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U-PII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3" y="519309"/>
            <a:ext cx="2921000" cy="311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957" y="519309"/>
            <a:ext cx="2628900" cy="24765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215491" y="2215636"/>
            <a:ext cx="1237650" cy="47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58350" y="2068971"/>
            <a:ext cx="751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rgbClr val="FF0000"/>
                </a:solidFill>
                <a:latin typeface="BlairMdITC TT-Medium"/>
                <a:cs typeface="BlairMdITC TT-Medium"/>
              </a:rPr>
              <a:t>X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082908" y="2484470"/>
            <a:ext cx="243207" cy="210770"/>
          </a:xfrm>
          <a:prstGeom prst="straightConnector1">
            <a:avLst/>
          </a:prstGeom>
          <a:ln cap="sq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36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Uetz</dc:creator>
  <cp:lastModifiedBy>P Uetz</cp:lastModifiedBy>
  <cp:revision>1</cp:revision>
  <dcterms:created xsi:type="dcterms:W3CDTF">2017-08-25T03:00:01Z</dcterms:created>
  <dcterms:modified xsi:type="dcterms:W3CDTF">2017-08-25T03:08:15Z</dcterms:modified>
</cp:coreProperties>
</file>