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DE"/>
    <a:srgbClr val="666666"/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9" autoAdjust="0"/>
    <p:restoredTop sz="94660"/>
  </p:normalViewPr>
  <p:slideViewPr>
    <p:cSldViewPr>
      <p:cViewPr>
        <p:scale>
          <a:sx n="100" d="100"/>
          <a:sy n="100" d="100"/>
        </p:scale>
        <p:origin x="-2304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1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1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0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BCE7-DF0B-49F6-8E53-75FAFE1FD93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9961" y="-1460130"/>
            <a:ext cx="2244059" cy="2116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90911" y="2228129"/>
            <a:ext cx="1976064" cy="2119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50858" y="5441365"/>
            <a:ext cx="3015092" cy="1636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0109" y="-1165902"/>
            <a:ext cx="2885764" cy="2186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5728" y="1880983"/>
            <a:ext cx="2615702" cy="2185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1216" y="-148786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291" y="973205"/>
            <a:ext cx="114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7030A0"/>
                </a:solidFill>
              </a:rPr>
              <a:t>NagB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8779" y="4239767"/>
            <a:ext cx="114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U-PII</a:t>
            </a:r>
            <a:endParaRPr lang="en-US" sz="2400" b="1" dirty="0">
              <a:solidFill>
                <a:srgbClr val="F2B8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1667" y="-1500179"/>
            <a:ext cx="114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FDE"/>
                </a:solidFill>
              </a:rPr>
              <a:t>NanE</a:t>
            </a:r>
            <a:endParaRPr lang="en-US" sz="2400" b="1" dirty="0">
              <a:solidFill>
                <a:srgbClr val="007FD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9308" y="622012"/>
            <a:ext cx="51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55884" y="7004152"/>
            <a:ext cx="51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37971" y="2239629"/>
            <a:ext cx="73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dirty="0" smtClean="0"/>
              <a:t>224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-6569004" y="-1640970"/>
            <a:ext cx="1077910" cy="1887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7009200" y="-239830"/>
            <a:ext cx="2509906" cy="22499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-5491094" y="2393496"/>
            <a:ext cx="1294732" cy="136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78079" y="-834414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Binding interface shared by </a:t>
            </a:r>
            <a:r>
              <a:rPr lang="en-US" sz="1400" dirty="0" err="1" smtClean="0"/>
              <a:t>NanE</a:t>
            </a:r>
            <a:r>
              <a:rPr lang="en-US" sz="1400" dirty="0" smtClean="0"/>
              <a:t> and U-PII</a:t>
            </a:r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-9607421" y="156617"/>
            <a:ext cx="2457771" cy="25863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6365704" y="-4648200"/>
            <a:ext cx="369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Core residues shared by </a:t>
            </a:r>
            <a:r>
              <a:rPr lang="en-US" sz="2400" dirty="0" err="1" smtClean="0">
                <a:solidFill>
                  <a:srgbClr val="FF0000"/>
                </a:solidFill>
              </a:rPr>
              <a:t>Hpr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NanE</a:t>
            </a:r>
            <a:r>
              <a:rPr lang="en-US" sz="2400" dirty="0" smtClean="0">
                <a:solidFill>
                  <a:srgbClr val="FF0000"/>
                </a:solidFill>
              </a:rPr>
              <a:t>, and U-PII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-3137371" y="1154046"/>
            <a:ext cx="3318324" cy="3082125"/>
          </a:xfrm>
          <a:prstGeom prst="frame">
            <a:avLst>
              <a:gd name="adj1" fmla="val 0"/>
            </a:avLst>
          </a:prstGeom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51655" y="-786185"/>
            <a:ext cx="230330" cy="211320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6759" y="1483119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200" y="-167640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52" name="TextBox 51"/>
          <p:cNvSpPr txBox="1"/>
          <p:nvPr/>
        </p:nvSpPr>
        <p:spPr>
          <a:xfrm>
            <a:off x="76200" y="4488359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95874" y="612377"/>
            <a:ext cx="3979795" cy="28956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62" name="Freeform 61"/>
          <p:cNvSpPr/>
          <p:nvPr/>
        </p:nvSpPr>
        <p:spPr>
          <a:xfrm>
            <a:off x="7363828" y="1685844"/>
            <a:ext cx="1185111" cy="1516168"/>
          </a:xfrm>
          <a:custGeom>
            <a:avLst/>
            <a:gdLst>
              <a:gd name="connsiteX0" fmla="*/ 60854 w 889534"/>
              <a:gd name="connsiteY0" fmla="*/ 400100 h 1166181"/>
              <a:gd name="connsiteX1" fmla="*/ 237067 w 889534"/>
              <a:gd name="connsiteY1" fmla="*/ 414388 h 1166181"/>
              <a:gd name="connsiteX2" fmla="*/ 251354 w 889534"/>
              <a:gd name="connsiteY2" fmla="*/ 76250 h 1166181"/>
              <a:gd name="connsiteX3" fmla="*/ 408517 w 889534"/>
              <a:gd name="connsiteY3" fmla="*/ 50 h 1166181"/>
              <a:gd name="connsiteX4" fmla="*/ 503767 w 889534"/>
              <a:gd name="connsiteY4" fmla="*/ 81013 h 1166181"/>
              <a:gd name="connsiteX5" fmla="*/ 760942 w 889534"/>
              <a:gd name="connsiteY5" fmla="*/ 85775 h 1166181"/>
              <a:gd name="connsiteX6" fmla="*/ 727604 w 889534"/>
              <a:gd name="connsiteY6" fmla="*/ 290563 h 1166181"/>
              <a:gd name="connsiteX7" fmla="*/ 599017 w 889534"/>
              <a:gd name="connsiteY7" fmla="*/ 509638 h 1166181"/>
              <a:gd name="connsiteX8" fmla="*/ 527579 w 889534"/>
              <a:gd name="connsiteY8" fmla="*/ 638225 h 1166181"/>
              <a:gd name="connsiteX9" fmla="*/ 708554 w 889534"/>
              <a:gd name="connsiteY9" fmla="*/ 781100 h 1166181"/>
              <a:gd name="connsiteX10" fmla="*/ 889529 w 889534"/>
              <a:gd name="connsiteY10" fmla="*/ 1043038 h 1166181"/>
              <a:gd name="connsiteX11" fmla="*/ 713317 w 889534"/>
              <a:gd name="connsiteY11" fmla="*/ 1157338 h 1166181"/>
              <a:gd name="connsiteX12" fmla="*/ 318029 w 889534"/>
              <a:gd name="connsiteY12" fmla="*/ 819200 h 1166181"/>
              <a:gd name="connsiteX13" fmla="*/ 137054 w 889534"/>
              <a:gd name="connsiteY13" fmla="*/ 752525 h 1166181"/>
              <a:gd name="connsiteX14" fmla="*/ 3704 w 889534"/>
              <a:gd name="connsiteY14" fmla="*/ 590600 h 1166181"/>
              <a:gd name="connsiteX15" fmla="*/ 60854 w 889534"/>
              <a:gd name="connsiteY15" fmla="*/ 400100 h 116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89534" h="1166181">
                <a:moveTo>
                  <a:pt x="60854" y="400100"/>
                </a:moveTo>
                <a:cubicBezTo>
                  <a:pt x="99748" y="370731"/>
                  <a:pt x="205317" y="468363"/>
                  <a:pt x="237067" y="414388"/>
                </a:cubicBezTo>
                <a:cubicBezTo>
                  <a:pt x="268817" y="360413"/>
                  <a:pt x="222779" y="145306"/>
                  <a:pt x="251354" y="76250"/>
                </a:cubicBezTo>
                <a:cubicBezTo>
                  <a:pt x="279929" y="7194"/>
                  <a:pt x="366448" y="-744"/>
                  <a:pt x="408517" y="50"/>
                </a:cubicBezTo>
                <a:cubicBezTo>
                  <a:pt x="450586" y="844"/>
                  <a:pt x="445030" y="66725"/>
                  <a:pt x="503767" y="81013"/>
                </a:cubicBezTo>
                <a:cubicBezTo>
                  <a:pt x="562505" y="95300"/>
                  <a:pt x="723636" y="50850"/>
                  <a:pt x="760942" y="85775"/>
                </a:cubicBezTo>
                <a:cubicBezTo>
                  <a:pt x="798248" y="120700"/>
                  <a:pt x="754591" y="219919"/>
                  <a:pt x="727604" y="290563"/>
                </a:cubicBezTo>
                <a:cubicBezTo>
                  <a:pt x="700617" y="361207"/>
                  <a:pt x="632354" y="451694"/>
                  <a:pt x="599017" y="509638"/>
                </a:cubicBezTo>
                <a:cubicBezTo>
                  <a:pt x="565680" y="567582"/>
                  <a:pt x="509323" y="592981"/>
                  <a:pt x="527579" y="638225"/>
                </a:cubicBezTo>
                <a:cubicBezTo>
                  <a:pt x="545835" y="683469"/>
                  <a:pt x="648229" y="713631"/>
                  <a:pt x="708554" y="781100"/>
                </a:cubicBezTo>
                <a:cubicBezTo>
                  <a:pt x="768879" y="848569"/>
                  <a:pt x="888735" y="980332"/>
                  <a:pt x="889529" y="1043038"/>
                </a:cubicBezTo>
                <a:cubicBezTo>
                  <a:pt x="890323" y="1105744"/>
                  <a:pt x="808567" y="1194644"/>
                  <a:pt x="713317" y="1157338"/>
                </a:cubicBezTo>
                <a:cubicBezTo>
                  <a:pt x="618067" y="1120032"/>
                  <a:pt x="414073" y="886669"/>
                  <a:pt x="318029" y="819200"/>
                </a:cubicBezTo>
                <a:cubicBezTo>
                  <a:pt x="221985" y="751731"/>
                  <a:pt x="189441" y="790625"/>
                  <a:pt x="137054" y="752525"/>
                </a:cubicBezTo>
                <a:cubicBezTo>
                  <a:pt x="84667" y="714425"/>
                  <a:pt x="18785" y="646956"/>
                  <a:pt x="3704" y="590600"/>
                </a:cubicBezTo>
                <a:cubicBezTo>
                  <a:pt x="-11377" y="534244"/>
                  <a:pt x="21960" y="429469"/>
                  <a:pt x="60854" y="400100"/>
                </a:cubicBezTo>
                <a:close/>
              </a:path>
            </a:pathLst>
          </a:custGeom>
          <a:noFill/>
          <a:ln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8114695" y="2695467"/>
            <a:ext cx="1170222" cy="1119733"/>
          </a:xfrm>
          <a:custGeom>
            <a:avLst/>
            <a:gdLst>
              <a:gd name="connsiteX0" fmla="*/ 173535 w 878359"/>
              <a:gd name="connsiteY0" fmla="*/ 383081 h 831533"/>
              <a:gd name="connsiteX1" fmla="*/ 68760 w 878359"/>
              <a:gd name="connsiteY1" fmla="*/ 502143 h 831533"/>
              <a:gd name="connsiteX2" fmla="*/ 11610 w 878359"/>
              <a:gd name="connsiteY2" fmla="*/ 825993 h 831533"/>
              <a:gd name="connsiteX3" fmla="*/ 302123 w 878359"/>
              <a:gd name="connsiteY3" fmla="*/ 711693 h 831533"/>
              <a:gd name="connsiteX4" fmla="*/ 483098 w 878359"/>
              <a:gd name="connsiteY4" fmla="*/ 778368 h 831533"/>
              <a:gd name="connsiteX5" fmla="*/ 635498 w 878359"/>
              <a:gd name="connsiteY5" fmla="*/ 625968 h 831533"/>
              <a:gd name="connsiteX6" fmla="*/ 487860 w 878359"/>
              <a:gd name="connsiteY6" fmla="*/ 483093 h 831533"/>
              <a:gd name="connsiteX7" fmla="*/ 654548 w 878359"/>
              <a:gd name="connsiteY7" fmla="*/ 321168 h 831533"/>
              <a:gd name="connsiteX8" fmla="*/ 849810 w 878359"/>
              <a:gd name="connsiteY8" fmla="*/ 321168 h 831533"/>
              <a:gd name="connsiteX9" fmla="*/ 859335 w 878359"/>
              <a:gd name="connsiteY9" fmla="*/ 125906 h 831533"/>
              <a:gd name="connsiteX10" fmla="*/ 678360 w 878359"/>
              <a:gd name="connsiteY10" fmla="*/ 2081 h 831533"/>
              <a:gd name="connsiteX11" fmla="*/ 397373 w 878359"/>
              <a:gd name="connsiteY11" fmla="*/ 225918 h 831533"/>
              <a:gd name="connsiteX12" fmla="*/ 173535 w 878359"/>
              <a:gd name="connsiteY12" fmla="*/ 383081 h 83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8359" h="831533">
                <a:moveTo>
                  <a:pt x="173535" y="383081"/>
                </a:moveTo>
                <a:cubicBezTo>
                  <a:pt x="118766" y="429118"/>
                  <a:pt x="95747" y="428324"/>
                  <a:pt x="68760" y="502143"/>
                </a:cubicBezTo>
                <a:cubicBezTo>
                  <a:pt x="41773" y="575962"/>
                  <a:pt x="-27284" y="791068"/>
                  <a:pt x="11610" y="825993"/>
                </a:cubicBezTo>
                <a:cubicBezTo>
                  <a:pt x="50504" y="860918"/>
                  <a:pt x="223542" y="719630"/>
                  <a:pt x="302123" y="711693"/>
                </a:cubicBezTo>
                <a:cubicBezTo>
                  <a:pt x="380704" y="703756"/>
                  <a:pt x="427536" y="792656"/>
                  <a:pt x="483098" y="778368"/>
                </a:cubicBezTo>
                <a:cubicBezTo>
                  <a:pt x="538661" y="764081"/>
                  <a:pt x="634704" y="675180"/>
                  <a:pt x="635498" y="625968"/>
                </a:cubicBezTo>
                <a:cubicBezTo>
                  <a:pt x="636292" y="576756"/>
                  <a:pt x="484685" y="533893"/>
                  <a:pt x="487860" y="483093"/>
                </a:cubicBezTo>
                <a:cubicBezTo>
                  <a:pt x="491035" y="432293"/>
                  <a:pt x="594223" y="348155"/>
                  <a:pt x="654548" y="321168"/>
                </a:cubicBezTo>
                <a:cubicBezTo>
                  <a:pt x="714873" y="294181"/>
                  <a:pt x="815679" y="353712"/>
                  <a:pt x="849810" y="321168"/>
                </a:cubicBezTo>
                <a:cubicBezTo>
                  <a:pt x="883941" y="288624"/>
                  <a:pt x="887910" y="179087"/>
                  <a:pt x="859335" y="125906"/>
                </a:cubicBezTo>
                <a:cubicBezTo>
                  <a:pt x="830760" y="72725"/>
                  <a:pt x="755354" y="-14588"/>
                  <a:pt x="678360" y="2081"/>
                </a:cubicBezTo>
                <a:cubicBezTo>
                  <a:pt x="601366" y="18750"/>
                  <a:pt x="481511" y="162418"/>
                  <a:pt x="397373" y="225918"/>
                </a:cubicBezTo>
                <a:cubicBezTo>
                  <a:pt x="313236" y="289418"/>
                  <a:pt x="228304" y="337044"/>
                  <a:pt x="173535" y="383081"/>
                </a:cubicBezTo>
                <a:close/>
              </a:path>
            </a:pathLst>
          </a:custGeom>
          <a:noFill/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5270726" y="5975439"/>
            <a:ext cx="68216" cy="65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5630465" y="6393352"/>
            <a:ext cx="243206" cy="1"/>
          </a:xfrm>
          <a:prstGeom prst="straightConnector1">
            <a:avLst/>
          </a:prstGeom>
          <a:ln cap="sq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73671" y="6097950"/>
            <a:ext cx="114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FDE"/>
                </a:solidFill>
              </a:rPr>
              <a:t>NanE</a:t>
            </a:r>
            <a:endParaRPr lang="en-US" sz="2400" b="1" dirty="0">
              <a:solidFill>
                <a:srgbClr val="007FDE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646" y="5314612"/>
            <a:ext cx="3033839" cy="1846990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>
            <a:off x="2856191" y="-24231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892982" y="294142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823053" y="5938443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Arc 98"/>
          <p:cNvSpPr/>
          <p:nvPr/>
        </p:nvSpPr>
        <p:spPr>
          <a:xfrm rot="2653669">
            <a:off x="4357635" y="5863065"/>
            <a:ext cx="1101326" cy="1199643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198287" y="5984964"/>
            <a:ext cx="751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lairMdITC TT-Medium"/>
                <a:cs typeface="BlairMdITC TT-Medium"/>
              </a:rPr>
              <a:t>X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85690" y="654328"/>
            <a:ext cx="51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sz="2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059384" y="6835400"/>
            <a:ext cx="114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U-PII</a:t>
            </a:r>
            <a:endParaRPr lang="en-US" sz="2400" b="1" dirty="0">
              <a:solidFill>
                <a:srgbClr val="F2B800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9037583" y="1649570"/>
            <a:ext cx="330563" cy="3441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284917" y="1947247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165</a:t>
            </a:r>
            <a:endParaRPr lang="en-US" sz="1400" dirty="0"/>
          </a:p>
        </p:txBody>
      </p:sp>
      <p:cxnSp>
        <p:nvCxnSpPr>
          <p:cNvPr id="120" name="Straight Connector 119"/>
          <p:cNvCxnSpPr>
            <a:stCxn id="122" idx="3"/>
          </p:cNvCxnSpPr>
          <p:nvPr/>
        </p:nvCxnSpPr>
        <p:spPr>
          <a:xfrm flipV="1">
            <a:off x="7510424" y="1918496"/>
            <a:ext cx="693207" cy="1505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853546" y="1915151"/>
            <a:ext cx="65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M223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291946" y="2525699"/>
            <a:ext cx="65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r>
              <a:rPr lang="en-US" sz="1400" dirty="0" smtClean="0"/>
              <a:t>224</a:t>
            </a:r>
            <a:endParaRPr lang="en-US" sz="1400" dirty="0"/>
          </a:p>
        </p:txBody>
      </p:sp>
      <p:cxnSp>
        <p:nvCxnSpPr>
          <p:cNvPr id="129" name="Straight Connector 128"/>
          <p:cNvCxnSpPr>
            <a:stCxn id="128" idx="1"/>
          </p:cNvCxnSpPr>
          <p:nvPr/>
        </p:nvCxnSpPr>
        <p:spPr>
          <a:xfrm flipH="1" flipV="1">
            <a:off x="8699808" y="2300364"/>
            <a:ext cx="592138" cy="379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853546" y="2182151"/>
            <a:ext cx="67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r>
              <a:rPr lang="en-US" sz="1400" dirty="0" smtClean="0"/>
              <a:t>221</a:t>
            </a:r>
            <a:endParaRPr lang="en-US" sz="1400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7424398" y="2182151"/>
            <a:ext cx="432629" cy="1538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916648" y="-405684"/>
            <a:ext cx="323331" cy="0"/>
          </a:xfrm>
          <a:prstGeom prst="line">
            <a:avLst/>
          </a:prstGeom>
          <a:ln w="254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929746" y="-139032"/>
            <a:ext cx="323331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277732" y="-574865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Inter-subunit contacts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278079" y="-305884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Inter-trimer contacts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446623" y="2737279"/>
            <a:ext cx="78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9368146" y="273727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48" name="Curved Right Arrow 147"/>
          <p:cNvSpPr/>
          <p:nvPr/>
        </p:nvSpPr>
        <p:spPr>
          <a:xfrm>
            <a:off x="5949871" y="1737459"/>
            <a:ext cx="731520" cy="1216152"/>
          </a:xfrm>
          <a:prstGeom prst="curvedRightArrow">
            <a:avLst/>
          </a:prstGeom>
          <a:noFill/>
          <a:ln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Down Arrow 148"/>
          <p:cNvSpPr/>
          <p:nvPr/>
        </p:nvSpPr>
        <p:spPr>
          <a:xfrm>
            <a:off x="8279029" y="4281672"/>
            <a:ext cx="484632" cy="978408"/>
          </a:xfrm>
          <a:prstGeom prst="downArrow">
            <a:avLst/>
          </a:prstGeom>
          <a:noFill/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721272" y="1204037"/>
            <a:ext cx="140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Subunit interactions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128497" y="5387366"/>
            <a:ext cx="140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Trimer interactions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77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45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Goodacre, Norman *</dc:creator>
  <cp:lastModifiedBy>Goodacre, Norman *</cp:lastModifiedBy>
  <cp:revision>35</cp:revision>
  <dcterms:created xsi:type="dcterms:W3CDTF">2017-07-17T15:08:27Z</dcterms:created>
  <dcterms:modified xsi:type="dcterms:W3CDTF">2017-08-26T00:30:51Z</dcterms:modified>
</cp:coreProperties>
</file>