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2B800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9" autoAdjust="0"/>
    <p:restoredTop sz="94660"/>
  </p:normalViewPr>
  <p:slideViewPr>
    <p:cSldViewPr>
      <p:cViewPr>
        <p:scale>
          <a:sx n="100" d="100"/>
          <a:sy n="100" d="100"/>
        </p:scale>
        <p:origin x="-231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BCE7-DF0B-49F6-8E53-75FAFE1FD93A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6409-DA27-4870-A3F3-53374C42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38" y="3217680"/>
            <a:ext cx="2244059" cy="2116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" y="3200400"/>
            <a:ext cx="1976064" cy="2119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708" y="3762478"/>
            <a:ext cx="2861254" cy="1553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33" y="0"/>
            <a:ext cx="2885764" cy="2186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" y="0"/>
            <a:ext cx="2615702" cy="2185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362" y="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9012" y="2090374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NagB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129135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838" y="1474350"/>
            <a:ext cx="114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9648" y="1752600"/>
            <a:ext cx="51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7998" y="461665"/>
            <a:ext cx="51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45097" y="499246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92098"/>
            <a:ext cx="2955465" cy="21734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47949" y="818996"/>
            <a:ext cx="78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53638" y="235095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37112" y="609600"/>
            <a:ext cx="67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221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28962" y="618947"/>
            <a:ext cx="91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MET 223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82438" y="609601"/>
            <a:ext cx="73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dirty="0" smtClean="0"/>
              <a:t>224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90862" y="2626752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ASP 165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-6569004" y="-1640970"/>
            <a:ext cx="1077910" cy="18879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2"/>
          </p:cNvCxnSpPr>
          <p:nvPr/>
        </p:nvCxnSpPr>
        <p:spPr>
          <a:xfrm flipH="1">
            <a:off x="4430926" y="917378"/>
            <a:ext cx="119974" cy="8691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7009200" y="-239830"/>
            <a:ext cx="2509906" cy="2249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-5491094" y="2393496"/>
            <a:ext cx="1294732" cy="13634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73530" y="3002948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66666"/>
                </a:solidFill>
              </a:rPr>
              <a:t>Binding interface shared by </a:t>
            </a:r>
            <a:r>
              <a:rPr lang="en-US" sz="1400" dirty="0" err="1" smtClean="0">
                <a:solidFill>
                  <a:srgbClr val="666666"/>
                </a:solidFill>
              </a:rPr>
              <a:t>NanE</a:t>
            </a:r>
            <a:r>
              <a:rPr lang="en-US" sz="1400" dirty="0" smtClean="0">
                <a:solidFill>
                  <a:srgbClr val="666666"/>
                </a:solidFill>
              </a:rPr>
              <a:t> and U-PII</a:t>
            </a:r>
            <a:endParaRPr lang="en-US" sz="1400" dirty="0">
              <a:solidFill>
                <a:srgbClr val="666666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-9607421" y="156617"/>
            <a:ext cx="2457771" cy="25863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6365704" y="-4648200"/>
            <a:ext cx="369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Core residues shared by </a:t>
            </a:r>
            <a:r>
              <a:rPr lang="en-US" sz="2400" dirty="0" err="1" smtClean="0">
                <a:solidFill>
                  <a:srgbClr val="FF0000"/>
                </a:solidFill>
              </a:rPr>
              <a:t>Hpr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NanE</a:t>
            </a:r>
            <a:r>
              <a:rPr lang="en-US" sz="2400" dirty="0" smtClean="0">
                <a:solidFill>
                  <a:srgbClr val="FF0000"/>
                </a:solidFill>
              </a:rPr>
              <a:t>, and U-PII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2972638" y="612578"/>
            <a:ext cx="3318324" cy="2347974"/>
          </a:xfrm>
          <a:prstGeom prst="frame">
            <a:avLst>
              <a:gd name="adj1" fmla="val 0"/>
            </a:avLst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43200" y="3068258"/>
            <a:ext cx="230330" cy="21132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966925" y="909617"/>
            <a:ext cx="342837" cy="5500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631800" y="909617"/>
            <a:ext cx="1278162" cy="7199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0"/>
          </p:cNvCxnSpPr>
          <p:nvPr/>
        </p:nvCxnSpPr>
        <p:spPr>
          <a:xfrm flipH="1" flipV="1">
            <a:off x="4860335" y="2247528"/>
            <a:ext cx="1049627" cy="379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24600" y="-388441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</a:t>
            </a:r>
            <a:endParaRPr lang="en-US" sz="4400" dirty="0"/>
          </a:p>
        </p:txBody>
      </p:sp>
      <p:sp>
        <p:nvSpPr>
          <p:cNvPr id="51" name="TextBox 50"/>
          <p:cNvSpPr txBox="1"/>
          <p:nvPr/>
        </p:nvSpPr>
        <p:spPr>
          <a:xfrm>
            <a:off x="-520202" y="-384721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52" name="TextBox 51"/>
          <p:cNvSpPr txBox="1"/>
          <p:nvPr/>
        </p:nvSpPr>
        <p:spPr>
          <a:xfrm>
            <a:off x="-457200" y="289560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</a:t>
            </a:r>
            <a:endParaRPr lang="en-US" sz="4400" dirty="0"/>
          </a:p>
        </p:txBody>
      </p:sp>
      <p:sp>
        <p:nvSpPr>
          <p:cNvPr id="53" name="TextBox 52"/>
          <p:cNvSpPr txBox="1"/>
          <p:nvPr/>
        </p:nvSpPr>
        <p:spPr>
          <a:xfrm>
            <a:off x="2971800" y="327660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</a:t>
            </a:r>
            <a:endParaRPr lang="en-US" sz="4400" dirty="0"/>
          </a:p>
        </p:txBody>
      </p:sp>
      <p:sp>
        <p:nvSpPr>
          <p:cNvPr id="54" name="TextBox 53"/>
          <p:cNvSpPr txBox="1"/>
          <p:nvPr/>
        </p:nvSpPr>
        <p:spPr>
          <a:xfrm>
            <a:off x="6400800" y="2895600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77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Goodacre, Norman *</dc:creator>
  <cp:lastModifiedBy>Goodacre, Norman *</cp:lastModifiedBy>
  <cp:revision>21</cp:revision>
  <dcterms:created xsi:type="dcterms:W3CDTF">2017-07-17T15:08:27Z</dcterms:created>
  <dcterms:modified xsi:type="dcterms:W3CDTF">2017-07-18T17:05:10Z</dcterms:modified>
</cp:coreProperties>
</file>