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9"/>
    <a:srgbClr val="FDF0BB"/>
    <a:srgbClr val="FAF6AC"/>
    <a:srgbClr val="F5E065"/>
    <a:srgbClr val="F6FCAE"/>
    <a:srgbClr val="FB2D85"/>
    <a:srgbClr val="F935F9"/>
    <a:srgbClr val="175AF1"/>
    <a:srgbClr val="16F66B"/>
    <a:srgbClr val="3A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5" autoAdjust="0"/>
    <p:restoredTop sz="94660"/>
  </p:normalViewPr>
  <p:slideViewPr>
    <p:cSldViewPr snapToGrid="0">
      <p:cViewPr>
        <p:scale>
          <a:sx n="66" d="100"/>
          <a:sy n="66" d="100"/>
        </p:scale>
        <p:origin x="89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450E-CA8C-4003-8F54-5C7F5EC2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F335-D213-441D-80E0-A63627509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DB9E-3071-481C-A987-7A982789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075E-49DC-447D-AE03-44CB13B9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ECB4-1DF3-4A14-8842-0ADDE6AC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0F1B-5FD6-4A1A-9D87-DC95F504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605A4-E0E7-4D6B-B2B3-8C72CFCD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D18F-9671-414B-9E77-C05079B9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E768-4260-4464-9C44-A011347D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D587-25ED-48D4-82F3-F572215B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3BCA7-54D3-440D-9F68-EED2ACB75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87942-73DD-44DB-B3C2-817E238F9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E1226-21BB-4759-B8BE-F198CE71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AC24-612E-42AC-ABB0-5BACBE7F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2F19-1F8A-4B1E-952F-0E841FBD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3A9B-14DF-4C21-A0B7-87532F98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9D97-947B-4D6D-A260-440B5D649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4311-AF31-48F5-B0EA-180A51A8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8B67-8275-420E-95C1-466FE415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588B-DC9F-4F8F-8A1F-A011F800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5F70-8D72-4668-8DA0-10F99985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88A27-015B-46EC-B86C-ADA884F46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B6D91-D196-4E48-99BE-C7B7D4AF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2796-570E-46D7-9E56-19A0EB5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73ED-B17D-4600-98DA-F63A0EEF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0D35-9664-4838-9179-D40BDEA8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22E8-1663-4D93-B45C-EBC3285B9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7972C-1C1E-4B20-9B89-99EC6693D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4F52E-07C3-4028-BA72-A610E9AF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8909F-7223-4B08-90F6-18665C90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D5DE-3B11-4069-8930-A1F65524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8614-85C1-463D-A018-0E53B117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7AA00-456D-4D04-AF32-0C7DD9AB4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A02AA-D0B7-445E-AD64-0579A7698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49632-C748-49BA-90D1-757BA42BE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67F31-3BC0-4019-B3F8-90BD941B2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105F8-DC73-479D-A3AA-188523A1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97515-91E9-4739-B685-A28CC3FA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08917-D1E2-4D49-AF41-EBDAA8A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7D60-78E7-4DEB-A858-6D1010B6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6B782-D261-4D30-862B-59F2C2F3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CD9AC-8535-4B1B-8FC6-F0BE6710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F4BDA-4112-4760-99E8-FA386040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DB074-169F-4A9B-B18A-38B2ED37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F3CE3-465C-4961-BCE2-C297F4AE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328C6-006D-4A5F-A5B4-0BE3B867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6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B8FB-76AE-4565-811B-61179958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4706-93B4-4992-90F0-F08F5D69D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C3ADC-63D4-4F0F-BA29-9E01154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E0311-1666-49D1-8FF0-088572F2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D161B-26DF-49FB-8AF0-995C184B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915A2-C04F-48E6-9EFF-0D06A68B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1DE4-B5C7-4551-AF70-6CD9C10C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F21B7-38A3-4E04-8ABC-C3DE6443C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55C78-98C3-4D93-84A8-1FB21BBA9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FD6B-E23B-4B6E-A310-B362D206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B0B9F-6507-41F3-967B-25A99373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B67D7-5043-4321-9C3C-053FE5DE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D8B38-3214-499C-A3CE-861CE986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0ABBA-DD0C-42BE-BC88-52F882A58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5005-4ABA-4CE8-A514-BABC0CCE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909A-3D08-48E0-B25C-83CE84FF801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E773-56F8-4D3B-9814-39CA83887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9027A-FB04-4986-B056-F9222E9A0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DEA6-5278-45AC-BE87-56B15734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167B07-06A1-41F7-B0D3-53D38603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58" y="1525347"/>
            <a:ext cx="4934563" cy="1562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C4CC5-AF49-49C1-BCE4-AD6255A0E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47" y="1918886"/>
            <a:ext cx="3636365" cy="1307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8396C2-2EEB-4904-A787-C1ACA7EB1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70" y="4178225"/>
            <a:ext cx="4851651" cy="1390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FFDEF-45C0-4C1D-849A-5EA9BD10F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29" y="4280121"/>
            <a:ext cx="3634783" cy="13884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20CB42-3848-4BCA-A70F-BC3966823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77" y="4294360"/>
            <a:ext cx="212098" cy="12725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BDE3D0-F821-4004-A82D-24CE206687E4}"/>
              </a:ext>
            </a:extLst>
          </p:cNvPr>
          <p:cNvSpPr txBox="1"/>
          <p:nvPr/>
        </p:nvSpPr>
        <p:spPr>
          <a:xfrm>
            <a:off x="670800" y="4178460"/>
            <a:ext cx="133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YhcB</a:t>
            </a:r>
            <a:r>
              <a:rPr lang="en-US" sz="16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0D206-B86D-4083-BB05-3387721549DF}"/>
              </a:ext>
            </a:extLst>
          </p:cNvPr>
          <p:cNvSpPr txBox="1"/>
          <p:nvPr/>
        </p:nvSpPr>
        <p:spPr>
          <a:xfrm>
            <a:off x="670800" y="4475810"/>
            <a:ext cx="156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YhcB</a:t>
            </a:r>
            <a:r>
              <a:rPr lang="en-US" sz="1600" dirty="0"/>
              <a:t> variant 2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60FC07-BF3B-4EEA-A2BA-6D24A4A61BB8}"/>
              </a:ext>
            </a:extLst>
          </p:cNvPr>
          <p:cNvSpPr txBox="1"/>
          <p:nvPr/>
        </p:nvSpPr>
        <p:spPr>
          <a:xfrm>
            <a:off x="670800" y="4771632"/>
            <a:ext cx="156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YhcB</a:t>
            </a:r>
            <a:r>
              <a:rPr lang="en-US" sz="1600" dirty="0"/>
              <a:t> variant 3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C77AB-538C-43D8-A75C-12DF3DDDFDA0}"/>
              </a:ext>
            </a:extLst>
          </p:cNvPr>
          <p:cNvSpPr txBox="1"/>
          <p:nvPr/>
        </p:nvSpPr>
        <p:spPr>
          <a:xfrm>
            <a:off x="670800" y="5043550"/>
            <a:ext cx="156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YhcB</a:t>
            </a:r>
            <a:r>
              <a:rPr lang="en-US" sz="1600" dirty="0"/>
              <a:t> variant 4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8D25DE-5C9F-42AB-98FD-49BBE24C63FC}"/>
              </a:ext>
            </a:extLst>
          </p:cNvPr>
          <p:cNvSpPr txBox="1"/>
          <p:nvPr/>
        </p:nvSpPr>
        <p:spPr>
          <a:xfrm>
            <a:off x="670800" y="5334300"/>
            <a:ext cx="156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YhcB</a:t>
            </a:r>
            <a:r>
              <a:rPr lang="en-US" sz="1600" dirty="0"/>
              <a:t> variant 5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DF4C0A-6904-4984-AC6D-35232D586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77" y="1817225"/>
            <a:ext cx="212098" cy="9968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2803F14-18B5-4721-B988-2DDC8ECEBA68}"/>
              </a:ext>
            </a:extLst>
          </p:cNvPr>
          <p:cNvSpPr txBox="1"/>
          <p:nvPr/>
        </p:nvSpPr>
        <p:spPr>
          <a:xfrm>
            <a:off x="670800" y="1713481"/>
            <a:ext cx="133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YhcB</a:t>
            </a:r>
            <a:r>
              <a:rPr lang="en-US" sz="16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39FE7-CF74-4175-BC65-4596B20A606B}"/>
              </a:ext>
            </a:extLst>
          </p:cNvPr>
          <p:cNvSpPr txBox="1"/>
          <p:nvPr/>
        </p:nvSpPr>
        <p:spPr>
          <a:xfrm>
            <a:off x="670800" y="2010831"/>
            <a:ext cx="190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Interacting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91AE16-09F8-4539-95A3-894CA68970A6}"/>
              </a:ext>
            </a:extLst>
          </p:cNvPr>
          <p:cNvSpPr txBox="1"/>
          <p:nvPr/>
        </p:nvSpPr>
        <p:spPr>
          <a:xfrm>
            <a:off x="670800" y="2306653"/>
            <a:ext cx="156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His-</a:t>
            </a:r>
            <a:r>
              <a:rPr lang="en-US" sz="1600" dirty="0" err="1"/>
              <a:t>Phe</a:t>
            </a:r>
            <a:r>
              <a:rPr lang="en-US" sz="1600" dirty="0"/>
              <a:t> patch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32C4C2-9FB3-4693-943E-B0A44B4ED8C3}"/>
              </a:ext>
            </a:extLst>
          </p:cNvPr>
          <p:cNvSpPr txBox="1"/>
          <p:nvPr/>
        </p:nvSpPr>
        <p:spPr>
          <a:xfrm>
            <a:off x="670800" y="2578571"/>
            <a:ext cx="156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Transmembrane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DD7DB-CA56-4FAB-9D3E-2548AABD7E4B}"/>
              </a:ext>
            </a:extLst>
          </p:cNvPr>
          <p:cNvSpPr txBox="1"/>
          <p:nvPr/>
        </p:nvSpPr>
        <p:spPr>
          <a:xfrm>
            <a:off x="3761772" y="250415"/>
            <a:ext cx="268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YhcB</a:t>
            </a:r>
            <a:r>
              <a:rPr lang="en-US" sz="2400" dirty="0"/>
              <a:t> monomer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58D929-1B14-4F84-94C7-E9BF63072B3E}"/>
              </a:ext>
            </a:extLst>
          </p:cNvPr>
          <p:cNvSpPr txBox="1"/>
          <p:nvPr/>
        </p:nvSpPr>
        <p:spPr>
          <a:xfrm>
            <a:off x="8266253" y="233554"/>
            <a:ext cx="268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YhcB</a:t>
            </a:r>
            <a:r>
              <a:rPr lang="en-US" sz="2400" dirty="0"/>
              <a:t> tetramer</a:t>
            </a:r>
          </a:p>
        </p:txBody>
      </p:sp>
    </p:spTree>
    <p:extLst>
      <p:ext uri="{BB962C8B-B14F-4D97-AF65-F5344CB8AC3E}">
        <p14:creationId xmlns:p14="http://schemas.microsoft.com/office/powerpoint/2010/main" val="129658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21E23-4495-457C-89B1-DBE18A7686E8}"/>
              </a:ext>
            </a:extLst>
          </p:cNvPr>
          <p:cNvSpPr/>
          <p:nvPr/>
        </p:nvSpPr>
        <p:spPr>
          <a:xfrm>
            <a:off x="269522" y="5097020"/>
            <a:ext cx="162277" cy="138999"/>
          </a:xfrm>
          <a:prstGeom prst="rect">
            <a:avLst/>
          </a:prstGeom>
          <a:solidFill>
            <a:srgbClr val="3AEB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662C7-F87B-4F81-82E5-82D2437EAAAF}"/>
              </a:ext>
            </a:extLst>
          </p:cNvPr>
          <p:cNvSpPr/>
          <p:nvPr/>
        </p:nvSpPr>
        <p:spPr>
          <a:xfrm>
            <a:off x="269522" y="4867965"/>
            <a:ext cx="162278" cy="138999"/>
          </a:xfrm>
          <a:prstGeom prst="rect">
            <a:avLst/>
          </a:prstGeom>
          <a:solidFill>
            <a:srgbClr val="16F66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FA47A-47EF-405B-85F3-E34571ADCE1B}"/>
              </a:ext>
            </a:extLst>
          </p:cNvPr>
          <p:cNvSpPr/>
          <p:nvPr/>
        </p:nvSpPr>
        <p:spPr>
          <a:xfrm>
            <a:off x="269521" y="5335885"/>
            <a:ext cx="162277" cy="138999"/>
          </a:xfrm>
          <a:prstGeom prst="rect">
            <a:avLst/>
          </a:prstGeom>
          <a:solidFill>
            <a:srgbClr val="175AF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C68BA-9107-4077-9473-2FE07344C666}"/>
              </a:ext>
            </a:extLst>
          </p:cNvPr>
          <p:cNvSpPr/>
          <p:nvPr/>
        </p:nvSpPr>
        <p:spPr>
          <a:xfrm>
            <a:off x="269521" y="5566962"/>
            <a:ext cx="162277" cy="138999"/>
          </a:xfrm>
          <a:prstGeom prst="rect">
            <a:avLst/>
          </a:prstGeom>
          <a:solidFill>
            <a:srgbClr val="FB2D8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67890-68BA-482C-9337-80870AB55962}"/>
              </a:ext>
            </a:extLst>
          </p:cNvPr>
          <p:cNvSpPr/>
          <p:nvPr/>
        </p:nvSpPr>
        <p:spPr>
          <a:xfrm>
            <a:off x="269521" y="5807850"/>
            <a:ext cx="162277" cy="138999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E09B3-AA8D-4D85-A3B7-47376D764296}"/>
              </a:ext>
            </a:extLst>
          </p:cNvPr>
          <p:cNvSpPr/>
          <p:nvPr/>
        </p:nvSpPr>
        <p:spPr>
          <a:xfrm>
            <a:off x="421922" y="2633542"/>
            <a:ext cx="162277" cy="13899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252596-9B0E-4636-8323-B00462912995}"/>
              </a:ext>
            </a:extLst>
          </p:cNvPr>
          <p:cNvSpPr/>
          <p:nvPr/>
        </p:nvSpPr>
        <p:spPr>
          <a:xfrm>
            <a:off x="421922" y="2404487"/>
            <a:ext cx="162278" cy="138999"/>
          </a:xfrm>
          <a:prstGeom prst="rect">
            <a:avLst/>
          </a:prstGeom>
          <a:solidFill>
            <a:srgbClr val="16F66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BA036-61EE-4141-BB8A-73A0FE1B8F31}"/>
              </a:ext>
            </a:extLst>
          </p:cNvPr>
          <p:cNvSpPr/>
          <p:nvPr/>
        </p:nvSpPr>
        <p:spPr>
          <a:xfrm>
            <a:off x="421921" y="2872407"/>
            <a:ext cx="162277" cy="138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55BB9-975C-4AFA-839C-6AC1B8DC4440}"/>
              </a:ext>
            </a:extLst>
          </p:cNvPr>
          <p:cNvSpPr/>
          <p:nvPr/>
        </p:nvSpPr>
        <p:spPr>
          <a:xfrm>
            <a:off x="421921" y="3103484"/>
            <a:ext cx="162277" cy="138999"/>
          </a:xfrm>
          <a:prstGeom prst="rect">
            <a:avLst/>
          </a:prstGeom>
          <a:solidFill>
            <a:srgbClr val="FFF2C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7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949B55-A3C2-42C8-8D3B-D196BD78DF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4" y="105509"/>
            <a:ext cx="11456377" cy="666456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761518-0CD7-4F11-95E6-D2BD2A44605C}"/>
              </a:ext>
            </a:extLst>
          </p:cNvPr>
          <p:cNvSpPr/>
          <p:nvPr/>
        </p:nvSpPr>
        <p:spPr>
          <a:xfrm>
            <a:off x="773094" y="631790"/>
            <a:ext cx="549519" cy="217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EAA96-AEB9-4848-8F9D-FE33E2C1323A}"/>
              </a:ext>
            </a:extLst>
          </p:cNvPr>
          <p:cNvSpPr/>
          <p:nvPr/>
        </p:nvSpPr>
        <p:spPr>
          <a:xfrm>
            <a:off x="773093" y="3592285"/>
            <a:ext cx="549519" cy="217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783F8-1BD1-4392-A57C-5AC43EF4C909}"/>
              </a:ext>
            </a:extLst>
          </p:cNvPr>
          <p:cNvSpPr txBox="1"/>
          <p:nvPr/>
        </p:nvSpPr>
        <p:spPr>
          <a:xfrm>
            <a:off x="712803" y="555771"/>
            <a:ext cx="10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FtsI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8DB1D-20C9-4B6D-814D-084FA6F87513}"/>
              </a:ext>
            </a:extLst>
          </p:cNvPr>
          <p:cNvSpPr txBox="1"/>
          <p:nvPr/>
        </p:nvSpPr>
        <p:spPr>
          <a:xfrm>
            <a:off x="712803" y="3478258"/>
            <a:ext cx="10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FtsI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C1696-6A52-4051-AEE2-7055B5541164}"/>
              </a:ext>
            </a:extLst>
          </p:cNvPr>
          <p:cNvSpPr/>
          <p:nvPr/>
        </p:nvSpPr>
        <p:spPr>
          <a:xfrm>
            <a:off x="2731960" y="4925064"/>
            <a:ext cx="213064" cy="189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B550F-E457-4E12-BB96-B79C319B09A3}"/>
              </a:ext>
            </a:extLst>
          </p:cNvPr>
          <p:cNvSpPr/>
          <p:nvPr/>
        </p:nvSpPr>
        <p:spPr>
          <a:xfrm>
            <a:off x="7135285" y="5200273"/>
            <a:ext cx="213064" cy="189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9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Goodacre, Norman *</dc:creator>
  <cp:lastModifiedBy>Goodacre, Norman *</cp:lastModifiedBy>
  <cp:revision>6</cp:revision>
  <dcterms:created xsi:type="dcterms:W3CDTF">2018-03-10T20:07:39Z</dcterms:created>
  <dcterms:modified xsi:type="dcterms:W3CDTF">2018-03-10T21:27:40Z</dcterms:modified>
</cp:coreProperties>
</file>