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43311-89ED-BF4C-AF5C-604CCC85DE99}" type="datetimeFigureOut">
              <a:rPr lang="en-US" smtClean="0"/>
              <a:t>7/11/13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74DCC-DDCB-5141-A6CC-248746F1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4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0.5 for first 20, then:</a:t>
            </a:r>
          </a:p>
          <a:p>
            <a:r>
              <a:rPr lang="en-US" dirty="0" smtClean="0"/>
              <a:t>0.05, 0.25, 0.5, 0.75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74DCC-DDCB-5141-A6CC-248746F163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25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0.5 for first 20, then:</a:t>
            </a:r>
          </a:p>
          <a:p>
            <a:r>
              <a:rPr lang="en-US" dirty="0" smtClean="0"/>
              <a:t>0.05, 0.25, 0.5, 0.75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74DCC-DDCB-5141-A6CC-248746F163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2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4EFD-7A35-BF49-8B5D-C165735915C5}" type="datetimeFigureOut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9741-7203-B649-B9F3-40AEC297B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4EFD-7A35-BF49-8B5D-C165735915C5}" type="datetimeFigureOut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9741-7203-B649-B9F3-40AEC297B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9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4EFD-7A35-BF49-8B5D-C165735915C5}" type="datetimeFigureOut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9741-7203-B649-B9F3-40AEC297B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8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4EFD-7A35-BF49-8B5D-C165735915C5}" type="datetimeFigureOut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9741-7203-B649-B9F3-40AEC297B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8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4EFD-7A35-BF49-8B5D-C165735915C5}" type="datetimeFigureOut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9741-7203-B649-B9F3-40AEC297B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2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4EFD-7A35-BF49-8B5D-C165735915C5}" type="datetimeFigureOut">
              <a:rPr lang="en-US" smtClean="0"/>
              <a:t>7/11/13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9741-7203-B649-B9F3-40AEC297B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7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4EFD-7A35-BF49-8B5D-C165735915C5}" type="datetimeFigureOut">
              <a:rPr lang="en-US" smtClean="0"/>
              <a:t>7/11/13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9741-7203-B649-B9F3-40AEC297B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3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4EFD-7A35-BF49-8B5D-C165735915C5}" type="datetimeFigureOut">
              <a:rPr lang="en-US" smtClean="0"/>
              <a:t>7/11/13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9741-7203-B649-B9F3-40AEC297B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4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4EFD-7A35-BF49-8B5D-C165735915C5}" type="datetimeFigureOut">
              <a:rPr lang="en-US" smtClean="0"/>
              <a:t>7/11/13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9741-7203-B649-B9F3-40AEC297B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7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4EFD-7A35-BF49-8B5D-C165735915C5}" type="datetimeFigureOut">
              <a:rPr lang="en-US" smtClean="0"/>
              <a:t>7/11/13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9741-7203-B649-B9F3-40AEC297B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2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4EFD-7A35-BF49-8B5D-C165735915C5}" type="datetimeFigureOut">
              <a:rPr lang="en-US" smtClean="0"/>
              <a:t>7/11/13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9741-7203-B649-B9F3-40AEC297B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6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E4EFD-7A35-BF49-8B5D-C165735915C5}" type="datetimeFigureOut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59741-7203-B649-B9F3-40AEC297B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ithub.com/ngopal/statnetWorksho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Nikhil Gopal</a:t>
            </a:r>
          </a:p>
          <a:p>
            <a:r>
              <a:rPr lang="en-US" dirty="0" smtClean="0"/>
              <a:t>Sarah Roberts</a:t>
            </a:r>
          </a:p>
          <a:p>
            <a:r>
              <a:rPr lang="en-US" dirty="0" err="1" smtClean="0"/>
              <a:t>Monisha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Angie Ulrich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1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Rate</a:t>
            </a:r>
            <a:endParaRPr lang="en-US" dirty="0"/>
          </a:p>
        </p:txBody>
      </p:sp>
      <p:pic>
        <p:nvPicPr>
          <p:cNvPr id="4" name="Content Placeholder 3" descr="Rplot_transmission_rate_bipartit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5" b="53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9193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I Model serial monogamy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918" y="1868426"/>
            <a:ext cx="4337351" cy="302331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4934" y="5023129"/>
            <a:ext cx="3674532" cy="961495"/>
          </a:xfrm>
        </p:spPr>
        <p:txBody>
          <a:bodyPr>
            <a:noAutofit/>
          </a:bodyPr>
          <a:lstStyle/>
          <a:p>
            <a:r>
              <a:rPr lang="en-US" sz="2000" dirty="0" smtClean="0"/>
              <a:t>Original Degree Distribution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24934" y="6266934"/>
            <a:ext cx="773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Susceptibles</a:t>
            </a:r>
            <a:r>
              <a:rPr lang="en-US" dirty="0" smtClean="0"/>
              <a:t>: green = F, orange = M.  </a:t>
            </a:r>
            <a:r>
              <a:rPr lang="en-US" dirty="0" err="1" smtClean="0"/>
              <a:t>Infecteds</a:t>
            </a:r>
            <a:r>
              <a:rPr lang="en-US" dirty="0" smtClean="0"/>
              <a:t>: blue = F, red = M</a:t>
            </a:r>
            <a:endParaRPr lang="en-US" dirty="0"/>
          </a:p>
        </p:txBody>
      </p:sp>
      <p:pic>
        <p:nvPicPr>
          <p:cNvPr id="6" name="Picture 5" descr="Network model SI original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13" y="1661862"/>
            <a:ext cx="4572887" cy="3361267"/>
          </a:xfrm>
          <a:prstGeom prst="rect">
            <a:avLst/>
          </a:prstGeom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4876800" y="5023129"/>
            <a:ext cx="4106332" cy="961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Serial Monogamy, 20% isolates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820333" y="421901"/>
            <a:ext cx="611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Effect of Degree Distribution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4692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iginal incidenc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566333"/>
            <a:ext cx="3559249" cy="2616200"/>
          </a:xfrm>
          <a:prstGeom prst="rect">
            <a:avLst/>
          </a:prstGeom>
        </p:spPr>
      </p:pic>
      <p:pic>
        <p:nvPicPr>
          <p:cNvPr id="4" name="Picture 3" descr="Incidence serial monogamy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67" y="1566333"/>
            <a:ext cx="3818467" cy="28067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9067" y="421901"/>
            <a:ext cx="7315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Effect of Degree Distribution: Incidence</a:t>
            </a:r>
            <a:endParaRPr lang="en-US" sz="3200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4934" y="5023129"/>
            <a:ext cx="3674532" cy="96149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/>
              <a:t>Original Degree Distribution</a:t>
            </a:r>
            <a:endParaRPr lang="en-US" sz="2000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673600" y="4692929"/>
            <a:ext cx="4106332" cy="961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Serial Monogamy, 20% isolates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2718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7-11 at 3.58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69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6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</a:p>
          <a:p>
            <a:pPr lvl="1"/>
            <a:r>
              <a:rPr lang="en-US" dirty="0" smtClean="0"/>
              <a:t>Shorter duration = faster infection since higher partner turnover rate</a:t>
            </a:r>
          </a:p>
          <a:p>
            <a:pPr lvl="1"/>
            <a:r>
              <a:rPr lang="en-US" dirty="0" smtClean="0"/>
              <a:t>Higher transmission rate = faster increase </a:t>
            </a:r>
            <a:r>
              <a:rPr lang="en-US" smtClean="0"/>
              <a:t>in prevalence</a:t>
            </a:r>
            <a:endParaRPr lang="en-US" dirty="0" smtClean="0"/>
          </a:p>
          <a:p>
            <a:r>
              <a:rPr lang="en-US" dirty="0" smtClean="0"/>
              <a:t>Some code available at </a:t>
            </a:r>
            <a:r>
              <a:rPr lang="en-US" dirty="0" smtClean="0">
                <a:hlinkClick r:id="rId3"/>
              </a:rPr>
              <a:t>http://github.com/ngopal/statnetWorkshop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4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122</Words>
  <Application>Microsoft Macintosh PowerPoint</Application>
  <PresentationFormat>On-screen Show (4:3)</PresentationFormat>
  <Paragraphs>24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Lab Presentation</vt:lpstr>
      <vt:lpstr>Transmission Rate</vt:lpstr>
      <vt:lpstr>Original Degree Distribution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Gopal</dc:creator>
  <cp:lastModifiedBy>Nikhil Gopal</cp:lastModifiedBy>
  <cp:revision>14</cp:revision>
  <dcterms:created xsi:type="dcterms:W3CDTF">2013-07-11T22:21:11Z</dcterms:created>
  <dcterms:modified xsi:type="dcterms:W3CDTF">2013-07-11T23:04:17Z</dcterms:modified>
</cp:coreProperties>
</file>