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6" r:id="rId4"/>
    <p:sldId id="279" r:id="rId5"/>
    <p:sldId id="277" r:id="rId6"/>
    <p:sldId id="280" r:id="rId7"/>
    <p:sldId id="278" r:id="rId8"/>
    <p:sldId id="281" r:id="rId9"/>
    <p:sldId id="288" r:id="rId10"/>
    <p:sldId id="282" r:id="rId11"/>
    <p:sldId id="283" r:id="rId12"/>
    <p:sldId id="284" r:id="rId13"/>
    <p:sldId id="286" r:id="rId14"/>
    <p:sldId id="287" r:id="rId15"/>
    <p:sldId id="285" r:id="rId16"/>
    <p:sldId id="259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Expande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A6C63-0FE9-4375-8B7C-D7EA4590E79D}" v="86" dt="2025-04-26T02:15:11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22" autoAdjust="0"/>
  </p:normalViewPr>
  <p:slideViewPr>
    <p:cSldViewPr>
      <p:cViewPr varScale="1">
        <p:scale>
          <a:sx n="61" d="100"/>
          <a:sy n="61" d="100"/>
        </p:scale>
        <p:origin x="25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 Minh Quan 20225383" userId="09baf0d2-e709-4e9e-9a05-83f094759205" providerId="ADAL" clId="{EC6A6C63-0FE9-4375-8B7C-D7EA4590E79D}"/>
    <pc:docChg chg="undo custSel addSld delSld modSld sldOrd">
      <pc:chgData name="Ngo Minh Quan 20225383" userId="09baf0d2-e709-4e9e-9a05-83f094759205" providerId="ADAL" clId="{EC6A6C63-0FE9-4375-8B7C-D7EA4590E79D}" dt="2025-04-26T02:43:34.191" v="2435" actId="20577"/>
      <pc:docMkLst>
        <pc:docMk/>
      </pc:docMkLst>
      <pc:sldChg chg="modSp mod">
        <pc:chgData name="Ngo Minh Quan 20225383" userId="09baf0d2-e709-4e9e-9a05-83f094759205" providerId="ADAL" clId="{EC6A6C63-0FE9-4375-8B7C-D7EA4590E79D}" dt="2025-04-25T08:10:30.626" v="1971"/>
        <pc:sldMkLst>
          <pc:docMk/>
          <pc:sldMk cId="0" sldId="256"/>
        </pc:sldMkLst>
        <pc:spChg chg="mod">
          <ac:chgData name="Ngo Minh Quan 20225383" userId="09baf0d2-e709-4e9e-9a05-83f094759205" providerId="ADAL" clId="{EC6A6C63-0FE9-4375-8B7C-D7EA4590E79D}" dt="2025-04-25T08:10:30.626" v="1971"/>
          <ac:spMkLst>
            <pc:docMk/>
            <pc:sldMk cId="0" sldId="256"/>
            <ac:spMk id="12" creationId="{00000000-0000-0000-0000-000000000000}"/>
          </ac:spMkLst>
        </pc:spChg>
      </pc:sldChg>
      <pc:sldChg chg="modSp mod">
        <pc:chgData name="Ngo Minh Quan 20225383" userId="09baf0d2-e709-4e9e-9a05-83f094759205" providerId="ADAL" clId="{EC6A6C63-0FE9-4375-8B7C-D7EA4590E79D}" dt="2025-04-25T07:20:51.852" v="1065"/>
        <pc:sldMkLst>
          <pc:docMk/>
          <pc:sldMk cId="0" sldId="257"/>
        </pc:sldMkLst>
        <pc:spChg chg="mod">
          <ac:chgData name="Ngo Minh Quan 20225383" userId="09baf0d2-e709-4e9e-9a05-83f094759205" providerId="ADAL" clId="{EC6A6C63-0FE9-4375-8B7C-D7EA4590E79D}" dt="2025-04-25T07:20:51.852" v="1065"/>
          <ac:spMkLst>
            <pc:docMk/>
            <pc:sldMk cId="0" sldId="257"/>
            <ac:spMk id="8" creationId="{00000000-0000-0000-0000-000000000000}"/>
          </ac:spMkLst>
        </pc:spChg>
      </pc:sldChg>
      <pc:sldChg chg="addSp delSp modSp del mod">
        <pc:chgData name="Ngo Minh Quan 20225383" userId="09baf0d2-e709-4e9e-9a05-83f094759205" providerId="ADAL" clId="{EC6A6C63-0FE9-4375-8B7C-D7EA4590E79D}" dt="2025-04-25T02:12:18.071" v="369" actId="47"/>
        <pc:sldMkLst>
          <pc:docMk/>
          <pc:sldMk cId="67069110" sldId="260"/>
        </pc:sldMkLst>
        <pc:spChg chg="add del mod">
          <ac:chgData name="Ngo Minh Quan 20225383" userId="09baf0d2-e709-4e9e-9a05-83f094759205" providerId="ADAL" clId="{EC6A6C63-0FE9-4375-8B7C-D7EA4590E79D}" dt="2025-04-25T02:12:14.021" v="368" actId="20577"/>
          <ac:spMkLst>
            <pc:docMk/>
            <pc:sldMk cId="67069110" sldId="260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4T09:52:15.116" v="266" actId="20577"/>
          <ac:spMkLst>
            <pc:docMk/>
            <pc:sldMk cId="67069110" sldId="260"/>
            <ac:spMk id="12" creationId="{15A84E7B-5FB9-4ACB-A96D-711C41494D17}"/>
          </ac:spMkLst>
        </pc:spChg>
        <pc:picChg chg="add del mod">
          <ac:chgData name="Ngo Minh Quan 20225383" userId="09baf0d2-e709-4e9e-9a05-83f094759205" providerId="ADAL" clId="{EC6A6C63-0FE9-4375-8B7C-D7EA4590E79D}" dt="2025-04-24T09:57:08.734" v="338"/>
          <ac:picMkLst>
            <pc:docMk/>
            <pc:sldMk cId="67069110" sldId="260"/>
            <ac:picMk id="1026" creationId="{A22BA8ED-D71E-46A4-ADE6-DD16F6D6BB2D}"/>
          </ac:picMkLst>
        </pc:picChg>
      </pc:sldChg>
      <pc:sldChg chg="del">
        <pc:chgData name="Ngo Minh Quan 20225383" userId="09baf0d2-e709-4e9e-9a05-83f094759205" providerId="ADAL" clId="{EC6A6C63-0FE9-4375-8B7C-D7EA4590E79D}" dt="2025-04-25T03:15:12.021" v="674" actId="47"/>
        <pc:sldMkLst>
          <pc:docMk/>
          <pc:sldMk cId="1589547170" sldId="261"/>
        </pc:sldMkLst>
      </pc:sldChg>
      <pc:sldChg chg="del">
        <pc:chgData name="Ngo Minh Quan 20225383" userId="09baf0d2-e709-4e9e-9a05-83f094759205" providerId="ADAL" clId="{EC6A6C63-0FE9-4375-8B7C-D7EA4590E79D}" dt="2025-04-25T03:15:13.854" v="676" actId="47"/>
        <pc:sldMkLst>
          <pc:docMk/>
          <pc:sldMk cId="1569157525" sldId="271"/>
        </pc:sldMkLst>
      </pc:sldChg>
      <pc:sldChg chg="del">
        <pc:chgData name="Ngo Minh Quan 20225383" userId="09baf0d2-e709-4e9e-9a05-83f094759205" providerId="ADAL" clId="{EC6A6C63-0FE9-4375-8B7C-D7EA4590E79D}" dt="2025-04-25T03:15:13.114" v="675" actId="47"/>
        <pc:sldMkLst>
          <pc:docMk/>
          <pc:sldMk cId="207159970" sldId="273"/>
        </pc:sldMkLst>
      </pc:sldChg>
      <pc:sldChg chg="del">
        <pc:chgData name="Ngo Minh Quan 20225383" userId="09baf0d2-e709-4e9e-9a05-83f094759205" providerId="ADAL" clId="{EC6A6C63-0FE9-4375-8B7C-D7EA4590E79D}" dt="2025-04-25T03:15:14.524" v="677" actId="47"/>
        <pc:sldMkLst>
          <pc:docMk/>
          <pc:sldMk cId="4007933034" sldId="274"/>
        </pc:sldMkLst>
      </pc:sldChg>
      <pc:sldChg chg="del">
        <pc:chgData name="Ngo Minh Quan 20225383" userId="09baf0d2-e709-4e9e-9a05-83f094759205" providerId="ADAL" clId="{EC6A6C63-0FE9-4375-8B7C-D7EA4590E79D}" dt="2025-04-25T03:15:15.578" v="678" actId="47"/>
        <pc:sldMkLst>
          <pc:docMk/>
          <pc:sldMk cId="3516189921" sldId="275"/>
        </pc:sldMkLst>
      </pc:sldChg>
      <pc:sldChg chg="modSp add mod">
        <pc:chgData name="Ngo Minh Quan 20225383" userId="09baf0d2-e709-4e9e-9a05-83f094759205" providerId="ADAL" clId="{EC6A6C63-0FE9-4375-8B7C-D7EA4590E79D}" dt="2025-04-26T02:33:42.610" v="2431" actId="20577"/>
        <pc:sldMkLst>
          <pc:docMk/>
          <pc:sldMk cId="906793652" sldId="276"/>
        </pc:sldMkLst>
        <pc:spChg chg="mod">
          <ac:chgData name="Ngo Minh Quan 20225383" userId="09baf0d2-e709-4e9e-9a05-83f094759205" providerId="ADAL" clId="{EC6A6C63-0FE9-4375-8B7C-D7EA4590E79D}" dt="2025-04-26T02:33:42.610" v="2431" actId="20577"/>
          <ac:spMkLst>
            <pc:docMk/>
            <pc:sldMk cId="906793652" sldId="276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4T09:59:08.128" v="367" actId="20577"/>
          <ac:spMkLst>
            <pc:docMk/>
            <pc:sldMk cId="906793652" sldId="276"/>
            <ac:spMk id="12" creationId="{15A84E7B-5FB9-4ACB-A96D-711C41494D17}"/>
          </ac:spMkLst>
        </pc:spChg>
      </pc:sldChg>
      <pc:sldChg chg="addSp delSp modSp add mod">
        <pc:chgData name="Ngo Minh Quan 20225383" userId="09baf0d2-e709-4e9e-9a05-83f094759205" providerId="ADAL" clId="{EC6A6C63-0FE9-4375-8B7C-D7EA4590E79D}" dt="2025-04-25T08:59:28.290" v="1986" actId="1037"/>
        <pc:sldMkLst>
          <pc:docMk/>
          <pc:sldMk cId="3609212800" sldId="277"/>
        </pc:sldMkLst>
        <pc:spChg chg="mod">
          <ac:chgData name="Ngo Minh Quan 20225383" userId="09baf0d2-e709-4e9e-9a05-83f094759205" providerId="ADAL" clId="{EC6A6C63-0FE9-4375-8B7C-D7EA4590E79D}" dt="2025-04-25T03:14:51.668" v="671" actId="113"/>
          <ac:spMkLst>
            <pc:docMk/>
            <pc:sldMk cId="3609212800" sldId="277"/>
            <ac:spMk id="6" creationId="{9DE68004-A82D-4665-BF93-8399D5767052}"/>
          </ac:spMkLst>
        </pc:spChg>
        <pc:picChg chg="add del mod">
          <ac:chgData name="Ngo Minh Quan 20225383" userId="09baf0d2-e709-4e9e-9a05-83f094759205" providerId="ADAL" clId="{EC6A6C63-0FE9-4375-8B7C-D7EA4590E79D}" dt="2025-04-25T03:08:25.229" v="582"/>
          <ac:picMkLst>
            <pc:docMk/>
            <pc:sldMk cId="3609212800" sldId="277"/>
            <ac:picMk id="1026" creationId="{0EB28944-0F1D-4554-A0D8-F0B0C5A79E6E}"/>
          </ac:picMkLst>
        </pc:picChg>
        <pc:picChg chg="add mod">
          <ac:chgData name="Ngo Minh Quan 20225383" userId="09baf0d2-e709-4e9e-9a05-83f094759205" providerId="ADAL" clId="{EC6A6C63-0FE9-4375-8B7C-D7EA4590E79D}" dt="2025-04-25T08:59:28.290" v="1986" actId="1037"/>
          <ac:picMkLst>
            <pc:docMk/>
            <pc:sldMk cId="3609212800" sldId="277"/>
            <ac:picMk id="1028" creationId="{8C78DED4-972B-4475-A3BF-B6E85AB992A3}"/>
          </ac:picMkLst>
        </pc:picChg>
      </pc:sldChg>
      <pc:sldChg chg="addSp delSp modSp add mod ord">
        <pc:chgData name="Ngo Minh Quan 20225383" userId="09baf0d2-e709-4e9e-9a05-83f094759205" providerId="ADAL" clId="{EC6A6C63-0FE9-4375-8B7C-D7EA4590E79D}" dt="2025-04-25T17:43:50.657" v="2067" actId="1076"/>
        <pc:sldMkLst>
          <pc:docMk/>
          <pc:sldMk cId="3718892861" sldId="278"/>
        </pc:sldMkLst>
        <pc:spChg chg="mod">
          <ac:chgData name="Ngo Minh Quan 20225383" userId="09baf0d2-e709-4e9e-9a05-83f094759205" providerId="ADAL" clId="{EC6A6C63-0FE9-4375-8B7C-D7EA4590E79D}" dt="2025-04-25T03:14:55.675" v="672" actId="113"/>
          <ac:spMkLst>
            <pc:docMk/>
            <pc:sldMk cId="3718892861" sldId="278"/>
            <ac:spMk id="6" creationId="{9DE68004-A82D-4665-BF93-8399D5767052}"/>
          </ac:spMkLst>
        </pc:spChg>
        <pc:picChg chg="del">
          <ac:chgData name="Ngo Minh Quan 20225383" userId="09baf0d2-e709-4e9e-9a05-83f094759205" providerId="ADAL" clId="{EC6A6C63-0FE9-4375-8B7C-D7EA4590E79D}" dt="2025-04-25T03:08:50.950" v="601" actId="478"/>
          <ac:picMkLst>
            <pc:docMk/>
            <pc:sldMk cId="3718892861" sldId="278"/>
            <ac:picMk id="1028" creationId="{8C78DED4-972B-4475-A3BF-B6E85AB992A3}"/>
          </ac:picMkLst>
        </pc:picChg>
        <pc:picChg chg="add del">
          <ac:chgData name="Ngo Minh Quan 20225383" userId="09baf0d2-e709-4e9e-9a05-83f094759205" providerId="ADAL" clId="{EC6A6C63-0FE9-4375-8B7C-D7EA4590E79D}" dt="2025-04-25T03:08:52.828" v="603"/>
          <ac:picMkLst>
            <pc:docMk/>
            <pc:sldMk cId="3718892861" sldId="278"/>
            <ac:picMk id="2050" creationId="{4DD93CE6-DA51-453E-B76E-764677AF86AA}"/>
          </ac:picMkLst>
        </pc:picChg>
        <pc:picChg chg="add mod">
          <ac:chgData name="Ngo Minh Quan 20225383" userId="09baf0d2-e709-4e9e-9a05-83f094759205" providerId="ADAL" clId="{EC6A6C63-0FE9-4375-8B7C-D7EA4590E79D}" dt="2025-04-25T17:43:50.657" v="2067" actId="1076"/>
          <ac:picMkLst>
            <pc:docMk/>
            <pc:sldMk cId="3718892861" sldId="278"/>
            <ac:picMk id="2052" creationId="{F33658BA-7B50-4DD4-9B43-EBF23BDDADCD}"/>
          </ac:picMkLst>
        </pc:picChg>
      </pc:sldChg>
      <pc:sldChg chg="addSp delSp modSp add mod ord">
        <pc:chgData name="Ngo Minh Quan 20225383" userId="09baf0d2-e709-4e9e-9a05-83f094759205" providerId="ADAL" clId="{EC6A6C63-0FE9-4375-8B7C-D7EA4590E79D}" dt="2025-04-25T17:38:58.956" v="2057" actId="14100"/>
        <pc:sldMkLst>
          <pc:docMk/>
          <pc:sldMk cId="2947741970" sldId="279"/>
        </pc:sldMkLst>
        <pc:spChg chg="mod">
          <ac:chgData name="Ngo Minh Quan 20225383" userId="09baf0d2-e709-4e9e-9a05-83f094759205" providerId="ADAL" clId="{EC6A6C63-0FE9-4375-8B7C-D7EA4590E79D}" dt="2025-04-25T03:11:41.863" v="655" actId="113"/>
          <ac:spMkLst>
            <pc:docMk/>
            <pc:sldMk cId="2947741970" sldId="279"/>
            <ac:spMk id="6" creationId="{9DE68004-A82D-4665-BF93-8399D5767052}"/>
          </ac:spMkLst>
        </pc:spChg>
        <pc:spChg chg="add del">
          <ac:chgData name="Ngo Minh Quan 20225383" userId="09baf0d2-e709-4e9e-9a05-83f094759205" providerId="ADAL" clId="{EC6A6C63-0FE9-4375-8B7C-D7EA4590E79D}" dt="2025-04-25T03:10:09.360" v="615" actId="22"/>
          <ac:spMkLst>
            <pc:docMk/>
            <pc:sldMk cId="2947741970" sldId="279"/>
            <ac:spMk id="13" creationId="{561B915F-A544-48F2-A3C7-D4792AB75F2B}"/>
          </ac:spMkLst>
        </pc:spChg>
        <pc:spChg chg="add mod">
          <ac:chgData name="Ngo Minh Quan 20225383" userId="09baf0d2-e709-4e9e-9a05-83f094759205" providerId="ADAL" clId="{EC6A6C63-0FE9-4375-8B7C-D7EA4590E79D}" dt="2025-04-25T17:38:58.956" v="2057" actId="14100"/>
          <ac:spMkLst>
            <pc:docMk/>
            <pc:sldMk cId="2947741970" sldId="279"/>
            <ac:spMk id="14" creationId="{A1F604F5-7F8E-40F2-861F-79761E424A89}"/>
          </ac:spMkLst>
        </pc:spChg>
        <pc:picChg chg="del mod">
          <ac:chgData name="Ngo Minh Quan 20225383" userId="09baf0d2-e709-4e9e-9a05-83f094759205" providerId="ADAL" clId="{EC6A6C63-0FE9-4375-8B7C-D7EA4590E79D}" dt="2025-04-25T03:09:59.087" v="613" actId="478"/>
          <ac:picMkLst>
            <pc:docMk/>
            <pc:sldMk cId="2947741970" sldId="279"/>
            <ac:picMk id="1028" creationId="{8C78DED4-972B-4475-A3BF-B6E85AB992A3}"/>
          </ac:picMkLst>
        </pc:picChg>
      </pc:sldChg>
      <pc:sldChg chg="addSp delSp modSp add mod">
        <pc:chgData name="Ngo Minh Quan 20225383" userId="09baf0d2-e709-4e9e-9a05-83f094759205" providerId="ADAL" clId="{EC6A6C63-0FE9-4375-8B7C-D7EA4590E79D}" dt="2025-04-25T17:43:29.898" v="2066" actId="20577"/>
        <pc:sldMkLst>
          <pc:docMk/>
          <pc:sldMk cId="1460145069" sldId="280"/>
        </pc:sldMkLst>
        <pc:spChg chg="mod">
          <ac:chgData name="Ngo Minh Quan 20225383" userId="09baf0d2-e709-4e9e-9a05-83f094759205" providerId="ADAL" clId="{EC6A6C63-0FE9-4375-8B7C-D7EA4590E79D}" dt="2025-04-25T17:43:29.898" v="2066" actId="20577"/>
          <ac:spMkLst>
            <pc:docMk/>
            <pc:sldMk cId="1460145069" sldId="280"/>
            <ac:spMk id="6" creationId="{9DE68004-A82D-4665-BF93-8399D5767052}"/>
          </ac:spMkLst>
        </pc:spChg>
        <pc:spChg chg="add del">
          <ac:chgData name="Ngo Minh Quan 20225383" userId="09baf0d2-e709-4e9e-9a05-83f094759205" providerId="ADAL" clId="{EC6A6C63-0FE9-4375-8B7C-D7EA4590E79D}" dt="2025-04-25T03:12:03.208" v="659" actId="22"/>
          <ac:spMkLst>
            <pc:docMk/>
            <pc:sldMk cId="1460145069" sldId="280"/>
            <ac:spMk id="13" creationId="{D2F4244D-C554-4DAA-8E6E-CF17D4ED5D8F}"/>
          </ac:spMkLst>
        </pc:spChg>
        <pc:picChg chg="del">
          <ac:chgData name="Ngo Minh Quan 20225383" userId="09baf0d2-e709-4e9e-9a05-83f094759205" providerId="ADAL" clId="{EC6A6C63-0FE9-4375-8B7C-D7EA4590E79D}" dt="2025-04-25T03:11:52.131" v="657" actId="478"/>
          <ac:picMkLst>
            <pc:docMk/>
            <pc:sldMk cId="1460145069" sldId="280"/>
            <ac:picMk id="2052" creationId="{F33658BA-7B50-4DD4-9B43-EBF23BDDADCD}"/>
          </ac:picMkLst>
        </pc:picChg>
      </pc:sldChg>
      <pc:sldChg chg="addSp modSp add mod">
        <pc:chgData name="Ngo Minh Quan 20225383" userId="09baf0d2-e709-4e9e-9a05-83f094759205" providerId="ADAL" clId="{EC6A6C63-0FE9-4375-8B7C-D7EA4590E79D}" dt="2025-04-26T02:43:34.191" v="2435" actId="20577"/>
        <pc:sldMkLst>
          <pc:docMk/>
          <pc:sldMk cId="4206990195" sldId="281"/>
        </pc:sldMkLst>
        <pc:spChg chg="mod">
          <ac:chgData name="Ngo Minh Quan 20225383" userId="09baf0d2-e709-4e9e-9a05-83f094759205" providerId="ADAL" clId="{EC6A6C63-0FE9-4375-8B7C-D7EA4590E79D}" dt="2025-04-26T02:43:34.191" v="2435" actId="20577"/>
          <ac:spMkLst>
            <pc:docMk/>
            <pc:sldMk cId="4206990195" sldId="281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5T03:24:33.234" v="698" actId="20577"/>
          <ac:spMkLst>
            <pc:docMk/>
            <pc:sldMk cId="4206990195" sldId="281"/>
            <ac:spMk id="12" creationId="{15A84E7B-5FB9-4ACB-A96D-711C41494D17}"/>
          </ac:spMkLst>
        </pc:spChg>
        <pc:picChg chg="add mod">
          <ac:chgData name="Ngo Minh Quan 20225383" userId="09baf0d2-e709-4e9e-9a05-83f094759205" providerId="ADAL" clId="{EC6A6C63-0FE9-4375-8B7C-D7EA4590E79D}" dt="2025-04-26T02:27:26.758" v="2365" actId="1076"/>
          <ac:picMkLst>
            <pc:docMk/>
            <pc:sldMk cId="4206990195" sldId="281"/>
            <ac:picMk id="10" creationId="{43FB5ECD-A912-496F-8398-1F976B304D52}"/>
          </ac:picMkLst>
        </pc:picChg>
      </pc:sldChg>
      <pc:sldChg chg="delSp modSp add mod">
        <pc:chgData name="Ngo Minh Quan 20225383" userId="09baf0d2-e709-4e9e-9a05-83f094759205" providerId="ADAL" clId="{EC6A6C63-0FE9-4375-8B7C-D7EA4590E79D}" dt="2025-04-25T08:30:08.078" v="1972" actId="20577"/>
        <pc:sldMkLst>
          <pc:docMk/>
          <pc:sldMk cId="4001082347" sldId="282"/>
        </pc:sldMkLst>
        <pc:spChg chg="mod">
          <ac:chgData name="Ngo Minh Quan 20225383" userId="09baf0d2-e709-4e9e-9a05-83f094759205" providerId="ADAL" clId="{EC6A6C63-0FE9-4375-8B7C-D7EA4590E79D}" dt="2025-04-25T08:30:08.078" v="1972" actId="20577"/>
          <ac:spMkLst>
            <pc:docMk/>
            <pc:sldMk cId="4001082347" sldId="282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5T07:21:30.208" v="1075"/>
          <ac:spMkLst>
            <pc:docMk/>
            <pc:sldMk cId="4001082347" sldId="282"/>
            <ac:spMk id="12" creationId="{15A84E7B-5FB9-4ACB-A96D-711C41494D17}"/>
          </ac:spMkLst>
        </pc:spChg>
        <pc:picChg chg="del">
          <ac:chgData name="Ngo Minh Quan 20225383" userId="09baf0d2-e709-4e9e-9a05-83f094759205" providerId="ADAL" clId="{EC6A6C63-0FE9-4375-8B7C-D7EA4590E79D}" dt="2025-04-25T07:16:41.279" v="845" actId="478"/>
          <ac:picMkLst>
            <pc:docMk/>
            <pc:sldMk cId="4001082347" sldId="282"/>
            <ac:picMk id="10" creationId="{43FB5ECD-A912-496F-8398-1F976B304D52}"/>
          </ac:picMkLst>
        </pc:picChg>
      </pc:sldChg>
      <pc:sldChg chg="addSp modSp add mod">
        <pc:chgData name="Ngo Minh Quan 20225383" userId="09baf0d2-e709-4e9e-9a05-83f094759205" providerId="ADAL" clId="{EC6A6C63-0FE9-4375-8B7C-D7EA4590E79D}" dt="2025-04-25T07:51:38.203" v="1368" actId="1076"/>
        <pc:sldMkLst>
          <pc:docMk/>
          <pc:sldMk cId="3491083112" sldId="283"/>
        </pc:sldMkLst>
        <pc:spChg chg="mod">
          <ac:chgData name="Ngo Minh Quan 20225383" userId="09baf0d2-e709-4e9e-9a05-83f094759205" providerId="ADAL" clId="{EC6A6C63-0FE9-4375-8B7C-D7EA4590E79D}" dt="2025-04-25T07:49:35.047" v="1297" actId="20577"/>
          <ac:spMkLst>
            <pc:docMk/>
            <pc:sldMk cId="3491083112" sldId="283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5T07:17:55.870" v="987" actId="20577"/>
          <ac:spMkLst>
            <pc:docMk/>
            <pc:sldMk cId="3491083112" sldId="283"/>
            <ac:spMk id="12" creationId="{15A84E7B-5FB9-4ACB-A96D-711C41494D17}"/>
          </ac:spMkLst>
        </pc:spChg>
        <pc:spChg chg="add mod">
          <ac:chgData name="Ngo Minh Quan 20225383" userId="09baf0d2-e709-4e9e-9a05-83f094759205" providerId="ADAL" clId="{EC6A6C63-0FE9-4375-8B7C-D7EA4590E79D}" dt="2025-04-25T07:51:35.883" v="1367" actId="1076"/>
          <ac:spMkLst>
            <pc:docMk/>
            <pc:sldMk cId="3491083112" sldId="283"/>
            <ac:spMk id="13" creationId="{E921232B-7B70-4B7A-A878-0546DF6C32D1}"/>
          </ac:spMkLst>
        </pc:spChg>
        <pc:spChg chg="add mod">
          <ac:chgData name="Ngo Minh Quan 20225383" userId="09baf0d2-e709-4e9e-9a05-83f094759205" providerId="ADAL" clId="{EC6A6C63-0FE9-4375-8B7C-D7EA4590E79D}" dt="2025-04-25T07:51:38.203" v="1368" actId="1076"/>
          <ac:spMkLst>
            <pc:docMk/>
            <pc:sldMk cId="3491083112" sldId="283"/>
            <ac:spMk id="14" creationId="{42F356E9-4435-478D-8A11-F3A1420589AD}"/>
          </ac:spMkLst>
        </pc:spChg>
        <pc:graphicFrameChg chg="add mod modGraphic">
          <ac:chgData name="Ngo Minh Quan 20225383" userId="09baf0d2-e709-4e9e-9a05-83f094759205" providerId="ADAL" clId="{EC6A6C63-0FE9-4375-8B7C-D7EA4590E79D}" dt="2025-04-25T07:51:27.747" v="1365" actId="14100"/>
          <ac:graphicFrameMkLst>
            <pc:docMk/>
            <pc:sldMk cId="3491083112" sldId="283"/>
            <ac:graphicFrameMk id="9" creationId="{7A02B059-A9D3-4707-82A9-C58545048E59}"/>
          </ac:graphicFrameMkLst>
        </pc:graphicFrameChg>
        <pc:picChg chg="add mod">
          <ac:chgData name="Ngo Minh Quan 20225383" userId="09baf0d2-e709-4e9e-9a05-83f094759205" providerId="ADAL" clId="{EC6A6C63-0FE9-4375-8B7C-D7EA4590E79D}" dt="2025-04-25T07:51:33.143" v="1366" actId="14100"/>
          <ac:picMkLst>
            <pc:docMk/>
            <pc:sldMk cId="3491083112" sldId="283"/>
            <ac:picMk id="11" creationId="{68EFF4E3-3781-4F8F-8008-0603D269E46C}"/>
          </ac:picMkLst>
        </pc:picChg>
      </pc:sldChg>
      <pc:sldChg chg="addSp delSp modSp add mod">
        <pc:chgData name="Ngo Minh Quan 20225383" userId="09baf0d2-e709-4e9e-9a05-83f094759205" providerId="ADAL" clId="{EC6A6C63-0FE9-4375-8B7C-D7EA4590E79D}" dt="2025-04-25T07:59:38.533" v="1576" actId="20577"/>
        <pc:sldMkLst>
          <pc:docMk/>
          <pc:sldMk cId="2135715953" sldId="284"/>
        </pc:sldMkLst>
        <pc:spChg chg="mod">
          <ac:chgData name="Ngo Minh Quan 20225383" userId="09baf0d2-e709-4e9e-9a05-83f094759205" providerId="ADAL" clId="{EC6A6C63-0FE9-4375-8B7C-D7EA4590E79D}" dt="2025-04-25T07:54:31.280" v="1452"/>
          <ac:spMkLst>
            <pc:docMk/>
            <pc:sldMk cId="2135715953" sldId="284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5T07:59:38.533" v="1576" actId="20577"/>
          <ac:spMkLst>
            <pc:docMk/>
            <pc:sldMk cId="2135715953" sldId="284"/>
            <ac:spMk id="12" creationId="{15A84E7B-5FB9-4ACB-A96D-711C41494D17}"/>
          </ac:spMkLst>
        </pc:spChg>
        <pc:picChg chg="add mod">
          <ac:chgData name="Ngo Minh Quan 20225383" userId="09baf0d2-e709-4e9e-9a05-83f094759205" providerId="ADAL" clId="{EC6A6C63-0FE9-4375-8B7C-D7EA4590E79D}" dt="2025-04-25T07:56:19.334" v="1461" actId="1076"/>
          <ac:picMkLst>
            <pc:docMk/>
            <pc:sldMk cId="2135715953" sldId="284"/>
            <ac:picMk id="10" creationId="{63A6A38F-423D-4B67-9DBD-4AB0CF2E779A}"/>
          </ac:picMkLst>
        </pc:picChg>
        <pc:picChg chg="add del mod">
          <ac:chgData name="Ngo Minh Quan 20225383" userId="09baf0d2-e709-4e9e-9a05-83f094759205" providerId="ADAL" clId="{EC6A6C63-0FE9-4375-8B7C-D7EA4590E79D}" dt="2025-04-25T07:54:31.723" v="1453" actId="478"/>
          <ac:picMkLst>
            <pc:docMk/>
            <pc:sldMk cId="2135715953" sldId="284"/>
            <ac:picMk id="1026" creationId="{C0527047-9E1F-46FD-897B-F020FB314F76}"/>
          </ac:picMkLst>
        </pc:picChg>
      </pc:sldChg>
      <pc:sldChg chg="modSp add mod">
        <pc:chgData name="Ngo Minh Quan 20225383" userId="09baf0d2-e709-4e9e-9a05-83f094759205" providerId="ADAL" clId="{EC6A6C63-0FE9-4375-8B7C-D7EA4590E79D}" dt="2025-04-25T08:10:20.576" v="1966" actId="20577"/>
        <pc:sldMkLst>
          <pc:docMk/>
          <pc:sldMk cId="587322843" sldId="285"/>
        </pc:sldMkLst>
        <pc:spChg chg="mod">
          <ac:chgData name="Ngo Minh Quan 20225383" userId="09baf0d2-e709-4e9e-9a05-83f094759205" providerId="ADAL" clId="{EC6A6C63-0FE9-4375-8B7C-D7EA4590E79D}" dt="2025-04-25T08:10:20.576" v="1966" actId="20577"/>
          <ac:spMkLst>
            <pc:docMk/>
            <pc:sldMk cId="587322843" sldId="285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5T08:07:04.682" v="1878" actId="20577"/>
          <ac:spMkLst>
            <pc:docMk/>
            <pc:sldMk cId="587322843" sldId="285"/>
            <ac:spMk id="12" creationId="{15A84E7B-5FB9-4ACB-A96D-711C41494D17}"/>
          </ac:spMkLst>
        </pc:spChg>
      </pc:sldChg>
      <pc:sldChg chg="modSp add">
        <pc:chgData name="Ngo Minh Quan 20225383" userId="09baf0d2-e709-4e9e-9a05-83f094759205" providerId="ADAL" clId="{EC6A6C63-0FE9-4375-8B7C-D7EA4590E79D}" dt="2025-04-25T07:54:04.891" v="1445" actId="1076"/>
        <pc:sldMkLst>
          <pc:docMk/>
          <pc:sldMk cId="59774460" sldId="286"/>
        </pc:sldMkLst>
        <pc:picChg chg="mod">
          <ac:chgData name="Ngo Minh Quan 20225383" userId="09baf0d2-e709-4e9e-9a05-83f094759205" providerId="ADAL" clId="{EC6A6C63-0FE9-4375-8B7C-D7EA4590E79D}" dt="2025-04-25T07:54:04.891" v="1445" actId="1076"/>
          <ac:picMkLst>
            <pc:docMk/>
            <pc:sldMk cId="59774460" sldId="286"/>
            <ac:picMk id="1026" creationId="{C0527047-9E1F-46FD-897B-F020FB314F76}"/>
          </ac:picMkLst>
        </pc:picChg>
      </pc:sldChg>
      <pc:sldChg chg="delSp modSp add mod">
        <pc:chgData name="Ngo Minh Quan 20225383" userId="09baf0d2-e709-4e9e-9a05-83f094759205" providerId="ADAL" clId="{EC6A6C63-0FE9-4375-8B7C-D7EA4590E79D}" dt="2025-04-25T08:06:32.045" v="1873" actId="20577"/>
        <pc:sldMkLst>
          <pc:docMk/>
          <pc:sldMk cId="736957695" sldId="287"/>
        </pc:sldMkLst>
        <pc:spChg chg="mod">
          <ac:chgData name="Ngo Minh Quan 20225383" userId="09baf0d2-e709-4e9e-9a05-83f094759205" providerId="ADAL" clId="{EC6A6C63-0FE9-4375-8B7C-D7EA4590E79D}" dt="2025-04-25T08:06:32.045" v="1873" actId="20577"/>
          <ac:spMkLst>
            <pc:docMk/>
            <pc:sldMk cId="736957695" sldId="287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5T07:59:52.872" v="1585" actId="20577"/>
          <ac:spMkLst>
            <pc:docMk/>
            <pc:sldMk cId="736957695" sldId="287"/>
            <ac:spMk id="12" creationId="{15A84E7B-5FB9-4ACB-A96D-711C41494D17}"/>
          </ac:spMkLst>
        </pc:spChg>
        <pc:picChg chg="del">
          <ac:chgData name="Ngo Minh Quan 20225383" userId="09baf0d2-e709-4e9e-9a05-83f094759205" providerId="ADAL" clId="{EC6A6C63-0FE9-4375-8B7C-D7EA4590E79D}" dt="2025-04-25T07:58:26.211" v="1463" actId="478"/>
          <ac:picMkLst>
            <pc:docMk/>
            <pc:sldMk cId="736957695" sldId="287"/>
            <ac:picMk id="1026" creationId="{C0527047-9E1F-46FD-897B-F020FB314F76}"/>
          </ac:picMkLst>
        </pc:picChg>
      </pc:sldChg>
      <pc:sldChg chg="addSp delSp modSp add mod">
        <pc:chgData name="Ngo Minh Quan 20225383" userId="09baf0d2-e709-4e9e-9a05-83f094759205" providerId="ADAL" clId="{EC6A6C63-0FE9-4375-8B7C-D7EA4590E79D}" dt="2025-04-26T02:20:17.817" v="2279" actId="20577"/>
        <pc:sldMkLst>
          <pc:docMk/>
          <pc:sldMk cId="540047681" sldId="288"/>
        </pc:sldMkLst>
        <pc:spChg chg="mod">
          <ac:chgData name="Ngo Minh Quan 20225383" userId="09baf0d2-e709-4e9e-9a05-83f094759205" providerId="ADAL" clId="{EC6A6C63-0FE9-4375-8B7C-D7EA4590E79D}" dt="2025-04-26T02:20:17.817" v="2279" actId="20577"/>
          <ac:spMkLst>
            <pc:docMk/>
            <pc:sldMk cId="540047681" sldId="288"/>
            <ac:spMk id="6" creationId="{9DE68004-A82D-4665-BF93-8399D5767052}"/>
          </ac:spMkLst>
        </pc:spChg>
        <pc:spChg chg="mod">
          <ac:chgData name="Ngo Minh Quan 20225383" userId="09baf0d2-e709-4e9e-9a05-83f094759205" providerId="ADAL" clId="{EC6A6C63-0FE9-4375-8B7C-D7EA4590E79D}" dt="2025-04-26T02:16:38.851" v="2132" actId="20577"/>
          <ac:spMkLst>
            <pc:docMk/>
            <pc:sldMk cId="540047681" sldId="288"/>
            <ac:spMk id="12" creationId="{15A84E7B-5FB9-4ACB-A96D-711C41494D17}"/>
          </ac:spMkLst>
        </pc:spChg>
        <pc:picChg chg="del">
          <ac:chgData name="Ngo Minh Quan 20225383" userId="09baf0d2-e709-4e9e-9a05-83f094759205" providerId="ADAL" clId="{EC6A6C63-0FE9-4375-8B7C-D7EA4590E79D}" dt="2025-04-26T02:16:34.242" v="2131" actId="478"/>
          <ac:picMkLst>
            <pc:docMk/>
            <pc:sldMk cId="540047681" sldId="288"/>
            <ac:picMk id="10" creationId="{43FB5ECD-A912-496F-8398-1F976B304D52}"/>
          </ac:picMkLst>
        </pc:picChg>
        <pc:picChg chg="add mod">
          <ac:chgData name="Ngo Minh Quan 20225383" userId="09baf0d2-e709-4e9e-9a05-83f094759205" providerId="ADAL" clId="{EC6A6C63-0FE9-4375-8B7C-D7EA4590E79D}" dt="2025-04-26T02:17:23.427" v="2166" actId="1076"/>
          <ac:picMkLst>
            <pc:docMk/>
            <pc:sldMk cId="540047681" sldId="288"/>
            <ac:picMk id="11" creationId="{DB16E5F1-7E64-4655-BAF0-7F1E35ABA776}"/>
          </ac:picMkLst>
        </pc:picChg>
      </pc:sldChg>
      <pc:sldChg chg="addSp modSp add del mod">
        <pc:chgData name="Ngo Minh Quan 20225383" userId="09baf0d2-e709-4e9e-9a05-83f094759205" providerId="ADAL" clId="{EC6A6C63-0FE9-4375-8B7C-D7EA4590E79D}" dt="2025-04-25T08:05:25.427" v="1821" actId="47"/>
        <pc:sldMkLst>
          <pc:docMk/>
          <pc:sldMk cId="3287836280" sldId="288"/>
        </pc:sldMkLst>
        <pc:spChg chg="mod">
          <ac:chgData name="Ngo Minh Quan 20225383" userId="09baf0d2-e709-4e9e-9a05-83f094759205" providerId="ADAL" clId="{EC6A6C63-0FE9-4375-8B7C-D7EA4590E79D}" dt="2025-04-25T08:04:58.909" v="1818" actId="20577"/>
          <ac:spMkLst>
            <pc:docMk/>
            <pc:sldMk cId="3287836280" sldId="288"/>
            <ac:spMk id="6" creationId="{9DE68004-A82D-4665-BF93-8399D5767052}"/>
          </ac:spMkLst>
        </pc:spChg>
        <pc:graphicFrameChg chg="add mod">
          <ac:chgData name="Ngo Minh Quan 20225383" userId="09baf0d2-e709-4e9e-9a05-83f094759205" providerId="ADAL" clId="{EC6A6C63-0FE9-4375-8B7C-D7EA4590E79D}" dt="2025-04-25T08:05:06.754" v="1820" actId="1076"/>
          <ac:graphicFrameMkLst>
            <pc:docMk/>
            <pc:sldMk cId="3287836280" sldId="288"/>
            <ac:graphicFrameMk id="9" creationId="{E315063F-8988-4EDD-9B93-72B314A2C23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D5AA6-7BB7-4669-B4AE-11B1CDB3D46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1898-A4A2-47D0-AD8D-F16E15AD2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1223316" y="1260435"/>
            <a:ext cx="15816989" cy="7242483"/>
            <a:chOff x="0" y="0"/>
            <a:chExt cx="20009756" cy="9162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09738" cy="9162283"/>
            </a:xfrm>
            <a:custGeom>
              <a:avLst/>
              <a:gdLst/>
              <a:ahLst/>
              <a:cxnLst/>
              <a:rect l="l" t="t" r="r" b="b"/>
              <a:pathLst>
                <a:path w="20009738" h="9162283">
                  <a:moveTo>
                    <a:pt x="6350" y="0"/>
                  </a:moveTo>
                  <a:lnTo>
                    <a:pt x="20003388" y="0"/>
                  </a:lnTo>
                  <a:cubicBezTo>
                    <a:pt x="20006945" y="0"/>
                    <a:pt x="20009738" y="2937"/>
                    <a:pt x="20009738" y="6674"/>
                  </a:cubicBezTo>
                  <a:lnTo>
                    <a:pt x="20009738" y="9155609"/>
                  </a:lnTo>
                  <a:cubicBezTo>
                    <a:pt x="20009738" y="9159347"/>
                    <a:pt x="20006945" y="9162283"/>
                    <a:pt x="20003388" y="9162283"/>
                  </a:cubicBezTo>
                  <a:lnTo>
                    <a:pt x="6350" y="9162283"/>
                  </a:lnTo>
                  <a:cubicBezTo>
                    <a:pt x="2794" y="9162283"/>
                    <a:pt x="0" y="9159347"/>
                    <a:pt x="0" y="9155609"/>
                  </a:cubicBezTo>
                  <a:lnTo>
                    <a:pt x="0" y="6674"/>
                  </a:lnTo>
                  <a:cubicBezTo>
                    <a:pt x="0" y="2937"/>
                    <a:pt x="2794" y="0"/>
                    <a:pt x="6350" y="0"/>
                  </a:cubicBezTo>
                  <a:moveTo>
                    <a:pt x="6350" y="13348"/>
                  </a:moveTo>
                  <a:lnTo>
                    <a:pt x="6350" y="6674"/>
                  </a:lnTo>
                  <a:lnTo>
                    <a:pt x="12700" y="6674"/>
                  </a:lnTo>
                  <a:lnTo>
                    <a:pt x="12700" y="9155609"/>
                  </a:lnTo>
                  <a:lnTo>
                    <a:pt x="6350" y="9155609"/>
                  </a:lnTo>
                  <a:lnTo>
                    <a:pt x="6350" y="9148935"/>
                  </a:lnTo>
                  <a:lnTo>
                    <a:pt x="20003388" y="9148935"/>
                  </a:lnTo>
                  <a:lnTo>
                    <a:pt x="20003388" y="9155609"/>
                  </a:lnTo>
                  <a:lnTo>
                    <a:pt x="19997038" y="9155609"/>
                  </a:lnTo>
                  <a:lnTo>
                    <a:pt x="19997038" y="6674"/>
                  </a:lnTo>
                  <a:lnTo>
                    <a:pt x="20003388" y="6674"/>
                  </a:lnTo>
                  <a:lnTo>
                    <a:pt x="20003388" y="13348"/>
                  </a:lnTo>
                  <a:lnTo>
                    <a:pt x="6350" y="13348"/>
                  </a:lnTo>
                  <a:close/>
                </a:path>
              </a:pathLst>
            </a:custGeom>
            <a:solidFill>
              <a:srgbClr val="14676C"/>
            </a:solidFill>
          </p:spPr>
        </p:sp>
      </p:grpSp>
      <p:sp>
        <p:nvSpPr>
          <p:cNvPr id="8" name="Freeform 8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9" name="Freeform 9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12" name="TextBox 12"/>
          <p:cNvSpPr txBox="1"/>
          <p:nvPr/>
        </p:nvSpPr>
        <p:spPr>
          <a:xfrm>
            <a:off x="2438400" y="4307745"/>
            <a:ext cx="13708875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0"/>
              </a:lnSpc>
            </a:pPr>
            <a:r>
              <a:rPr lang="vi-VN" sz="6000" spc="-150" dirty="0">
                <a:solidFill>
                  <a:srgbClr val="408EA9"/>
                </a:solidFill>
                <a:latin typeface="+mj-lt"/>
                <a:ea typeface="Calibri (MS)"/>
                <a:cs typeface="Calibri (MS)"/>
                <a:sym typeface="Calibri (MS)"/>
              </a:rPr>
              <a:t>BÀI THỰC HÀNH SỐ 2</a:t>
            </a:r>
          </a:p>
          <a:p>
            <a:pPr algn="ctr">
              <a:lnSpc>
                <a:spcPts val="6780"/>
              </a:lnSpc>
            </a:pPr>
            <a:endParaRPr lang="vi-VN" sz="6000" spc="-150" dirty="0">
              <a:solidFill>
                <a:srgbClr val="408EA9"/>
              </a:solidFill>
              <a:latin typeface="+mj-lt"/>
              <a:ea typeface="Calibri (MS)"/>
              <a:cs typeface="Calibri (MS)"/>
              <a:sym typeface="Calibri (MS)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962551" y="1395003"/>
            <a:ext cx="2370405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+mj-lt"/>
                <a:ea typeface="Calibri (MS)"/>
                <a:cs typeface="Calibri (MS)"/>
                <a:sym typeface="Calibri (MS)"/>
              </a:rP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520491" y="2784610"/>
            <a:ext cx="154053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Tóm tắt một văn bản bằng cách chọn ra các câu quan trọng nhất từ văn bản gốc</a:t>
            </a: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 chất là 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classification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trong đó mỗi câu được đánh giá (có/không) để đưa vào bản tóm tắt.</a:t>
            </a:r>
          </a:p>
          <a:p>
            <a:pPr marL="914400" lvl="1" indent="-457200">
              <a:buFontTx/>
              <a:buChar char="-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Trích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xuất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tóm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tắt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văn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bản</a:t>
            </a:r>
            <a:endParaRPr lang="en-US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2.1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Bài toán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40010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665462" y="2476500"/>
            <a:ext cx="17416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Tóm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tắt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văn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bản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bằng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trích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xuất</a:t>
            </a:r>
            <a:endParaRPr lang="en-US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Dataset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A02B059-A9D3-4707-82A9-C58545048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87904"/>
              </p:ext>
            </p:extLst>
          </p:nvPr>
        </p:nvGraphicFramePr>
        <p:xfrm>
          <a:off x="12039600" y="2892646"/>
          <a:ext cx="5791202" cy="4460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1">
                  <a:extLst>
                    <a:ext uri="{9D8B030D-6E8A-4147-A177-3AD203B41FA5}">
                      <a16:colId xmlns:a16="http://schemas.microsoft.com/office/drawing/2014/main" val="338805367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4292098673"/>
                    </a:ext>
                  </a:extLst>
                </a:gridCol>
              </a:tblGrid>
              <a:tr h="1172670">
                <a:tc>
                  <a:txBody>
                    <a:bodyPr/>
                    <a:lstStyle/>
                    <a:p>
                      <a:pPr algn="ctr"/>
                      <a:r>
                        <a:rPr lang="vi-VN" sz="3000" b="0" dirty="0">
                          <a:solidFill>
                            <a:schemeClr val="tx1"/>
                          </a:solidFill>
                          <a:latin typeface="+mj-lt"/>
                        </a:rPr>
                        <a:t>Dataset</a:t>
                      </a:r>
                      <a:endParaRPr lang="en-US" sz="3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Kích thước</a:t>
                      </a:r>
                      <a:endParaRPr lang="en-US" sz="3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2793"/>
                  </a:ext>
                </a:extLst>
              </a:tr>
              <a:tr h="1172670">
                <a:tc>
                  <a:txBody>
                    <a:bodyPr/>
                    <a:lstStyle/>
                    <a:p>
                      <a:r>
                        <a:rPr lang="vi-VN" sz="3000" b="0" dirty="0">
                          <a:solidFill>
                            <a:schemeClr val="tx1"/>
                          </a:solidFill>
                          <a:latin typeface="+mj-lt"/>
                        </a:rPr>
                        <a:t>Train dataset</a:t>
                      </a:r>
                      <a:endParaRPr lang="en-US" sz="3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20467"/>
                  </a:ext>
                </a:extLst>
              </a:tr>
              <a:tr h="942644">
                <a:tc>
                  <a:txBody>
                    <a:bodyPr/>
                    <a:lstStyle/>
                    <a:p>
                      <a:r>
                        <a:rPr lang="vi-VN" sz="2800" b="0" dirty="0">
                          <a:solidFill>
                            <a:schemeClr val="tx1"/>
                          </a:solidFill>
                          <a:latin typeface="+mj-lt"/>
                        </a:rPr>
                        <a:t>Validation dataset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30447"/>
                  </a:ext>
                </a:extLst>
              </a:tr>
              <a:tr h="1172670">
                <a:tc>
                  <a:txBody>
                    <a:bodyPr/>
                    <a:lstStyle/>
                    <a:p>
                      <a:r>
                        <a:rPr lang="vi-VN" sz="3000" b="0" dirty="0">
                          <a:solidFill>
                            <a:schemeClr val="tx1"/>
                          </a:solidFill>
                          <a:latin typeface="+mj-lt"/>
                        </a:rPr>
                        <a:t>Test dataset</a:t>
                      </a:r>
                      <a:endParaRPr lang="en-US" sz="3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5951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8EFF4E3-3781-4F8F-8008-0603D269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82" y="2702642"/>
            <a:ext cx="10181844" cy="5107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21232B-7B70-4B7A-A878-0546DF6C32D1}"/>
              </a:ext>
            </a:extLst>
          </p:cNvPr>
          <p:cNvSpPr txBox="1"/>
          <p:nvPr/>
        </p:nvSpPr>
        <p:spPr>
          <a:xfrm>
            <a:off x="4918553" y="8113200"/>
            <a:ext cx="419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latin typeface="+mj-lt"/>
              </a:rPr>
              <a:t>Example</a:t>
            </a:r>
            <a:endParaRPr lang="en-US" sz="30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F356E9-4435-478D-8A11-F3A1420589AD}"/>
              </a:ext>
            </a:extLst>
          </p:cNvPr>
          <p:cNvSpPr txBox="1"/>
          <p:nvPr/>
        </p:nvSpPr>
        <p:spPr>
          <a:xfrm>
            <a:off x="13890503" y="7882241"/>
            <a:ext cx="419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>
                <a:latin typeface="+mj-lt"/>
              </a:rPr>
              <a:t>Kích thước</a:t>
            </a:r>
            <a:endParaRPr lang="en-US" sz="3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108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700952" y="2552700"/>
            <a:ext cx="17416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RNN:</a:t>
            </a: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18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Tóm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tắt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văn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bản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bằng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trích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xuất</a:t>
            </a:r>
            <a:endParaRPr lang="en-US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 Các kiến trúc liên quan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6A38F-423D-4B67-9DBD-4AB0CF2E7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3733"/>
            <a:ext cx="11797764" cy="73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1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700952" y="2552700"/>
            <a:ext cx="17416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CNN trong NLP:</a:t>
            </a: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18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Tóm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tắt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văn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bản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bằng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trích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xuất</a:t>
            </a:r>
            <a:endParaRPr lang="en-US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3. Kiến trúc mô hình</a:t>
            </a:r>
          </a:p>
        </p:txBody>
      </p:sp>
      <p:pic>
        <p:nvPicPr>
          <p:cNvPr id="1026" name="Picture 2" descr="The proposed CNN for text classification | Download Scientific Diagram">
            <a:extLst>
              <a:ext uri="{FF2B5EF4-FFF2-40B4-BE49-F238E27FC236}">
                <a16:creationId xmlns:a16="http://schemas.microsoft.com/office/drawing/2014/main" id="{C0527047-9E1F-46FD-897B-F020FB314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36" y="2708101"/>
            <a:ext cx="10061264" cy="640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7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1043977" y="2361744"/>
            <a:ext cx="1703336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– RNN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Tx/>
              <a:buChar char="-"/>
            </a:pP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làm việc ở word-level, để trích xuất các đặc trưng cục bộ từ từng câu (n-grams) =&gt; vector đại diện cho mỗi câu.</a:t>
            </a:r>
          </a:p>
          <a:p>
            <a:pPr marL="914400" lvl="1" indent="-457200">
              <a:buFontTx/>
              <a:buChar char="-"/>
            </a:pP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vector được đưa vào RNN (GRU) để nắm bắt ngữ cảnh giữa các câu trong tài liệu (câu trước và sau liên quan gì tới nhau).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học được các mẫu n-gram quan trọng (nhờ CNN), hiểu được ngữ cảnh toàn tài liệu (nhờ RNN) nhưng có thể mất ngữ cảnh dài</a:t>
            </a:r>
          </a:p>
          <a:p>
            <a:pPr marL="914400" lvl="1" indent="-457200">
              <a:buFont typeface="Symbol" panose="05050102010706020507" pitchFamily="18" charset="2"/>
              <a:buChar char="Þ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– RNN:</a:t>
            </a:r>
          </a:p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(1): mã hóa từ trong câu =&gt; ra biểu diễn từng câu.</a:t>
            </a:r>
          </a:p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(2):  mã hóa chuỗi các câu trong văn bản =&gt; ra biểu diễn tài liệu.</a:t>
            </a:r>
          </a:p>
          <a:p>
            <a:pPr lvl="1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mô hình học sâu cấu trúc tuần tự, cả trong câu (word order) và giữa các câu nhưng chậm hơn </a:t>
            </a: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18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Tóm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tắt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văn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bản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bằng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trích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xuất</a:t>
            </a:r>
            <a:endParaRPr lang="en-US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4. Kiến trúc mô hình</a:t>
            </a:r>
          </a:p>
        </p:txBody>
      </p:sp>
    </p:spTree>
    <p:extLst>
      <p:ext uri="{BB962C8B-B14F-4D97-AF65-F5344CB8AC3E}">
        <p14:creationId xmlns:p14="http://schemas.microsoft.com/office/powerpoint/2010/main" val="73695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665462" y="2476500"/>
            <a:ext cx="174160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 chí đánh giá ROUGE: đo độ giống nhau giữa bản tóm tắt mô hình tạo ra và bản tóm tắt do con người viết dựa trên so sánh các chuỗi từ (n-grams)  </a:t>
            </a: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ROUGE-1: Đo trùng unigram (từng từ riêng lẻ)</a:t>
            </a:r>
          </a:p>
          <a:p>
            <a:pPr marL="1828800" lvl="3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ROUGE-2: Đo trùng bigram</a:t>
            </a:r>
          </a:p>
          <a:p>
            <a:pPr marL="1828800" lvl="3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ROUGE-L: Đo độ dài chuỗi con chung dài nhất (Longest Common Subsequence - LCS)</a:t>
            </a: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18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Tóm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tắt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văn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bản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bằng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trích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xuất</a:t>
            </a:r>
            <a:endParaRPr lang="en-US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2.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4. Đánh giá</a:t>
            </a:r>
          </a:p>
        </p:txBody>
      </p:sp>
    </p:spTree>
    <p:extLst>
      <p:ext uri="{BB962C8B-B14F-4D97-AF65-F5344CB8AC3E}">
        <p14:creationId xmlns:p14="http://schemas.microsoft.com/office/powerpoint/2010/main" val="58732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6" name="TextBox 6"/>
          <p:cNvSpPr txBox="1"/>
          <p:nvPr/>
        </p:nvSpPr>
        <p:spPr>
          <a:xfrm>
            <a:off x="17215011" y="9657252"/>
            <a:ext cx="721520" cy="351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vi-VN" sz="2400" dirty="0">
                <a:solidFill>
                  <a:srgbClr val="438AD7"/>
                </a:solidFill>
                <a:latin typeface="Century Expanded"/>
                <a:ea typeface="Century Expanded"/>
                <a:cs typeface="Century Expanded"/>
                <a:sym typeface="Century Expanded"/>
              </a:rPr>
              <a:t>16</a:t>
            </a:r>
            <a:endParaRPr lang="en-US" sz="2400" dirty="0">
              <a:solidFill>
                <a:srgbClr val="438AD7"/>
              </a:solidFill>
              <a:latin typeface="Century Expanded"/>
              <a:ea typeface="Century Expanded"/>
              <a:cs typeface="Century Expanded"/>
              <a:sym typeface="Century Expanded"/>
            </a:endParaRPr>
          </a:p>
        </p:txBody>
      </p:sp>
      <p:sp>
        <p:nvSpPr>
          <p:cNvPr id="7" name="Freeform 7" descr="A blue flower with a pink text  Description automatically generated"/>
          <p:cNvSpPr/>
          <p:nvPr/>
        </p:nvSpPr>
        <p:spPr>
          <a:xfrm>
            <a:off x="4650838" y="2013958"/>
            <a:ext cx="8021552" cy="5525958"/>
          </a:xfrm>
          <a:custGeom>
            <a:avLst/>
            <a:gdLst/>
            <a:ahLst/>
            <a:cxnLst/>
            <a:rect l="l" t="t" r="r" b="b"/>
            <a:pathLst>
              <a:path w="8021552" h="5525958">
                <a:moveTo>
                  <a:pt x="0" y="0"/>
                </a:moveTo>
                <a:lnTo>
                  <a:pt x="8021552" y="0"/>
                </a:lnTo>
                <a:lnTo>
                  <a:pt x="8021552" y="5525958"/>
                </a:lnTo>
                <a:lnTo>
                  <a:pt x="0" y="5525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8" b="-268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6" name="TextBox 6"/>
          <p:cNvSpPr txBox="1"/>
          <p:nvPr/>
        </p:nvSpPr>
        <p:spPr>
          <a:xfrm>
            <a:off x="17215011" y="9577242"/>
            <a:ext cx="721520" cy="36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60092"/>
            <a:ext cx="3086100" cy="1083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14"/>
              </a:lnSpc>
            </a:pPr>
            <a:r>
              <a:rPr lang="vi-VN" sz="6439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Content</a:t>
            </a:r>
            <a:endParaRPr lang="en-US" sz="643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350332"/>
            <a:ext cx="10629900" cy="2077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81379" lvl="1" indent="-514350" algn="l">
              <a:lnSpc>
                <a:spcPts val="5643"/>
              </a:lnSpc>
              <a:buAutoNum type="arabicPeriod"/>
            </a:pPr>
            <a:endParaRPr lang="vi-VN" sz="3399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881379" lvl="1" indent="-514350" algn="l">
              <a:lnSpc>
                <a:spcPts val="5643"/>
              </a:lnSpc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Lab 01 – Word embeddings với Word2vec và Glove</a:t>
            </a:r>
          </a:p>
          <a:p>
            <a:pPr marL="881379" lvl="1" indent="-514350" algn="l">
              <a:lnSpc>
                <a:spcPts val="5643"/>
              </a:lnSpc>
              <a:buAutoNum type="arabicPeriod"/>
            </a:pPr>
            <a:r>
              <a:rPr lang="vi-VN" sz="3399" dirty="0">
                <a:solidFill>
                  <a:srgbClr val="000000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Lab 02 – Trích xuất tóm tắt văn bản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661301" y="2628900"/>
            <a:ext cx="17416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giới thiệu bởi Google vào năm 2013.</a:t>
            </a: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một mô hình học từ nhúng (word embedding) bằng cách dự đoán ngữ cảnh ngắn (3, 4, 5... – grams) trong văn bản =&gt; 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Dựa vào ngữ cảnh cục bộ</a:t>
            </a: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	Các từ có ngữ nghĩa tương tự sẽ có các vector gần nhau trong không gian embedding.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8124" lvl="1" indent="-914400">
              <a:lnSpc>
                <a:spcPts val="7699"/>
              </a:lnSpc>
              <a:buAutoNum type="arabicPeriod"/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 embeddings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với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Word2V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ec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và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Glove</a:t>
            </a: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1.1 Word2Vec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90679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527021" y="2476500"/>
            <a:ext cx="17416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kiến trúc chính </a:t>
            </a:r>
          </a:p>
          <a:p>
            <a:pPr marL="1371600" lvl="2" indent="-457200">
              <a:buFontTx/>
              <a:buChar char="-"/>
            </a:pP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8124" lvl="1" indent="-914400">
              <a:lnSpc>
                <a:spcPts val="7699"/>
              </a:lnSpc>
              <a:buAutoNum type="arabicPeriod"/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 embeddings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với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Word2V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ec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và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Glove</a:t>
            </a: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1.1 Word2Vec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604F5-7F8E-40F2-861F-79761E424A89}"/>
              </a:ext>
            </a:extLst>
          </p:cNvPr>
          <p:cNvSpPr txBox="1"/>
          <p:nvPr/>
        </p:nvSpPr>
        <p:spPr>
          <a:xfrm>
            <a:off x="1905000" y="3573839"/>
            <a:ext cx="103632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+mj-lt"/>
              </a:rPr>
              <a:t>- Huấn luyện mô hình dự đoán 1 từ khi biết các từ xung quanh.</a:t>
            </a:r>
          </a:p>
          <a:p>
            <a:endParaRPr lang="vi-VN" sz="3000" dirty="0">
              <a:latin typeface="+mj-lt"/>
            </a:endParaRPr>
          </a:p>
          <a:p>
            <a:r>
              <a:rPr lang="vi-VN" sz="3000" dirty="0">
                <a:latin typeface="+mj-lt"/>
              </a:rPr>
              <a:t>- Đầu vào là các one-hot vector của các từ context.</a:t>
            </a:r>
          </a:p>
          <a:p>
            <a:pPr marL="457200" indent="-457200">
              <a:buFontTx/>
              <a:buChar char="-"/>
            </a:pPr>
            <a:endParaRPr lang="vi-VN" sz="3000" dirty="0">
              <a:latin typeface="+mj-lt"/>
            </a:endParaRPr>
          </a:p>
          <a:p>
            <a:r>
              <a:rPr lang="vi-VN" sz="3000" dirty="0">
                <a:latin typeface="+mj-lt"/>
              </a:rPr>
              <a:t>- Đầu ra là one-hot vector của từ target.</a:t>
            </a:r>
          </a:p>
          <a:p>
            <a:endParaRPr lang="vi-VN" sz="3000" dirty="0">
              <a:latin typeface="+mj-lt"/>
            </a:endParaRPr>
          </a:p>
          <a:p>
            <a:r>
              <a:rPr lang="vi-VN" sz="3000" dirty="0">
                <a:latin typeface="+mj-lt"/>
              </a:rPr>
              <a:t>- Word Embedding được lấy từ ma trận W sau khi huấn luyện</a:t>
            </a:r>
          </a:p>
        </p:txBody>
      </p:sp>
    </p:spTree>
    <p:extLst>
      <p:ext uri="{BB962C8B-B14F-4D97-AF65-F5344CB8AC3E}">
        <p14:creationId xmlns:p14="http://schemas.microsoft.com/office/powerpoint/2010/main" val="294774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527021" y="2476500"/>
            <a:ext cx="17416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kiến trúc chính </a:t>
            </a:r>
          </a:p>
          <a:p>
            <a:pPr marL="1371600" lvl="2" indent="-457200">
              <a:buFontTx/>
              <a:buChar char="-"/>
            </a:pP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CBow</a:t>
            </a: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8124" lvl="1" indent="-914400">
              <a:lnSpc>
                <a:spcPts val="7699"/>
              </a:lnSpc>
              <a:buAutoNum type="arabicPeriod"/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 embeddings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với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Word2V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ec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và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Glove</a:t>
            </a: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1.1 Word2Vec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pic>
        <p:nvPicPr>
          <p:cNvPr id="1028" name="Picture 4" descr="Word2Vec - Skipgram and CBOW">
            <a:extLst>
              <a:ext uri="{FF2B5EF4-FFF2-40B4-BE49-F238E27FC236}">
                <a16:creationId xmlns:a16="http://schemas.microsoft.com/office/drawing/2014/main" id="{8C78DED4-972B-4475-A3BF-B6E85AB9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9167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1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527021" y="2476500"/>
            <a:ext cx="174160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kiến trúc chính </a:t>
            </a:r>
          </a:p>
          <a:p>
            <a:pPr marL="1371600" lvl="2" indent="-457200">
              <a:buFontTx/>
              <a:buChar char="-"/>
            </a:pP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mô hình dự đoán các từ xung quanh khi biết một từ.</a:t>
            </a:r>
          </a:p>
          <a:p>
            <a:pPr marL="1828800" lvl="3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vào là one-hot vector của từ đã biết.</a:t>
            </a:r>
          </a:p>
          <a:p>
            <a:pPr marL="1828800" lvl="3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 là one-hot vector của các từ xung quanh.</a:t>
            </a:r>
          </a:p>
          <a:p>
            <a:pPr lvl="3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Embedding được lấy từ ma trận W_in sau khi huấn luyện</a:t>
            </a: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8124" lvl="1" indent="-914400">
              <a:lnSpc>
                <a:spcPts val="7699"/>
              </a:lnSpc>
              <a:buAutoNum type="arabicPeriod"/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 embeddings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với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Word2V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ec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và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Glove</a:t>
            </a: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1.1 Word2Vec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146014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527021" y="2476500"/>
            <a:ext cx="17416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kiến trúc chính </a:t>
            </a:r>
          </a:p>
          <a:p>
            <a:pPr marL="1371600" lvl="2" indent="-457200">
              <a:buFontTx/>
              <a:buChar char="-"/>
            </a:pP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Skip-gram</a:t>
            </a: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8124" lvl="1" indent="-914400">
              <a:lnSpc>
                <a:spcPts val="7699"/>
              </a:lnSpc>
              <a:buAutoNum type="arabicPeriod"/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 embeddings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với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Word2V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ec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và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Glove</a:t>
            </a: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1.1 Word2Vec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pic>
        <p:nvPicPr>
          <p:cNvPr id="2052" name="Picture 4" descr="Demystifying Neural Network in Skip-Gram Language Modeling | Pythonic  Excursions">
            <a:extLst>
              <a:ext uri="{FF2B5EF4-FFF2-40B4-BE49-F238E27FC236}">
                <a16:creationId xmlns:a16="http://schemas.microsoft.com/office/drawing/2014/main" id="{F33658BA-7B50-4DD4-9B43-EBF23BDDA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15" y="2327819"/>
            <a:ext cx="12496800" cy="70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9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665462" y="2476500"/>
            <a:ext cx="174160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Vectors for Word Representation.</a:t>
            </a: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mô hình phát triển dựa trên 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hợp học từ nhúng dựa trên thống kê toàn cục về tần suất đồng xuất hiện của từ trong văn bản.</a:t>
            </a:r>
          </a:p>
          <a:p>
            <a:pPr lvl="1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Dựa vào 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toàn cục</a:t>
            </a: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2880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8124" lvl="1" indent="-914400">
              <a:lnSpc>
                <a:spcPts val="7699"/>
              </a:lnSpc>
              <a:buAutoNum type="arabicPeriod"/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 embeddings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với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Word2V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ec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và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Glove</a:t>
            </a: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1.2 Glove</a:t>
            </a:r>
          </a:p>
          <a:p>
            <a:pPr marL="593724" lvl="1">
              <a:lnSpc>
                <a:spcPts val="7699"/>
              </a:lnSpc>
            </a:pPr>
            <a:endParaRPr lang="vi-VN" sz="5499" b="1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FB5ECD-A912-496F-8398-1F976B304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9646" y="4862335"/>
            <a:ext cx="1324159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9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blue and black logo  Description automatically generated"/>
          <p:cNvSpPr/>
          <p:nvPr/>
        </p:nvSpPr>
        <p:spPr>
          <a:xfrm>
            <a:off x="1223316" y="9599913"/>
            <a:ext cx="1556954" cy="347793"/>
          </a:xfrm>
          <a:custGeom>
            <a:avLst/>
            <a:gdLst/>
            <a:ahLst/>
            <a:cxnLst/>
            <a:rect l="l" t="t" r="r" b="b"/>
            <a:pathLst>
              <a:path w="1556954" h="347793">
                <a:moveTo>
                  <a:pt x="0" y="0"/>
                </a:moveTo>
                <a:lnTo>
                  <a:pt x="1556954" y="0"/>
                </a:lnTo>
                <a:lnTo>
                  <a:pt x="1556954" y="347793"/>
                </a:lnTo>
                <a:lnTo>
                  <a:pt x="0" y="347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" b="-78"/>
            </a:stretch>
          </a:blipFill>
        </p:spPr>
      </p:sp>
      <p:sp>
        <p:nvSpPr>
          <p:cNvPr id="3" name="Freeform 3" descr="A red and white logo  Description automatically generated"/>
          <p:cNvSpPr/>
          <p:nvPr/>
        </p:nvSpPr>
        <p:spPr>
          <a:xfrm>
            <a:off x="665462" y="9360454"/>
            <a:ext cx="391041" cy="587251"/>
          </a:xfrm>
          <a:custGeom>
            <a:avLst/>
            <a:gdLst/>
            <a:ahLst/>
            <a:cxnLst/>
            <a:rect l="l" t="t" r="r" b="b"/>
            <a:pathLst>
              <a:path w="391041" h="587251">
                <a:moveTo>
                  <a:pt x="0" y="0"/>
                </a:moveTo>
                <a:lnTo>
                  <a:pt x="391040" y="0"/>
                </a:lnTo>
                <a:lnTo>
                  <a:pt x="391040" y="587252"/>
                </a:lnTo>
                <a:lnTo>
                  <a:pt x="0" y="587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" r="-5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997882" y="9836025"/>
            <a:ext cx="14131636" cy="111376"/>
            <a:chOff x="0" y="0"/>
            <a:chExt cx="18842182" cy="1485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842228" cy="148463"/>
            </a:xfrm>
            <a:custGeom>
              <a:avLst/>
              <a:gdLst/>
              <a:ahLst/>
              <a:cxnLst/>
              <a:rect l="l" t="t" r="r" b="b"/>
              <a:pathLst>
                <a:path w="18842228" h="148463">
                  <a:moveTo>
                    <a:pt x="0" y="148463"/>
                  </a:moveTo>
                  <a:lnTo>
                    <a:pt x="18842228" y="148463"/>
                  </a:lnTo>
                  <a:lnTo>
                    <a:pt x="1884222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1482AC">
                    <a:alpha val="100000"/>
                  </a:srgbClr>
                </a:gs>
                <a:gs pos="50000">
                  <a:srgbClr val="77CEEF">
                    <a:alpha val="100000"/>
                  </a:srgbClr>
                </a:gs>
                <a:gs pos="100000">
                  <a:srgbClr val="D2EFFA">
                    <a:alpha val="100000"/>
                  </a:srgbClr>
                </a:gs>
              </a:gsLst>
              <a:lin ang="18000000"/>
            </a:gradFill>
          </p:spPr>
        </p:sp>
      </p:grpSp>
      <p:sp>
        <p:nvSpPr>
          <p:cNvPr id="7" name="TextBox 7"/>
          <p:cNvSpPr txBox="1"/>
          <p:nvPr/>
        </p:nvSpPr>
        <p:spPr>
          <a:xfrm>
            <a:off x="17215011" y="9577242"/>
            <a:ext cx="721520" cy="35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658" y="393700"/>
            <a:ext cx="16623370" cy="386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>
              <a:lnSpc>
                <a:spcPts val="7699"/>
              </a:lnSpc>
            </a:pPr>
            <a:endParaRPr lang="vi-VN" sz="6000" dirty="0">
              <a:solidFill>
                <a:srgbClr val="000000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  <a:p>
            <a:pPr marL="593724" lvl="1" algn="l">
              <a:lnSpc>
                <a:spcPts val="7699"/>
              </a:lnSpc>
            </a:pPr>
            <a:endParaRPr lang="en-US" sz="5499" dirty="0">
              <a:solidFill>
                <a:srgbClr val="438AD7"/>
              </a:solidFill>
              <a:latin typeface="Times New Roman" panose="02020603050405020304" pitchFamily="18" charset="0"/>
              <a:ea typeface="Calibri (MS)"/>
              <a:cs typeface="Times New Roman" panose="02020603050405020304" pitchFamily="18" charset="0"/>
              <a:sym typeface="Calibri (M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68004-A82D-4665-BF93-8399D5767052}"/>
              </a:ext>
            </a:extLst>
          </p:cNvPr>
          <p:cNvSpPr txBox="1"/>
          <p:nvPr/>
        </p:nvSpPr>
        <p:spPr>
          <a:xfrm>
            <a:off x="665462" y="2476500"/>
            <a:ext cx="174160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 lường độ tương đồng giữa hai vector bằng cách tính cosin của góc giữa chúng.</a:t>
            </a: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thức:</a:t>
            </a: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buFontTx/>
              <a:buChar char="-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Càng gần nghĩa =&gt; góc càng nhỏ =&gt; cosine_similarity càng lớn</a:t>
            </a:r>
          </a:p>
          <a:p>
            <a:pPr marL="1371600" lvl="2" indent="-457200">
              <a:buFontTx/>
              <a:buChar char="-"/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15A84E7B-5FB9-4ACB-A96D-711C41494D17}"/>
              </a:ext>
            </a:extLst>
          </p:cNvPr>
          <p:cNvSpPr txBox="1"/>
          <p:nvPr/>
        </p:nvSpPr>
        <p:spPr>
          <a:xfrm>
            <a:off x="210658" y="393700"/>
            <a:ext cx="16623370" cy="1893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08124" lvl="1" indent="-914400">
              <a:lnSpc>
                <a:spcPts val="7699"/>
              </a:lnSpc>
              <a:buAutoNum type="arabicPeriod"/>
            </a:pP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 embeddings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với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Word2V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ec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en-US" sz="5499" b="1" dirty="0" err="1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và</a:t>
            </a:r>
            <a:r>
              <a:rPr lang="en-US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 </a:t>
            </a: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Glove</a:t>
            </a:r>
          </a:p>
          <a:p>
            <a:pPr marL="593724" lvl="1">
              <a:lnSpc>
                <a:spcPts val="7699"/>
              </a:lnSpc>
            </a:pPr>
            <a:r>
              <a:rPr lang="vi-VN" sz="5499" b="1" dirty="0">
                <a:solidFill>
                  <a:srgbClr val="438AD7"/>
                </a:solidFill>
                <a:latin typeface="Times New Roman" panose="02020603050405020304" pitchFamily="18" charset="0"/>
                <a:ea typeface="Calibri (MS)"/>
                <a:cs typeface="Times New Roman" panose="02020603050405020304" pitchFamily="18" charset="0"/>
                <a:sym typeface="Calibri (MS)"/>
              </a:rPr>
              <a:t>	1.2 Độ đo tương đồng – Consine similarity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16E5F1-7E64-4655-BAF0-7F1E35ABA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4100537"/>
            <a:ext cx="8882313" cy="24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</TotalTime>
  <Words>774</Words>
  <Application>Microsoft Office PowerPoint</Application>
  <PresentationFormat>Custom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Times New Roman</vt:lpstr>
      <vt:lpstr>Century Expanded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ai4life_temp.pptx</dc:title>
  <dc:creator>Đinh Sơn</dc:creator>
  <cp:lastModifiedBy>Ngo Minh Quan 20225383</cp:lastModifiedBy>
  <cp:revision>78</cp:revision>
  <dcterms:created xsi:type="dcterms:W3CDTF">2006-08-16T00:00:00Z</dcterms:created>
  <dcterms:modified xsi:type="dcterms:W3CDTF">2025-04-26T02:43:43Z</dcterms:modified>
  <dc:identifier>DAGciYZm0i8</dc:identifier>
</cp:coreProperties>
</file>