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73" r:id="rId6"/>
    <p:sldId id="271" r:id="rId7"/>
    <p:sldId id="274" r:id="rId8"/>
    <p:sldId id="275" r:id="rId9"/>
    <p:sldId id="25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Expande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9E0B9-95D5-47CA-89A9-2628716186A6}" v="46" dt="2025-04-20T17:21:41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22" autoAdjust="0"/>
  </p:normalViewPr>
  <p:slideViewPr>
    <p:cSldViewPr>
      <p:cViewPr varScale="1">
        <p:scale>
          <a:sx n="58" d="100"/>
          <a:sy n="58" d="100"/>
        </p:scale>
        <p:origin x="45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Minh Quan 20225383" userId="09baf0d2-e709-4e9e-9a05-83f094759205" providerId="ADAL" clId="{9FE9E0B9-95D5-47CA-89A9-2628716186A6}"/>
    <pc:docChg chg="undo custSel addSld delSld modSld">
      <pc:chgData name="Ngo Minh Quan 20225383" userId="09baf0d2-e709-4e9e-9a05-83f094759205" providerId="ADAL" clId="{9FE9E0B9-95D5-47CA-89A9-2628716186A6}" dt="2025-04-24T03:42:28.060" v="2294" actId="1076"/>
      <pc:docMkLst>
        <pc:docMk/>
      </pc:docMkLst>
      <pc:sldChg chg="modSp mod">
        <pc:chgData name="Ngo Minh Quan 20225383" userId="09baf0d2-e709-4e9e-9a05-83f094759205" providerId="ADAL" clId="{9FE9E0B9-95D5-47CA-89A9-2628716186A6}" dt="2025-04-24T03:42:28.060" v="2294" actId="1076"/>
        <pc:sldMkLst>
          <pc:docMk/>
          <pc:sldMk cId="0" sldId="256"/>
        </pc:sldMkLst>
        <pc:spChg chg="mod">
          <ac:chgData name="Ngo Minh Quan 20225383" userId="09baf0d2-e709-4e9e-9a05-83f094759205" providerId="ADAL" clId="{9FE9E0B9-95D5-47CA-89A9-2628716186A6}" dt="2025-04-24T03:42:28.060" v="2294" actId="1076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Ngo Minh Quan 20225383" userId="09baf0d2-e709-4e9e-9a05-83f094759205" providerId="ADAL" clId="{9FE9E0B9-95D5-47CA-89A9-2628716186A6}" dt="2025-04-20T16:51:02.109" v="779" actId="20577"/>
        <pc:sldMkLst>
          <pc:docMk/>
          <pc:sldMk cId="0" sldId="257"/>
        </pc:sldMkLst>
        <pc:spChg chg="mod">
          <ac:chgData name="Ngo Minh Quan 20225383" userId="09baf0d2-e709-4e9e-9a05-83f094759205" providerId="ADAL" clId="{9FE9E0B9-95D5-47CA-89A9-2628716186A6}" dt="2025-04-20T16:51:02.109" v="779" actId="20577"/>
          <ac:spMkLst>
            <pc:docMk/>
            <pc:sldMk cId="0" sldId="257"/>
            <ac:spMk id="8" creationId="{00000000-0000-0000-0000-000000000000}"/>
          </ac:spMkLst>
        </pc:spChg>
      </pc:sldChg>
      <pc:sldChg chg="addSp delSp modSp mod">
        <pc:chgData name="Ngo Minh Quan 20225383" userId="09baf0d2-e709-4e9e-9a05-83f094759205" providerId="ADAL" clId="{9FE9E0B9-95D5-47CA-89A9-2628716186A6}" dt="2025-04-23T16:35:21.005" v="2233" actId="5793"/>
        <pc:sldMkLst>
          <pc:docMk/>
          <pc:sldMk cId="67069110" sldId="260"/>
        </pc:sldMkLst>
        <pc:spChg chg="mod">
          <ac:chgData name="Ngo Minh Quan 20225383" userId="09baf0d2-e709-4e9e-9a05-83f094759205" providerId="ADAL" clId="{9FE9E0B9-95D5-47CA-89A9-2628716186A6}" dt="2025-04-23T16:35:21.005" v="2233" actId="5793"/>
          <ac:spMkLst>
            <pc:docMk/>
            <pc:sldMk cId="67069110" sldId="260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9FE9E0B9-95D5-47CA-89A9-2628716186A6}" dt="2025-04-20T16:23:59.936" v="441" actId="20577"/>
          <ac:spMkLst>
            <pc:docMk/>
            <pc:sldMk cId="67069110" sldId="260"/>
            <ac:spMk id="12" creationId="{15A84E7B-5FB9-4ACB-A96D-711C41494D17}"/>
          </ac:spMkLst>
        </pc:spChg>
        <pc:picChg chg="add del mod">
          <ac:chgData name="Ngo Minh Quan 20225383" userId="09baf0d2-e709-4e9e-9a05-83f094759205" providerId="ADAL" clId="{9FE9E0B9-95D5-47CA-89A9-2628716186A6}" dt="2025-04-20T16:40:14.515" v="482" actId="478"/>
          <ac:picMkLst>
            <pc:docMk/>
            <pc:sldMk cId="67069110" sldId="260"/>
            <ac:picMk id="10" creationId="{8BDDBADF-A046-4F66-9021-56081361D908}"/>
          </ac:picMkLst>
        </pc:picChg>
      </pc:sldChg>
      <pc:sldChg chg="addSp delSp modSp mod">
        <pc:chgData name="Ngo Minh Quan 20225383" userId="09baf0d2-e709-4e9e-9a05-83f094759205" providerId="ADAL" clId="{9FE9E0B9-95D5-47CA-89A9-2628716186A6}" dt="2025-04-20T16:59:30.438" v="948" actId="12385"/>
        <pc:sldMkLst>
          <pc:docMk/>
          <pc:sldMk cId="1589547170" sldId="261"/>
        </pc:sldMkLst>
        <pc:spChg chg="mod">
          <ac:chgData name="Ngo Minh Quan 20225383" userId="09baf0d2-e709-4e9e-9a05-83f094759205" providerId="ADAL" clId="{9FE9E0B9-95D5-47CA-89A9-2628716186A6}" dt="2025-04-20T16:50:34.277" v="766"/>
          <ac:spMkLst>
            <pc:docMk/>
            <pc:sldMk cId="1589547170" sldId="261"/>
            <ac:spMk id="8" creationId="{00000000-0000-0000-0000-000000000000}"/>
          </ac:spMkLst>
        </pc:spChg>
        <pc:spChg chg="del mod">
          <ac:chgData name="Ngo Minh Quan 20225383" userId="09baf0d2-e709-4e9e-9a05-83f094759205" providerId="ADAL" clId="{9FE9E0B9-95D5-47CA-89A9-2628716186A6}" dt="2025-04-20T16:52:13.218" v="807"/>
          <ac:spMkLst>
            <pc:docMk/>
            <pc:sldMk cId="1589547170" sldId="261"/>
            <ac:spMk id="15" creationId="{9E7BEC7C-2578-4F98-8D6F-C52FC0FAA5EC}"/>
          </ac:spMkLst>
        </pc:spChg>
        <pc:spChg chg="add del mod">
          <ac:chgData name="Ngo Minh Quan 20225383" userId="09baf0d2-e709-4e9e-9a05-83f094759205" providerId="ADAL" clId="{9FE9E0B9-95D5-47CA-89A9-2628716186A6}" dt="2025-04-20T16:53:33.761" v="891" actId="20577"/>
          <ac:spMkLst>
            <pc:docMk/>
            <pc:sldMk cId="1589547170" sldId="261"/>
            <ac:spMk id="16" creationId="{D070C9BC-6426-47EF-9D61-02F150029176}"/>
          </ac:spMkLst>
        </pc:spChg>
        <pc:graphicFrameChg chg="add mod modGraphic">
          <ac:chgData name="Ngo Minh Quan 20225383" userId="09baf0d2-e709-4e9e-9a05-83f094759205" providerId="ADAL" clId="{9FE9E0B9-95D5-47CA-89A9-2628716186A6}" dt="2025-04-20T16:59:30.438" v="948" actId="12385"/>
          <ac:graphicFrameMkLst>
            <pc:docMk/>
            <pc:sldMk cId="1589547170" sldId="261"/>
            <ac:graphicFrameMk id="10" creationId="{D26389B0-61B8-4608-B840-D1EECCA3FCCC}"/>
          </ac:graphicFrameMkLst>
        </pc:graphicFrameChg>
        <pc:picChg chg="add mod">
          <ac:chgData name="Ngo Minh Quan 20225383" userId="09baf0d2-e709-4e9e-9a05-83f094759205" providerId="ADAL" clId="{9FE9E0B9-95D5-47CA-89A9-2628716186A6}" dt="2025-04-20T16:58:25.451" v="897" actId="1076"/>
          <ac:picMkLst>
            <pc:docMk/>
            <pc:sldMk cId="1589547170" sldId="261"/>
            <ac:picMk id="9" creationId="{8A4AEC3B-EF14-4D88-BA49-6E6F370307F9}"/>
          </ac:picMkLst>
        </pc:picChg>
        <pc:picChg chg="add del">
          <ac:chgData name="Ngo Minh Quan 20225383" userId="09baf0d2-e709-4e9e-9a05-83f094759205" providerId="ADAL" clId="{9FE9E0B9-95D5-47CA-89A9-2628716186A6}" dt="2025-04-20T16:51:47.120" v="804" actId="478"/>
          <ac:picMkLst>
            <pc:docMk/>
            <pc:sldMk cId="1589547170" sldId="261"/>
            <ac:picMk id="19" creationId="{E514ADD8-64B1-4082-93FE-6A5FE80FF433}"/>
          </ac:picMkLst>
        </pc:picChg>
      </pc:sldChg>
      <pc:sldChg chg="del">
        <pc:chgData name="Ngo Minh Quan 20225383" userId="09baf0d2-e709-4e9e-9a05-83f094759205" providerId="ADAL" clId="{9FE9E0B9-95D5-47CA-89A9-2628716186A6}" dt="2025-04-20T17:33:53.624" v="2211" actId="47"/>
        <pc:sldMkLst>
          <pc:docMk/>
          <pc:sldMk cId="3143794585" sldId="265"/>
        </pc:sldMkLst>
      </pc:sldChg>
      <pc:sldChg chg="del">
        <pc:chgData name="Ngo Minh Quan 20225383" userId="09baf0d2-e709-4e9e-9a05-83f094759205" providerId="ADAL" clId="{9FE9E0B9-95D5-47CA-89A9-2628716186A6}" dt="2025-04-20T17:33:57.592" v="2214" actId="47"/>
        <pc:sldMkLst>
          <pc:docMk/>
          <pc:sldMk cId="228046946" sldId="267"/>
        </pc:sldMkLst>
      </pc:sldChg>
      <pc:sldChg chg="del">
        <pc:chgData name="Ngo Minh Quan 20225383" userId="09baf0d2-e709-4e9e-9a05-83f094759205" providerId="ADAL" clId="{9FE9E0B9-95D5-47CA-89A9-2628716186A6}" dt="2025-04-20T17:33:54.543" v="2212" actId="47"/>
        <pc:sldMkLst>
          <pc:docMk/>
          <pc:sldMk cId="3078884902" sldId="268"/>
        </pc:sldMkLst>
      </pc:sldChg>
      <pc:sldChg chg="del">
        <pc:chgData name="Ngo Minh Quan 20225383" userId="09baf0d2-e709-4e9e-9a05-83f094759205" providerId="ADAL" clId="{9FE9E0B9-95D5-47CA-89A9-2628716186A6}" dt="2025-04-20T17:33:52.593" v="2210" actId="47"/>
        <pc:sldMkLst>
          <pc:docMk/>
          <pc:sldMk cId="2871106073" sldId="270"/>
        </pc:sldMkLst>
      </pc:sldChg>
      <pc:sldChg chg="addSp delSp modSp mod">
        <pc:chgData name="Ngo Minh Quan 20225383" userId="09baf0d2-e709-4e9e-9a05-83f094759205" providerId="ADAL" clId="{9FE9E0B9-95D5-47CA-89A9-2628716186A6}" dt="2025-04-23T17:30:06.317" v="2286" actId="20577"/>
        <pc:sldMkLst>
          <pc:docMk/>
          <pc:sldMk cId="1569157525" sldId="271"/>
        </pc:sldMkLst>
        <pc:spChg chg="add del">
          <ac:chgData name="Ngo Minh Quan 20225383" userId="09baf0d2-e709-4e9e-9a05-83f094759205" providerId="ADAL" clId="{9FE9E0B9-95D5-47CA-89A9-2628716186A6}" dt="2025-04-20T17:11:26.095" v="1471"/>
          <ac:spMkLst>
            <pc:docMk/>
            <pc:sldMk cId="1569157525" sldId="271"/>
            <ac:spMk id="6" creationId="{F961F4C7-072D-48E6-9040-3BE575626086}"/>
          </ac:spMkLst>
        </pc:spChg>
        <pc:spChg chg="mod">
          <ac:chgData name="Ngo Minh Quan 20225383" userId="09baf0d2-e709-4e9e-9a05-83f094759205" providerId="ADAL" clId="{9FE9E0B9-95D5-47CA-89A9-2628716186A6}" dt="2025-04-20T17:12:45.255" v="1573"/>
          <ac:spMkLst>
            <pc:docMk/>
            <pc:sldMk cId="1569157525" sldId="271"/>
            <ac:spMk id="8" creationId="{00000000-0000-0000-0000-000000000000}"/>
          </ac:spMkLst>
        </pc:spChg>
        <pc:spChg chg="mod">
          <ac:chgData name="Ngo Minh Quan 20225383" userId="09baf0d2-e709-4e9e-9a05-83f094759205" providerId="ADAL" clId="{9FE9E0B9-95D5-47CA-89A9-2628716186A6}" dt="2025-04-20T17:12:47.145" v="1578"/>
          <ac:spMkLst>
            <pc:docMk/>
            <pc:sldMk cId="1569157525" sldId="271"/>
            <ac:spMk id="15" creationId="{9E7BEC7C-2578-4F98-8D6F-C52FC0FAA5EC}"/>
          </ac:spMkLst>
        </pc:spChg>
        <pc:spChg chg="mod">
          <ac:chgData name="Ngo Minh Quan 20225383" userId="09baf0d2-e709-4e9e-9a05-83f094759205" providerId="ADAL" clId="{9FE9E0B9-95D5-47CA-89A9-2628716186A6}" dt="2025-04-23T17:30:06.317" v="2286" actId="20577"/>
          <ac:spMkLst>
            <pc:docMk/>
            <pc:sldMk cId="1569157525" sldId="271"/>
            <ac:spMk id="16" creationId="{D070C9BC-6426-47EF-9D61-02F150029176}"/>
          </ac:spMkLst>
        </pc:spChg>
      </pc:sldChg>
      <pc:sldChg chg="del">
        <pc:chgData name="Ngo Minh Quan 20225383" userId="09baf0d2-e709-4e9e-9a05-83f094759205" providerId="ADAL" clId="{9FE9E0B9-95D5-47CA-89A9-2628716186A6}" dt="2025-04-20T17:33:55.300" v="2213" actId="47"/>
        <pc:sldMkLst>
          <pc:docMk/>
          <pc:sldMk cId="1733228483" sldId="272"/>
        </pc:sldMkLst>
      </pc:sldChg>
      <pc:sldChg chg="addSp delSp modSp add mod">
        <pc:chgData name="Ngo Minh Quan 20225383" userId="09baf0d2-e709-4e9e-9a05-83f094759205" providerId="ADAL" clId="{9FE9E0B9-95D5-47CA-89A9-2628716186A6}" dt="2025-04-23T17:18:27.093" v="2285" actId="20577"/>
        <pc:sldMkLst>
          <pc:docMk/>
          <pc:sldMk cId="207159970" sldId="273"/>
        </pc:sldMkLst>
        <pc:spChg chg="mod">
          <ac:chgData name="Ngo Minh Quan 20225383" userId="09baf0d2-e709-4e9e-9a05-83f094759205" providerId="ADAL" clId="{9FE9E0B9-95D5-47CA-89A9-2628716186A6}" dt="2025-04-23T17:18:27.093" v="2285" actId="20577"/>
          <ac:spMkLst>
            <pc:docMk/>
            <pc:sldMk cId="207159970" sldId="273"/>
            <ac:spMk id="16" creationId="{D070C9BC-6426-47EF-9D61-02F150029176}"/>
          </ac:spMkLst>
        </pc:spChg>
        <pc:graphicFrameChg chg="del">
          <ac:chgData name="Ngo Minh Quan 20225383" userId="09baf0d2-e709-4e9e-9a05-83f094759205" providerId="ADAL" clId="{9FE9E0B9-95D5-47CA-89A9-2628716186A6}" dt="2025-04-20T17:00:58.847" v="1116" actId="478"/>
          <ac:graphicFrameMkLst>
            <pc:docMk/>
            <pc:sldMk cId="207159970" sldId="273"/>
            <ac:graphicFrameMk id="10" creationId="{D26389B0-61B8-4608-B840-D1EECCA3FCCC}"/>
          </ac:graphicFrameMkLst>
        </pc:graphicFrameChg>
        <pc:graphicFrameChg chg="add mod modGraphic">
          <ac:chgData name="Ngo Minh Quan 20225383" userId="09baf0d2-e709-4e9e-9a05-83f094759205" providerId="ADAL" clId="{9FE9E0B9-95D5-47CA-89A9-2628716186A6}" dt="2025-04-20T17:06:03.561" v="1434" actId="1076"/>
          <ac:graphicFrameMkLst>
            <pc:docMk/>
            <pc:sldMk cId="207159970" sldId="273"/>
            <ac:graphicFrameMk id="11" creationId="{9B71C03C-6F2B-49ED-AC8D-B978561199CA}"/>
          </ac:graphicFrameMkLst>
        </pc:graphicFrameChg>
        <pc:graphicFrameChg chg="add mod modGraphic">
          <ac:chgData name="Ngo Minh Quan 20225383" userId="09baf0d2-e709-4e9e-9a05-83f094759205" providerId="ADAL" clId="{9FE9E0B9-95D5-47CA-89A9-2628716186A6}" dt="2025-04-20T17:06:03.561" v="1434" actId="1076"/>
          <ac:graphicFrameMkLst>
            <pc:docMk/>
            <pc:sldMk cId="207159970" sldId="273"/>
            <ac:graphicFrameMk id="12" creationId="{1C920E8B-F6D6-483C-BDFF-5A4A19199221}"/>
          </ac:graphicFrameMkLst>
        </pc:graphicFrameChg>
        <pc:picChg chg="del">
          <ac:chgData name="Ngo Minh Quan 20225383" userId="09baf0d2-e709-4e9e-9a05-83f094759205" providerId="ADAL" clId="{9FE9E0B9-95D5-47CA-89A9-2628716186A6}" dt="2025-04-20T17:00:57.607" v="1115" actId="478"/>
          <ac:picMkLst>
            <pc:docMk/>
            <pc:sldMk cId="207159970" sldId="273"/>
            <ac:picMk id="9" creationId="{8A4AEC3B-EF14-4D88-BA49-6E6F370307F9}"/>
          </ac:picMkLst>
        </pc:picChg>
        <pc:cxnChg chg="add mod">
          <ac:chgData name="Ngo Minh Quan 20225383" userId="09baf0d2-e709-4e9e-9a05-83f094759205" providerId="ADAL" clId="{9FE9E0B9-95D5-47CA-89A9-2628716186A6}" dt="2025-04-20T17:06:03.561" v="1434" actId="1076"/>
          <ac:cxnSpMkLst>
            <pc:docMk/>
            <pc:sldMk cId="207159970" sldId="273"/>
            <ac:cxnSpMk id="13" creationId="{A441DFFC-2319-4D9B-9E44-03FE49BA62E3}"/>
          </ac:cxnSpMkLst>
        </pc:cxnChg>
      </pc:sldChg>
      <pc:sldChg chg="addSp delSp modSp add mod">
        <pc:chgData name="Ngo Minh Quan 20225383" userId="09baf0d2-e709-4e9e-9a05-83f094759205" providerId="ADAL" clId="{9FE9E0B9-95D5-47CA-89A9-2628716186A6}" dt="2025-04-20T17:19:02.790" v="1887" actId="2711"/>
        <pc:sldMkLst>
          <pc:docMk/>
          <pc:sldMk cId="4007933034" sldId="274"/>
        </pc:sldMkLst>
        <pc:spChg chg="add del">
          <ac:chgData name="Ngo Minh Quan 20225383" userId="09baf0d2-e709-4e9e-9a05-83f094759205" providerId="ADAL" clId="{9FE9E0B9-95D5-47CA-89A9-2628716186A6}" dt="2025-04-20T17:18:18.480" v="1861"/>
          <ac:spMkLst>
            <pc:docMk/>
            <pc:sldMk cId="4007933034" sldId="274"/>
            <ac:spMk id="14" creationId="{892A20F7-F283-4375-BD4C-EF0119C8E77C}"/>
          </ac:spMkLst>
        </pc:spChg>
        <pc:spChg chg="mod">
          <ac:chgData name="Ngo Minh Quan 20225383" userId="09baf0d2-e709-4e9e-9a05-83f094759205" providerId="ADAL" clId="{9FE9E0B9-95D5-47CA-89A9-2628716186A6}" dt="2025-04-20T17:13:40.554" v="1649"/>
          <ac:spMkLst>
            <pc:docMk/>
            <pc:sldMk cId="4007933034" sldId="274"/>
            <ac:spMk id="15" creationId="{9E7BEC7C-2578-4F98-8D6F-C52FC0FAA5EC}"/>
          </ac:spMkLst>
        </pc:spChg>
        <pc:spChg chg="mod">
          <ac:chgData name="Ngo Minh Quan 20225383" userId="09baf0d2-e709-4e9e-9a05-83f094759205" providerId="ADAL" clId="{9FE9E0B9-95D5-47CA-89A9-2628716186A6}" dt="2025-04-20T17:18:41.860" v="1872" actId="313"/>
          <ac:spMkLst>
            <pc:docMk/>
            <pc:sldMk cId="4007933034" sldId="274"/>
            <ac:spMk id="16" creationId="{D070C9BC-6426-47EF-9D61-02F150029176}"/>
          </ac:spMkLst>
        </pc:spChg>
        <pc:spChg chg="add mod">
          <ac:chgData name="Ngo Minh Quan 20225383" userId="09baf0d2-e709-4e9e-9a05-83f094759205" providerId="ADAL" clId="{9FE9E0B9-95D5-47CA-89A9-2628716186A6}" dt="2025-04-20T17:19:02.790" v="1887" actId="2711"/>
          <ac:spMkLst>
            <pc:docMk/>
            <pc:sldMk cId="4007933034" sldId="274"/>
            <ac:spMk id="17" creationId="{728C15C3-EFBC-4E80-AAD9-4F5FA0E8986E}"/>
          </ac:spMkLst>
        </pc:spChg>
        <pc:picChg chg="add del mod">
          <ac:chgData name="Ngo Minh Quan 20225383" userId="09baf0d2-e709-4e9e-9a05-83f094759205" providerId="ADAL" clId="{9FE9E0B9-95D5-47CA-89A9-2628716186A6}" dt="2025-04-20T17:16:18.634" v="1705" actId="478"/>
          <ac:picMkLst>
            <pc:docMk/>
            <pc:sldMk cId="4007933034" sldId="274"/>
            <ac:picMk id="9" creationId="{66C466BF-8587-421C-8119-CAADC1426D3E}"/>
          </ac:picMkLst>
        </pc:picChg>
        <pc:picChg chg="add del mod">
          <ac:chgData name="Ngo Minh Quan 20225383" userId="09baf0d2-e709-4e9e-9a05-83f094759205" providerId="ADAL" clId="{9FE9E0B9-95D5-47CA-89A9-2628716186A6}" dt="2025-04-20T17:17:19.200" v="1816" actId="478"/>
          <ac:picMkLst>
            <pc:docMk/>
            <pc:sldMk cId="4007933034" sldId="274"/>
            <ac:picMk id="11" creationId="{2E5C81C6-3077-4238-BD38-658AC72BABD0}"/>
          </ac:picMkLst>
        </pc:picChg>
        <pc:picChg chg="add mod">
          <ac:chgData name="Ngo Minh Quan 20225383" userId="09baf0d2-e709-4e9e-9a05-83f094759205" providerId="ADAL" clId="{9FE9E0B9-95D5-47CA-89A9-2628716186A6}" dt="2025-04-20T17:18:44.474" v="1873" actId="1076"/>
          <ac:picMkLst>
            <pc:docMk/>
            <pc:sldMk cId="4007933034" sldId="274"/>
            <ac:picMk id="13" creationId="{76D5C367-5D26-43E1-BF63-23011FDE0A39}"/>
          </ac:picMkLst>
        </pc:picChg>
      </pc:sldChg>
      <pc:sldChg chg="delSp modSp add mod">
        <pc:chgData name="Ngo Minh Quan 20225383" userId="09baf0d2-e709-4e9e-9a05-83f094759205" providerId="ADAL" clId="{9FE9E0B9-95D5-47CA-89A9-2628716186A6}" dt="2025-04-23T17:33:54.865" v="2293" actId="20577"/>
        <pc:sldMkLst>
          <pc:docMk/>
          <pc:sldMk cId="3516189921" sldId="275"/>
        </pc:sldMkLst>
        <pc:spChg chg="mod">
          <ac:chgData name="Ngo Minh Quan 20225383" userId="09baf0d2-e709-4e9e-9a05-83f094759205" providerId="ADAL" clId="{9FE9E0B9-95D5-47CA-89A9-2628716186A6}" dt="2025-04-20T17:21:51.197" v="1914" actId="20577"/>
          <ac:spMkLst>
            <pc:docMk/>
            <pc:sldMk cId="3516189921" sldId="275"/>
            <ac:spMk id="15" creationId="{9E7BEC7C-2578-4F98-8D6F-C52FC0FAA5EC}"/>
          </ac:spMkLst>
        </pc:spChg>
        <pc:spChg chg="mod">
          <ac:chgData name="Ngo Minh Quan 20225383" userId="09baf0d2-e709-4e9e-9a05-83f094759205" providerId="ADAL" clId="{9FE9E0B9-95D5-47CA-89A9-2628716186A6}" dt="2025-04-23T17:33:54.865" v="2293" actId="20577"/>
          <ac:spMkLst>
            <pc:docMk/>
            <pc:sldMk cId="3516189921" sldId="275"/>
            <ac:spMk id="16" creationId="{D070C9BC-6426-47EF-9D61-02F150029176}"/>
          </ac:spMkLst>
        </pc:spChg>
        <pc:picChg chg="del">
          <ac:chgData name="Ngo Minh Quan 20225383" userId="09baf0d2-e709-4e9e-9a05-83f094759205" providerId="ADAL" clId="{9FE9E0B9-95D5-47CA-89A9-2628716186A6}" dt="2025-04-20T17:32:22.842" v="2143" actId="478"/>
          <ac:picMkLst>
            <pc:docMk/>
            <pc:sldMk cId="3516189921" sldId="275"/>
            <ac:picMk id="13" creationId="{76D5C367-5D26-43E1-BF63-23011FDE0A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5AA6-7BB7-4669-B4AE-11B1CDB3D46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1898-A4A2-47D0-AD8D-F16E15AD2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1223316" y="1260435"/>
            <a:ext cx="15816989" cy="7242483"/>
            <a:chOff x="0" y="0"/>
            <a:chExt cx="20009756" cy="9162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09738" cy="9162283"/>
            </a:xfrm>
            <a:custGeom>
              <a:avLst/>
              <a:gdLst/>
              <a:ahLst/>
              <a:cxnLst/>
              <a:rect l="l" t="t" r="r" b="b"/>
              <a:pathLst>
                <a:path w="20009738" h="9162283">
                  <a:moveTo>
                    <a:pt x="6350" y="0"/>
                  </a:moveTo>
                  <a:lnTo>
                    <a:pt x="20003388" y="0"/>
                  </a:lnTo>
                  <a:cubicBezTo>
                    <a:pt x="20006945" y="0"/>
                    <a:pt x="20009738" y="2937"/>
                    <a:pt x="20009738" y="6674"/>
                  </a:cubicBezTo>
                  <a:lnTo>
                    <a:pt x="20009738" y="9155609"/>
                  </a:lnTo>
                  <a:cubicBezTo>
                    <a:pt x="20009738" y="9159347"/>
                    <a:pt x="20006945" y="9162283"/>
                    <a:pt x="20003388" y="9162283"/>
                  </a:cubicBezTo>
                  <a:lnTo>
                    <a:pt x="6350" y="9162283"/>
                  </a:lnTo>
                  <a:cubicBezTo>
                    <a:pt x="2794" y="9162283"/>
                    <a:pt x="0" y="9159347"/>
                    <a:pt x="0" y="9155609"/>
                  </a:cubicBezTo>
                  <a:lnTo>
                    <a:pt x="0" y="6674"/>
                  </a:lnTo>
                  <a:cubicBezTo>
                    <a:pt x="0" y="2937"/>
                    <a:pt x="2794" y="0"/>
                    <a:pt x="6350" y="0"/>
                  </a:cubicBezTo>
                  <a:moveTo>
                    <a:pt x="6350" y="13348"/>
                  </a:moveTo>
                  <a:lnTo>
                    <a:pt x="6350" y="6674"/>
                  </a:lnTo>
                  <a:lnTo>
                    <a:pt x="12700" y="6674"/>
                  </a:lnTo>
                  <a:lnTo>
                    <a:pt x="12700" y="9155609"/>
                  </a:lnTo>
                  <a:lnTo>
                    <a:pt x="6350" y="9155609"/>
                  </a:lnTo>
                  <a:lnTo>
                    <a:pt x="6350" y="9148935"/>
                  </a:lnTo>
                  <a:lnTo>
                    <a:pt x="20003388" y="9148935"/>
                  </a:lnTo>
                  <a:lnTo>
                    <a:pt x="20003388" y="9155609"/>
                  </a:lnTo>
                  <a:lnTo>
                    <a:pt x="19997038" y="9155609"/>
                  </a:lnTo>
                  <a:lnTo>
                    <a:pt x="19997038" y="6674"/>
                  </a:lnTo>
                  <a:lnTo>
                    <a:pt x="20003388" y="6674"/>
                  </a:lnTo>
                  <a:lnTo>
                    <a:pt x="20003388" y="13348"/>
                  </a:lnTo>
                  <a:lnTo>
                    <a:pt x="6350" y="13348"/>
                  </a:lnTo>
                  <a:close/>
                </a:path>
              </a:pathLst>
            </a:custGeom>
            <a:solidFill>
              <a:srgbClr val="14676C"/>
            </a:solidFill>
          </p:spPr>
        </p:sp>
      </p:grpSp>
      <p:sp>
        <p:nvSpPr>
          <p:cNvPr id="8" name="Freeform 8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9" name="Freeform 9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12" name="TextBox 12"/>
          <p:cNvSpPr txBox="1"/>
          <p:nvPr/>
        </p:nvSpPr>
        <p:spPr>
          <a:xfrm>
            <a:off x="2438400" y="4307745"/>
            <a:ext cx="1370887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</a:pPr>
            <a:r>
              <a:rPr lang="vi-VN" sz="6000" spc="-150" dirty="0">
                <a:solidFill>
                  <a:srgbClr val="408EA9"/>
                </a:solidFill>
                <a:latin typeface="+mj-lt"/>
                <a:ea typeface="Calibri (MS)"/>
                <a:cs typeface="Calibri (MS)"/>
                <a:sym typeface="Calibri (MS)"/>
              </a:rPr>
              <a:t>BÀI THỰC HÀNH SỐ 1</a:t>
            </a:r>
          </a:p>
          <a:p>
            <a:pPr algn="ctr">
              <a:lnSpc>
                <a:spcPts val="6780"/>
              </a:lnSpc>
            </a:pPr>
            <a:endParaRPr lang="vi-VN" sz="6000" spc="-150" dirty="0">
              <a:solidFill>
                <a:srgbClr val="408EA9"/>
              </a:solidFill>
              <a:latin typeface="+mj-lt"/>
              <a:ea typeface="Calibri (MS)"/>
              <a:cs typeface="Calibri (MS)"/>
              <a:sym typeface="Calibri (MS)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962551" y="1395003"/>
            <a:ext cx="237040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+mj-lt"/>
                <a:ea typeface="Calibri (MS)"/>
                <a:cs typeface="Calibri (MS)"/>
                <a:sym typeface="Calibri (MS)"/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6" name="TextBox 6"/>
          <p:cNvSpPr txBox="1"/>
          <p:nvPr/>
        </p:nvSpPr>
        <p:spPr>
          <a:xfrm>
            <a:off x="17215011" y="9577242"/>
            <a:ext cx="721520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60092"/>
            <a:ext cx="3086100" cy="1083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14"/>
              </a:lnSpc>
            </a:pPr>
            <a:r>
              <a:rPr lang="vi-VN" sz="6439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Content</a:t>
            </a:r>
            <a:endParaRPr lang="en-US" sz="643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350332"/>
            <a:ext cx="10629900" cy="2801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1379" lvl="1" indent="-514350" algn="l">
              <a:lnSpc>
                <a:spcPts val="5643"/>
              </a:lnSpc>
              <a:buAutoNum type="arabicPeriod"/>
            </a:pPr>
            <a:endParaRPr lang="vi-VN" sz="3399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881379" lvl="1" indent="-514350" algn="l">
              <a:lnSpc>
                <a:spcPts val="5643"/>
              </a:lnSpc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Lab 01 – Tiền xử lý văn bản</a:t>
            </a:r>
          </a:p>
          <a:p>
            <a:pPr marL="881379" lvl="1" indent="-514350" algn="l">
              <a:lnSpc>
                <a:spcPts val="5643"/>
              </a:lnSpc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Lab 02 – Phân loại thư rác</a:t>
            </a:r>
          </a:p>
          <a:p>
            <a:pPr marL="881379" lvl="1" indent="-514350" algn="l">
              <a:lnSpc>
                <a:spcPts val="5643"/>
              </a:lnSpc>
              <a:buAutoNum type="arabicPeriod"/>
            </a:pP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03 </a:t>
            </a:r>
            <a:r>
              <a:rPr lang="vi-VN" sz="3400" dirty="0">
                <a:solidFill>
                  <a:srgbClr val="000000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– Nhận dạng thực thể được đặt tên (NER)</a:t>
            </a:r>
            <a:endParaRPr lang="vi-V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665462" y="1943100"/>
            <a:ext cx="174160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đích: chuẩn hóa dữ liệu văn bản, giảm nhiễu, hỗ trợ mô hình học máy hiểu được văn bản.</a:t>
            </a:r>
          </a:p>
          <a:p>
            <a:pPr marL="285750" indent="-28575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trình:</a:t>
            </a:r>
          </a:p>
          <a:p>
            <a:pPr marL="742950" lvl="1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dữ liệu.</a:t>
            </a:r>
          </a:p>
          <a:p>
            <a:pPr marL="742950" lvl="1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kỹ thuật tiền xử lý cơ bản</a:t>
            </a:r>
          </a:p>
          <a:p>
            <a:pPr marL="1657350" lvl="3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các ký tự đặc biệt </a:t>
            </a:r>
          </a:p>
          <a:p>
            <a:pPr marL="1657350" lvl="3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về chữ thường</a:t>
            </a:r>
          </a:p>
          <a:p>
            <a:pPr marL="1657350" lvl="3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Chuấn hóa từ viết tắt 	( I’m =&gt; i am)</a:t>
            </a:r>
          </a:p>
          <a:p>
            <a:pPr marL="1657350" lvl="3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stopwords 	( this, this, the...)</a:t>
            </a:r>
          </a:p>
          <a:p>
            <a:pPr marL="1657350" lvl="3" indent="-28575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về về từ gốc 	(excited =&gt; excite)	</a:t>
            </a:r>
          </a:p>
          <a:p>
            <a:pPr marL="742950" lvl="1" indent="-28575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1. Tiền xử lý văn bản</a:t>
            </a:r>
          </a:p>
        </p:txBody>
      </p:sp>
    </p:spTree>
    <p:extLst>
      <p:ext uri="{BB962C8B-B14F-4D97-AF65-F5344CB8AC3E}">
        <p14:creationId xmlns:p14="http://schemas.microsoft.com/office/powerpoint/2010/main" val="670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Phân loại thư rác</a:t>
            </a:r>
            <a:endParaRPr lang="vi-VN" sz="6000" b="1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0C9BC-6426-47EF-9D61-02F150029176}"/>
              </a:ext>
            </a:extLst>
          </p:cNvPr>
          <p:cNvSpPr txBox="1"/>
          <p:nvPr/>
        </p:nvSpPr>
        <p:spPr>
          <a:xfrm>
            <a:off x="683207" y="2182498"/>
            <a:ext cx="17416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4AEC3B-EF14-4D88-BA49-6E6F3703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162300"/>
            <a:ext cx="9449981" cy="519185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6389B0-61B8-4608-B840-D1EECCA3F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75953"/>
              </p:ext>
            </p:extLst>
          </p:nvPr>
        </p:nvGraphicFramePr>
        <p:xfrm>
          <a:off x="12420600" y="4914900"/>
          <a:ext cx="4267200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27151858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181014084"/>
                    </a:ext>
                  </a:extLst>
                </a:gridCol>
              </a:tblGrid>
              <a:tr h="128295">
                <a:tc>
                  <a:txBody>
                    <a:bodyPr/>
                    <a:lstStyle/>
                    <a:p>
                      <a:r>
                        <a:rPr lang="vi-VN" dirty="0"/>
                        <a:t>Ham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3672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9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Spam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1499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3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5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Phân loại thư rác</a:t>
            </a:r>
            <a:endParaRPr lang="vi-VN" sz="6000" b="1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0C9BC-6426-47EF-9D61-02F150029176}"/>
              </a:ext>
            </a:extLst>
          </p:cNvPr>
          <p:cNvSpPr txBox="1"/>
          <p:nvPr/>
        </p:nvSpPr>
        <p:spPr>
          <a:xfrm>
            <a:off x="683207" y="2182498"/>
            <a:ext cx="174160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tập dữ liệu thành tập train dataset và test dataset với tỉ lệ test/train = 0.2</a:t>
            </a: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Cân bằng dữ liệu tập train:</a:t>
            </a: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văn bản thành vector: Bag-of-words / TF – IDF</a:t>
            </a: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model: SVM</a:t>
            </a: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Precision, Recall, F1-score, accuracy</a:t>
            </a: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B71C03C-6F2B-49ED-AC8D-B97856119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7757"/>
              </p:ext>
            </p:extLst>
          </p:nvPr>
        </p:nvGraphicFramePr>
        <p:xfrm>
          <a:off x="2209800" y="4174430"/>
          <a:ext cx="4267200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27151858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181014084"/>
                    </a:ext>
                  </a:extLst>
                </a:gridCol>
              </a:tblGrid>
              <a:tr h="128295">
                <a:tc>
                  <a:txBody>
                    <a:bodyPr/>
                    <a:lstStyle/>
                    <a:p>
                      <a:r>
                        <a:rPr lang="vi-VN" dirty="0"/>
                        <a:t>Ham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2930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9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Spam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1206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303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920E8B-F6D6-483C-BDFF-5A4A1919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186875"/>
              </p:ext>
            </p:extLst>
          </p:nvPr>
        </p:nvGraphicFramePr>
        <p:xfrm>
          <a:off x="10287000" y="4174430"/>
          <a:ext cx="4267200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27151858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181014084"/>
                    </a:ext>
                  </a:extLst>
                </a:gridCol>
              </a:tblGrid>
              <a:tr h="128295">
                <a:tc>
                  <a:txBody>
                    <a:bodyPr/>
                    <a:lstStyle/>
                    <a:p>
                      <a:r>
                        <a:rPr lang="vi-VN" dirty="0"/>
                        <a:t>Ham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1206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9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Spam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1206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3034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41DFFC-2319-4D9B-9E44-03FE49BA62E3}"/>
              </a:ext>
            </a:extLst>
          </p:cNvPr>
          <p:cNvCxnSpPr>
            <a:cxnSpLocks/>
          </p:cNvCxnSpPr>
          <p:nvPr/>
        </p:nvCxnSpPr>
        <p:spPr>
          <a:xfrm>
            <a:off x="6629400" y="4542730"/>
            <a:ext cx="3586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5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 Nhận dạng thực thể được đặt tên (NER)</a:t>
            </a:r>
            <a:endParaRPr lang="vi-VN" sz="6000" b="1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E7BEC7C-2578-4F98-8D6F-C52FC0FAA5EC}"/>
              </a:ext>
            </a:extLst>
          </p:cNvPr>
          <p:cNvSpPr txBox="1"/>
          <p:nvPr/>
        </p:nvSpPr>
        <p:spPr>
          <a:xfrm>
            <a:off x="591641" y="1181100"/>
            <a:ext cx="16623370" cy="86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4000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3.1. Bài toán</a:t>
            </a:r>
            <a:endParaRPr lang="vi-VN" sz="4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0C9BC-6426-47EF-9D61-02F150029176}"/>
              </a:ext>
            </a:extLst>
          </p:cNvPr>
          <p:cNvSpPr txBox="1"/>
          <p:nvPr/>
        </p:nvSpPr>
        <p:spPr>
          <a:xfrm>
            <a:off x="603673" y="2324100"/>
            <a:ext cx="174160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trích xuất các thực thể có tên (người, địa điểm, tổ chức,...) từ văn bản.</a:t>
            </a:r>
          </a:p>
          <a:p>
            <a:pPr marL="457200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A → PERSON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(Công ty) XYZ → ORGANIZATION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(Tỉnh) M→ LOCATION</a:t>
            </a:r>
          </a:p>
        </p:txBody>
      </p:sp>
    </p:spTree>
    <p:extLst>
      <p:ext uri="{BB962C8B-B14F-4D97-AF65-F5344CB8AC3E}">
        <p14:creationId xmlns:p14="http://schemas.microsoft.com/office/powerpoint/2010/main" val="156915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 Nhận dạng thực thể được đặt tên (NER)</a:t>
            </a:r>
            <a:endParaRPr lang="vi-VN" sz="6000" b="1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E7BEC7C-2578-4F98-8D6F-C52FC0FAA5EC}"/>
              </a:ext>
            </a:extLst>
          </p:cNvPr>
          <p:cNvSpPr txBox="1"/>
          <p:nvPr/>
        </p:nvSpPr>
        <p:spPr>
          <a:xfrm>
            <a:off x="591641" y="1181100"/>
            <a:ext cx="16623370" cy="86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4000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3.2. Dataset</a:t>
            </a:r>
            <a:endParaRPr lang="vi-VN" sz="4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0C9BC-6426-47EF-9D61-02F150029176}"/>
              </a:ext>
            </a:extLst>
          </p:cNvPr>
          <p:cNvSpPr txBox="1"/>
          <p:nvPr/>
        </p:nvSpPr>
        <p:spPr>
          <a:xfrm>
            <a:off x="563567" y="2086989"/>
            <a:ext cx="1741604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eriktks/conll2003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14041 mẫu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3250 mẫu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Test: 3453 mẫu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'id', 'tokens', 'pos_tags', 'chunk_tags', 'ner_tags’</a:t>
            </a:r>
          </a:p>
          <a:p>
            <a:pPr marL="914400" lvl="1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Tập nhãn: 'O', 'B-PER', 'I-PER', 'B-ORG', 'I-ORG', 'B-LOC', 'I-LOC', 'B-MISC', 'I-MISC'</a:t>
            </a:r>
          </a:p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D5C367-5D26-43E1-BF63-23011FDE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5690976"/>
            <a:ext cx="8305800" cy="34008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8C15C3-EFBC-4E80-AAD9-4F5FA0E8986E}"/>
              </a:ext>
            </a:extLst>
          </p:cNvPr>
          <p:cNvSpPr txBox="1"/>
          <p:nvPr/>
        </p:nvSpPr>
        <p:spPr>
          <a:xfrm>
            <a:off x="7543800" y="921982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93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 Nhận dạng thực thể được đặt tên (NER)</a:t>
            </a:r>
            <a:endParaRPr lang="vi-VN" sz="6000" b="1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E7BEC7C-2578-4F98-8D6F-C52FC0FAA5EC}"/>
              </a:ext>
            </a:extLst>
          </p:cNvPr>
          <p:cNvSpPr txBox="1"/>
          <p:nvPr/>
        </p:nvSpPr>
        <p:spPr>
          <a:xfrm>
            <a:off x="591641" y="1181100"/>
            <a:ext cx="16623370" cy="86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vi-VN" sz="4000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3.2. Phương pháp</a:t>
            </a:r>
            <a:endParaRPr lang="vi-VN" sz="4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0C9BC-6426-47EF-9D61-02F150029176}"/>
              </a:ext>
            </a:extLst>
          </p:cNvPr>
          <p:cNvSpPr txBox="1"/>
          <p:nvPr/>
        </p:nvSpPr>
        <p:spPr>
          <a:xfrm>
            <a:off x="563567" y="2086989"/>
            <a:ext cx="174160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đặc trưng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hoa chữ cái đầu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ký tự cuối (nhận diện hậu tố kiểu như -ing, -son, ...)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</a:t>
            </a:r>
          </a:p>
          <a:p>
            <a:pPr marL="914400" lvl="1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mô hình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CRF (Conditional Random Fields)</a:t>
            </a:r>
          </a:p>
          <a:p>
            <a:pPr marL="914400" lvl="1" indent="-457200">
              <a:buFontTx/>
              <a:buChar char="-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GridSearchCV xác định tham số tối 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ưu.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C15C3-EFBC-4E80-AAD9-4F5FA0E8986E}"/>
              </a:ext>
            </a:extLst>
          </p:cNvPr>
          <p:cNvSpPr txBox="1"/>
          <p:nvPr/>
        </p:nvSpPr>
        <p:spPr>
          <a:xfrm>
            <a:off x="7543800" y="9219827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618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6" name="TextBox 6"/>
          <p:cNvSpPr txBox="1"/>
          <p:nvPr/>
        </p:nvSpPr>
        <p:spPr>
          <a:xfrm>
            <a:off x="17215011" y="9657252"/>
            <a:ext cx="721520" cy="351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vi-VN" sz="2400" dirty="0">
                <a:solidFill>
                  <a:srgbClr val="438AD7"/>
                </a:solidFill>
                <a:latin typeface="Century Expanded"/>
                <a:ea typeface="Century Expanded"/>
                <a:cs typeface="Century Expanded"/>
                <a:sym typeface="Century Expanded"/>
              </a:rPr>
              <a:t>16</a:t>
            </a:r>
            <a:endParaRPr lang="en-US" sz="2400" dirty="0">
              <a:solidFill>
                <a:srgbClr val="438AD7"/>
              </a:solidFill>
              <a:latin typeface="Century Expanded"/>
              <a:ea typeface="Century Expanded"/>
              <a:cs typeface="Century Expanded"/>
              <a:sym typeface="Century Expanded"/>
            </a:endParaRPr>
          </a:p>
        </p:txBody>
      </p:sp>
      <p:sp>
        <p:nvSpPr>
          <p:cNvPr id="7" name="Freeform 7" descr="A blue flower with a pink text  Description automatically generated"/>
          <p:cNvSpPr/>
          <p:nvPr/>
        </p:nvSpPr>
        <p:spPr>
          <a:xfrm>
            <a:off x="4650838" y="2013958"/>
            <a:ext cx="8021552" cy="5525958"/>
          </a:xfrm>
          <a:custGeom>
            <a:avLst/>
            <a:gdLst/>
            <a:ahLst/>
            <a:cxnLst/>
            <a:rect l="l" t="t" r="r" b="b"/>
            <a:pathLst>
              <a:path w="8021552" h="5525958">
                <a:moveTo>
                  <a:pt x="0" y="0"/>
                </a:moveTo>
                <a:lnTo>
                  <a:pt x="8021552" y="0"/>
                </a:lnTo>
                <a:lnTo>
                  <a:pt x="8021552" y="5525958"/>
                </a:lnTo>
                <a:lnTo>
                  <a:pt x="0" y="5525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8" b="-26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412</Words>
  <Application>Microsoft Office PowerPoint</Application>
  <PresentationFormat>Custom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Times New Roman</vt:lpstr>
      <vt:lpstr>Century Expanded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ai4life_temp.pptx</dc:title>
  <dc:creator>Đinh Sơn</dc:creator>
  <cp:lastModifiedBy>Ngo Minh Quan 20225383</cp:lastModifiedBy>
  <cp:revision>77</cp:revision>
  <dcterms:created xsi:type="dcterms:W3CDTF">2006-08-16T00:00:00Z</dcterms:created>
  <dcterms:modified xsi:type="dcterms:W3CDTF">2025-04-24T03:43:00Z</dcterms:modified>
  <dc:identifier>DAGciYZm0i8</dc:identifier>
</cp:coreProperties>
</file>