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2B549C-A0B3-4A8A-BA25-DA8F33EDED1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F859279-1575-4886-998B-00A68D78564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goquanglinh/websitexemphimonline-nhom1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Nguyễn Văn Huy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Ngô Quang linh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Nguyễn Tiến Quang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BÀI BÁO CÁO CÔNG NGHỆ PHẦN MỀM CỦA NHÓM </a:t>
            </a:r>
            <a:r>
              <a:rPr lang="en-US" sz="6600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4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Đang chạy thử nghiệm offline bằng phần mềm hỗ trợ môi trường xampp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Localhost:81/websitexemphim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THỬ NGHIỆM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7467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Chưa sử dụng thành thạo được githup</a:t>
            </a:r>
          </a:p>
          <a:p>
            <a:r>
              <a:rPr lang="en-US" dirty="0" smtClean="0"/>
              <a:t>Còn phụ thuộc nhiều vào các trang mạng hỗ trợ</a:t>
            </a:r>
          </a:p>
          <a:p>
            <a:r>
              <a:rPr lang="en-US" dirty="0" smtClean="0"/>
              <a:t>Một số phim đăng lên vẫn bị xóa vì lý do bản quyền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KHÓ KHĂN VÀ HẠN CHẾ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8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PHÂN TÍCH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THIẾT KẾ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XÂY DỰNG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THỬ NGHIỆM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VẬN HÀNH</a:t>
            </a:r>
          </a:p>
          <a:p>
            <a:pPr>
              <a:buClr>
                <a:srgbClr val="FF0000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BẢO TRÌ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PHÂN TÍCH THIẾT KẾ XÂY DỰNG VẬN HÀNH WEBSITE XEM PHIM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3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Tạo trang web bằng html,css,javascrip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Sự dụng githup để làm việc nhóm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Dùng facebook để làm bộ nhớ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Sử dụng nhóm chat để trao đổi thông tin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TÍCH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4267200" cy="3733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GIAO DIỆN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81200"/>
            <a:ext cx="4114800" cy="37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0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1375"/>
            <a:ext cx="8229600" cy="3897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GIAO 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Khi bấm vào link phim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GIAO DIỆN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45720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47047"/>
            <a:ext cx="4038600" cy="4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Sử dụng githup</a:t>
            </a:r>
          </a:p>
          <a:p>
            <a:pPr lvl="1"/>
            <a:r>
              <a:rPr lang="en-US" dirty="0">
                <a:hlinkClick r:id="rId2"/>
              </a:rPr>
              <a:t>https://github.com/ngoquanglinh/websitexemphimonline-nhom10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XÂY DỰNG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6" y="2971800"/>
            <a:ext cx="6146800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1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Cơ sở dữ liệu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XÂY DỰNG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4267200" cy="410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09800"/>
            <a:ext cx="4419600" cy="4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5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KẾT NỐI CSDL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XÂY DỰNG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4267200" cy="3784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3802380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65</TotalTime>
  <Words>159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BÀI BÁO CÁO CÔNG NGHỆ PHẦN MỀM CỦA NHÓM 10</vt:lpstr>
      <vt:lpstr>PHÂN TÍCH THIẾT KẾ XÂY DỰNG VẬN HÀNH WEBSITE XEM PHIM</vt:lpstr>
      <vt:lpstr>PHÂN TÍCH</vt:lpstr>
      <vt:lpstr>THIẾT KẾ GIAO DIỆN</vt:lpstr>
      <vt:lpstr>THIẾT KẾ GIAO DIỆN</vt:lpstr>
      <vt:lpstr>THIẾT KẾ GIAO DIỆN</vt:lpstr>
      <vt:lpstr>XÂY DỰNG</vt:lpstr>
      <vt:lpstr>XÂY DỰNG</vt:lpstr>
      <vt:lpstr>XÂY DỰNG</vt:lpstr>
      <vt:lpstr>THỬ NGHIỆM</vt:lpstr>
      <vt:lpstr>KHÓ KHĂN VÀ HẠN CHẾ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2019-04-08T03:09:00Z</dcterms:created>
  <dcterms:modified xsi:type="dcterms:W3CDTF">2019-04-08T04:14:16Z</dcterms:modified>
</cp:coreProperties>
</file>