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3" r:id="rId3"/>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Comfortaa SemiBold"/>
      <p:regular r:id="rId45"/>
      <p:bold r:id="rId46"/>
    </p:embeddedFont>
    <p:embeddedFont>
      <p:font typeface="Comfortaa"/>
      <p:regular r:id="rId47"/>
      <p:bold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font" Target="fonts/ComfortaaSemiBold-bold.fntdata"/><Relationship Id="rId23" Type="http://schemas.openxmlformats.org/officeDocument/2006/relationships/slide" Target="slides/slide18.xml"/><Relationship Id="rId45" Type="http://schemas.openxmlformats.org/officeDocument/2006/relationships/font" Target="fonts/ComfortaaSemiBold-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Comfortaa-bold.fntdata"/><Relationship Id="rId25" Type="http://schemas.openxmlformats.org/officeDocument/2006/relationships/slide" Target="slides/slide20.xml"/><Relationship Id="rId47" Type="http://schemas.openxmlformats.org/officeDocument/2006/relationships/font" Target="fonts/Comfortaa-regular.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db68a78601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0" name="Google Shape;80;gdb68a78601_1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gdb68a78601_1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b7384ee9e_5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b7384ee9e_5_1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solidFill>
                  <a:srgbClr val="643820"/>
                </a:solidFill>
                <a:highlight>
                  <a:srgbClr val="FFFFFF"/>
                </a:highlight>
              </a:rPr>
              <a:t>#include </a:t>
            </a:r>
            <a:r>
              <a:rPr lang="en-US">
                <a:solidFill>
                  <a:srgbClr val="C41A16"/>
                </a:solidFill>
                <a:highlight>
                  <a:srgbClr val="FFFFFF"/>
                </a:highlight>
              </a:rPr>
              <a:t>&lt;stdio.h&gt;</a:t>
            </a:r>
            <a:endParaRPr>
              <a:solidFill>
                <a:srgbClr val="C41A16"/>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b="1" lang="en-US">
                <a:solidFill>
                  <a:srgbClr val="9B2393"/>
                </a:solidFill>
                <a:highlight>
                  <a:srgbClr val="FFFFFF"/>
                </a:highlight>
              </a:rPr>
              <a:t>int</a:t>
            </a:r>
            <a:r>
              <a:rPr lang="en-US">
                <a:highlight>
                  <a:srgbClr val="FFFFFF"/>
                </a:highlight>
              </a:rPr>
              <a:t> prime(</a:t>
            </a:r>
            <a:r>
              <a:rPr b="1" lang="en-US">
                <a:solidFill>
                  <a:srgbClr val="9B2393"/>
                </a:solidFill>
                <a:highlight>
                  <a:srgbClr val="FFFFFF"/>
                </a:highlight>
              </a:rPr>
              <a:t>int</a:t>
            </a:r>
            <a:r>
              <a:rPr lang="en-US">
                <a:highlight>
                  <a:srgbClr val="FFFFFF"/>
                </a:highlight>
              </a:rPr>
              <a:t> n);</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b="1" lang="en-US">
                <a:solidFill>
                  <a:srgbClr val="9B2393"/>
                </a:solidFill>
                <a:highlight>
                  <a:srgbClr val="FFFFFF"/>
                </a:highlight>
              </a:rPr>
              <a:t>void</a:t>
            </a:r>
            <a:r>
              <a:rPr lang="en-US">
                <a:highlight>
                  <a:srgbClr val="FFFFFF"/>
                </a:highlight>
              </a:rPr>
              <a:t> sieveOfEratosthenes(</a:t>
            </a:r>
            <a:r>
              <a:rPr b="1" lang="en-US">
                <a:solidFill>
                  <a:srgbClr val="9B2393"/>
                </a:solidFill>
                <a:highlight>
                  <a:srgbClr val="FFFFFF"/>
                </a:highlight>
              </a:rPr>
              <a:t>int</a:t>
            </a:r>
            <a:r>
              <a:rPr lang="en-US">
                <a:highlight>
                  <a:srgbClr val="FFFFFF"/>
                </a:highlight>
              </a:rPr>
              <a:t> n);</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b="1" lang="en-US">
                <a:solidFill>
                  <a:srgbClr val="9B2393"/>
                </a:solidFill>
                <a:highlight>
                  <a:srgbClr val="FFFFFF"/>
                </a:highlight>
              </a:rPr>
              <a:t>int</a:t>
            </a:r>
            <a:r>
              <a:rPr lang="en-US">
                <a:highlight>
                  <a:srgbClr val="FFFFFF"/>
                </a:highlight>
              </a:rPr>
              <a:t> main()</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    </a:t>
            </a:r>
            <a:r>
              <a:rPr b="1" lang="en-US">
                <a:solidFill>
                  <a:srgbClr val="9B2393"/>
                </a:solidFill>
                <a:highlight>
                  <a:srgbClr val="FFFFFF"/>
                </a:highlight>
              </a:rPr>
              <a:t>int</a:t>
            </a:r>
            <a:r>
              <a:rPr lang="en-US">
                <a:highlight>
                  <a:srgbClr val="FFFFFF"/>
                </a:highlight>
              </a:rPr>
              <a:t> n = </a:t>
            </a:r>
            <a:r>
              <a:rPr lang="en-US">
                <a:solidFill>
                  <a:srgbClr val="1C00CF"/>
                </a:solidFill>
                <a:highlight>
                  <a:srgbClr val="FFFFFF"/>
                </a:highlight>
              </a:rPr>
              <a:t>20</a:t>
            </a:r>
            <a:r>
              <a:rPr lang="en-US">
                <a:highlight>
                  <a:srgbClr val="FFFFFF"/>
                </a:highlight>
              </a:rPr>
              <a:t>;</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    sieveOfEratosthenes(n);</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    return </a:t>
            </a:r>
            <a:r>
              <a:rPr lang="en-US">
                <a:solidFill>
                  <a:srgbClr val="1C00CF"/>
                </a:solidFill>
                <a:highlight>
                  <a:srgbClr val="FFFFFF"/>
                </a:highlight>
              </a:rPr>
              <a:t>0</a:t>
            </a:r>
            <a:r>
              <a:rPr lang="en-US">
                <a:highlight>
                  <a:srgbClr val="FFFFFF"/>
                </a:highlight>
              </a:rPr>
              <a:t>;</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b="1" lang="en-US">
                <a:solidFill>
                  <a:srgbClr val="9B2393"/>
                </a:solidFill>
                <a:highlight>
                  <a:srgbClr val="FFFFFF"/>
                </a:highlight>
              </a:rPr>
              <a:t>void</a:t>
            </a:r>
            <a:r>
              <a:rPr lang="en-US">
                <a:highlight>
                  <a:srgbClr val="FFFFFF"/>
                </a:highlight>
              </a:rPr>
              <a:t> sieveOfEratosthenes(</a:t>
            </a:r>
            <a:r>
              <a:rPr b="1" lang="en-US">
                <a:solidFill>
                  <a:srgbClr val="9B2393"/>
                </a:solidFill>
                <a:highlight>
                  <a:srgbClr val="FFFFFF"/>
                </a:highlight>
              </a:rPr>
              <a:t>int</a:t>
            </a:r>
            <a:r>
              <a:rPr lang="en-US">
                <a:highlight>
                  <a:srgbClr val="FFFFFF"/>
                </a:highlight>
              </a:rPr>
              <a:t> n)</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    </a:t>
            </a:r>
            <a:r>
              <a:rPr b="1" lang="en-US">
                <a:solidFill>
                  <a:srgbClr val="9B2393"/>
                </a:solidFill>
                <a:highlight>
                  <a:srgbClr val="FFFFFF"/>
                </a:highlight>
              </a:rPr>
              <a:t>int</a:t>
            </a:r>
            <a:r>
              <a:rPr lang="en-US">
                <a:highlight>
                  <a:srgbClr val="FFFFFF"/>
                </a:highlight>
              </a:rPr>
              <a:t> a_prime[n];</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    for (</a:t>
            </a:r>
            <a:r>
              <a:rPr b="1" lang="en-US">
                <a:solidFill>
                  <a:srgbClr val="9B2393"/>
                </a:solidFill>
                <a:highlight>
                  <a:srgbClr val="FFFFFF"/>
                </a:highlight>
              </a:rPr>
              <a:t>int</a:t>
            </a:r>
            <a:r>
              <a:rPr lang="en-US">
                <a:highlight>
                  <a:srgbClr val="FFFFFF"/>
                </a:highlight>
              </a:rPr>
              <a:t> i =</a:t>
            </a:r>
            <a:r>
              <a:rPr lang="en-US">
                <a:solidFill>
                  <a:srgbClr val="1C00CF"/>
                </a:solidFill>
                <a:highlight>
                  <a:srgbClr val="FFFFFF"/>
                </a:highlight>
              </a:rPr>
              <a:t>0</a:t>
            </a:r>
            <a:r>
              <a:rPr lang="en-US">
                <a:highlight>
                  <a:srgbClr val="FFFFFF"/>
                </a:highlight>
              </a:rPr>
              <a:t>; i&lt;n; i++) {</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        a_prime[i] = </a:t>
            </a:r>
            <a:r>
              <a:rPr lang="en-US">
                <a:solidFill>
                  <a:srgbClr val="1C00CF"/>
                </a:solidFill>
                <a:highlight>
                  <a:srgbClr val="FFFFFF"/>
                </a:highlight>
              </a:rPr>
              <a:t>0</a:t>
            </a:r>
            <a:r>
              <a:rPr lang="en-US">
                <a:highlight>
                  <a:srgbClr val="FFFFFF"/>
                </a:highlight>
              </a:rPr>
              <a:t>;</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    }</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    for (</a:t>
            </a:r>
            <a:r>
              <a:rPr b="1" lang="en-US">
                <a:solidFill>
                  <a:srgbClr val="9B2393"/>
                </a:solidFill>
                <a:highlight>
                  <a:srgbClr val="FFFFFF"/>
                </a:highlight>
              </a:rPr>
              <a:t>int</a:t>
            </a:r>
            <a:r>
              <a:rPr lang="en-US">
                <a:highlight>
                  <a:srgbClr val="FFFFFF"/>
                </a:highlight>
              </a:rPr>
              <a:t> i = </a:t>
            </a:r>
            <a:r>
              <a:rPr lang="en-US">
                <a:solidFill>
                  <a:srgbClr val="1C00CF"/>
                </a:solidFill>
                <a:highlight>
                  <a:srgbClr val="FFFFFF"/>
                </a:highlight>
              </a:rPr>
              <a:t>2</a:t>
            </a:r>
            <a:r>
              <a:rPr lang="en-US">
                <a:highlight>
                  <a:srgbClr val="FFFFFF"/>
                </a:highlight>
              </a:rPr>
              <a:t>; i*i&lt;=n; i++) {</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        if (a_prime[i]==</a:t>
            </a:r>
            <a:r>
              <a:rPr lang="en-US">
                <a:solidFill>
                  <a:srgbClr val="1C00CF"/>
                </a:solidFill>
                <a:highlight>
                  <a:srgbClr val="FFFFFF"/>
                </a:highlight>
              </a:rPr>
              <a:t>0</a:t>
            </a:r>
            <a:r>
              <a:rPr lang="en-US">
                <a:highlight>
                  <a:srgbClr val="FFFFFF"/>
                </a:highlight>
              </a:rPr>
              <a:t>) {</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            for (</a:t>
            </a:r>
            <a:r>
              <a:rPr b="1" lang="en-US">
                <a:solidFill>
                  <a:srgbClr val="9B2393"/>
                </a:solidFill>
                <a:highlight>
                  <a:srgbClr val="FFFFFF"/>
                </a:highlight>
              </a:rPr>
              <a:t>int</a:t>
            </a:r>
            <a:r>
              <a:rPr lang="en-US">
                <a:highlight>
                  <a:srgbClr val="FFFFFF"/>
                </a:highlight>
              </a:rPr>
              <a:t> j = i*</a:t>
            </a:r>
            <a:r>
              <a:rPr lang="en-US">
                <a:solidFill>
                  <a:srgbClr val="1C00CF"/>
                </a:solidFill>
                <a:highlight>
                  <a:srgbClr val="FFFFFF"/>
                </a:highlight>
              </a:rPr>
              <a:t>2</a:t>
            </a:r>
            <a:r>
              <a:rPr lang="en-US">
                <a:highlight>
                  <a:srgbClr val="FFFFFF"/>
                </a:highlight>
              </a:rPr>
              <a:t>; j&lt;=n; j+=i) {</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               a_prime[j] = </a:t>
            </a:r>
            <a:r>
              <a:rPr lang="en-US">
                <a:solidFill>
                  <a:srgbClr val="1C00CF"/>
                </a:solidFill>
                <a:highlight>
                  <a:srgbClr val="FFFFFF"/>
                </a:highlight>
              </a:rPr>
              <a:t>1</a:t>
            </a:r>
            <a:r>
              <a:rPr lang="en-US">
                <a:highlight>
                  <a:srgbClr val="FFFFFF"/>
                </a:highlight>
              </a:rPr>
              <a:t>;</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            }</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        }</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    }</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    for (</a:t>
            </a:r>
            <a:r>
              <a:rPr b="1" lang="en-US">
                <a:solidFill>
                  <a:srgbClr val="9B2393"/>
                </a:solidFill>
                <a:highlight>
                  <a:srgbClr val="FFFFFF"/>
                </a:highlight>
              </a:rPr>
              <a:t>int</a:t>
            </a:r>
            <a:r>
              <a:rPr lang="en-US">
                <a:highlight>
                  <a:srgbClr val="FFFFFF"/>
                </a:highlight>
              </a:rPr>
              <a:t> i=</a:t>
            </a:r>
            <a:r>
              <a:rPr lang="en-US">
                <a:solidFill>
                  <a:srgbClr val="1C00CF"/>
                </a:solidFill>
                <a:highlight>
                  <a:srgbClr val="FFFFFF"/>
                </a:highlight>
              </a:rPr>
              <a:t>2</a:t>
            </a:r>
            <a:r>
              <a:rPr lang="en-US">
                <a:highlight>
                  <a:srgbClr val="FFFFFF"/>
                </a:highlight>
              </a:rPr>
              <a:t>; i&lt;=n; i++) {</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        if (a_prime[i]==</a:t>
            </a:r>
            <a:r>
              <a:rPr lang="en-US">
                <a:solidFill>
                  <a:srgbClr val="1C00CF"/>
                </a:solidFill>
                <a:highlight>
                  <a:srgbClr val="FFFFFF"/>
                </a:highlight>
              </a:rPr>
              <a:t>0</a:t>
            </a:r>
            <a:r>
              <a:rPr lang="en-US">
                <a:highlight>
                  <a:srgbClr val="FFFFFF"/>
                </a:highlight>
              </a:rPr>
              <a:t>) {</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            printf(</a:t>
            </a:r>
            <a:r>
              <a:rPr lang="en-US">
                <a:solidFill>
                  <a:srgbClr val="C41A16"/>
                </a:solidFill>
                <a:highlight>
                  <a:srgbClr val="FFFFFF"/>
                </a:highlight>
              </a:rPr>
              <a:t>"%d "</a:t>
            </a:r>
            <a:r>
              <a:rPr lang="en-US">
                <a:highlight>
                  <a:srgbClr val="FFFFFF"/>
                </a:highlight>
              </a:rPr>
              <a:t>,i);</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        }</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    }</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b="1" lang="en-US">
                <a:solidFill>
                  <a:srgbClr val="9B2393"/>
                </a:solidFill>
                <a:highlight>
                  <a:srgbClr val="FFFFFF"/>
                </a:highlight>
              </a:rPr>
              <a:t>int</a:t>
            </a:r>
            <a:r>
              <a:rPr lang="en-US">
                <a:highlight>
                  <a:srgbClr val="FFFFFF"/>
                </a:highlight>
              </a:rPr>
              <a:t> prime(</a:t>
            </a:r>
            <a:r>
              <a:rPr b="1" lang="en-US">
                <a:solidFill>
                  <a:srgbClr val="9B2393"/>
                </a:solidFill>
                <a:highlight>
                  <a:srgbClr val="FFFFFF"/>
                </a:highlight>
              </a:rPr>
              <a:t>int</a:t>
            </a:r>
            <a:r>
              <a:rPr lang="en-US">
                <a:highlight>
                  <a:srgbClr val="FFFFFF"/>
                </a:highlight>
              </a:rPr>
              <a:t> n)</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    for (</a:t>
            </a:r>
            <a:r>
              <a:rPr b="1" lang="en-US">
                <a:solidFill>
                  <a:srgbClr val="9B2393"/>
                </a:solidFill>
                <a:highlight>
                  <a:srgbClr val="FFFFFF"/>
                </a:highlight>
              </a:rPr>
              <a:t>int</a:t>
            </a:r>
            <a:r>
              <a:rPr lang="en-US">
                <a:highlight>
                  <a:srgbClr val="FFFFFF"/>
                </a:highlight>
              </a:rPr>
              <a:t> i =</a:t>
            </a:r>
            <a:r>
              <a:rPr lang="en-US">
                <a:solidFill>
                  <a:srgbClr val="1C00CF"/>
                </a:solidFill>
                <a:highlight>
                  <a:srgbClr val="FFFFFF"/>
                </a:highlight>
              </a:rPr>
              <a:t>2</a:t>
            </a:r>
            <a:r>
              <a:rPr lang="en-US">
                <a:highlight>
                  <a:srgbClr val="FFFFFF"/>
                </a:highlight>
              </a:rPr>
              <a:t>; i*i&lt;n; i++) {</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        if (n%i ==</a:t>
            </a:r>
            <a:r>
              <a:rPr lang="en-US">
                <a:solidFill>
                  <a:srgbClr val="1C00CF"/>
                </a:solidFill>
                <a:highlight>
                  <a:srgbClr val="FFFFFF"/>
                </a:highlight>
              </a:rPr>
              <a:t>0</a:t>
            </a:r>
            <a:r>
              <a:rPr lang="en-US">
                <a:highlight>
                  <a:srgbClr val="FFFFFF"/>
                </a:highlight>
              </a:rPr>
              <a:t>) {</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            return </a:t>
            </a:r>
            <a:r>
              <a:rPr lang="en-US">
                <a:solidFill>
                  <a:srgbClr val="1C00CF"/>
                </a:solidFill>
                <a:highlight>
                  <a:srgbClr val="FFFFFF"/>
                </a:highlight>
              </a:rPr>
              <a:t>0</a:t>
            </a:r>
            <a:r>
              <a:rPr lang="en-US">
                <a:highlight>
                  <a:srgbClr val="FFFFFF"/>
                </a:highlight>
              </a:rPr>
              <a:t>;</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        }</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    }</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    return </a:t>
            </a:r>
            <a:r>
              <a:rPr lang="en-US">
                <a:solidFill>
                  <a:srgbClr val="1C00CF"/>
                </a:solidFill>
                <a:highlight>
                  <a:srgbClr val="FFFFFF"/>
                </a:highlight>
              </a:rPr>
              <a:t>1</a:t>
            </a:r>
            <a:r>
              <a:rPr lang="en-US">
                <a:highlight>
                  <a:srgbClr val="FFFFFF"/>
                </a:highlight>
              </a:rPr>
              <a:t>;</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a:t>
            </a:r>
            <a:endParaRPr>
              <a:highlight>
                <a:srgbClr val="FFFFFF"/>
              </a:highlight>
            </a:endParaRPr>
          </a:p>
          <a:p>
            <a:pPr indent="0" lvl="0" marL="0" rtl="0" algn="l">
              <a:spcBef>
                <a:spcPts val="0"/>
              </a:spcBef>
              <a:spcAft>
                <a:spcPts val="0"/>
              </a:spcAft>
              <a:buNone/>
            </a:pPr>
            <a:r>
              <a:t/>
            </a:r>
            <a:endParaRPr/>
          </a:p>
        </p:txBody>
      </p:sp>
      <p:sp>
        <p:nvSpPr>
          <p:cNvPr id="183" name="Google Shape;183;gdb7384ee9e_5_1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b7384ee9e_5_2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db7384ee9e_5_2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db7384ee9e_5_2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db7384ee9e_5_2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db7384ee9e_5_2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db7384ee9e_5_2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b7384ee9e_5_1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db7384ee9e_5_1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db7384ee9e_5_17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db7384ee9e_5_1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db7384ee9e_5_1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342900" rtl="0" algn="l">
              <a:lnSpc>
                <a:spcPct val="115000"/>
              </a:lnSpc>
              <a:spcBef>
                <a:spcPts val="600"/>
              </a:spcBef>
              <a:spcAft>
                <a:spcPts val="0"/>
              </a:spcAft>
              <a:buClr>
                <a:schemeClr val="dk1"/>
              </a:buClr>
              <a:buSzPts val="1100"/>
              <a:buFont typeface="Arial"/>
              <a:buNone/>
            </a:pPr>
            <a:r>
              <a:t/>
            </a:r>
            <a:endParaRPr sz="2400">
              <a:solidFill>
                <a:srgbClr val="40458C"/>
              </a:solidFill>
              <a:latin typeface="Comic Sans MS"/>
              <a:ea typeface="Comic Sans MS"/>
              <a:cs typeface="Comic Sans MS"/>
              <a:sym typeface="Comic Sans MS"/>
            </a:endParaRPr>
          </a:p>
          <a:p>
            <a:pPr indent="0" lvl="0" marL="0" rtl="0" algn="l">
              <a:spcBef>
                <a:spcPts val="0"/>
              </a:spcBef>
              <a:spcAft>
                <a:spcPts val="0"/>
              </a:spcAft>
              <a:buNone/>
            </a:pPr>
            <a:r>
              <a:t/>
            </a:r>
            <a:endParaRPr/>
          </a:p>
        </p:txBody>
      </p:sp>
      <p:sp>
        <p:nvSpPr>
          <p:cNvPr id="232" name="Google Shape;232;gdb7384ee9e_5_1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db7384ee9e_5_1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db7384ee9e_5_1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gdb7384ee9e_5_18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db7384ee9e_5_2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db7384ee9e_5_2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db7384ee9e_5_20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e8fb1f1b92_0_1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e8fb1f1b92_0_1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a:solidFill>
                  <a:srgbClr val="9B2393"/>
                </a:solidFill>
                <a:highlight>
                  <a:srgbClr val="FFFFFF"/>
                </a:highlight>
              </a:rPr>
              <a:t>int</a:t>
            </a:r>
            <a:r>
              <a:rPr lang="en-US">
                <a:highlight>
                  <a:srgbClr val="FFFFFF"/>
                </a:highlight>
              </a:rPr>
              <a:t> euclid(</a:t>
            </a:r>
            <a:r>
              <a:rPr b="1" lang="en-US">
                <a:solidFill>
                  <a:srgbClr val="9B2393"/>
                </a:solidFill>
                <a:highlight>
                  <a:srgbClr val="FFFFFF"/>
                </a:highlight>
              </a:rPr>
              <a:t>int</a:t>
            </a:r>
            <a:r>
              <a:rPr lang="en-US">
                <a:highlight>
                  <a:srgbClr val="FFFFFF"/>
                </a:highlight>
              </a:rPr>
              <a:t> n, </a:t>
            </a:r>
            <a:r>
              <a:rPr b="1" lang="en-US">
                <a:solidFill>
                  <a:srgbClr val="9B2393"/>
                </a:solidFill>
                <a:highlight>
                  <a:srgbClr val="FFFFFF"/>
                </a:highlight>
              </a:rPr>
              <a:t>int</a:t>
            </a:r>
            <a:r>
              <a:rPr lang="en-US">
                <a:highlight>
                  <a:srgbClr val="FFFFFF"/>
                </a:highlight>
              </a:rPr>
              <a:t> m)</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    if(m==</a:t>
            </a:r>
            <a:r>
              <a:rPr lang="en-US">
                <a:solidFill>
                  <a:srgbClr val="1C00CF"/>
                </a:solidFill>
                <a:highlight>
                  <a:srgbClr val="FFFFFF"/>
                </a:highlight>
              </a:rPr>
              <a:t>0</a:t>
            </a:r>
            <a:r>
              <a:rPr lang="en-US">
                <a:highlight>
                  <a:srgbClr val="FFFFFF"/>
                </a:highlight>
              </a:rPr>
              <a:t>) return n;</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    else{</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       return euclid(m,n%m);</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    }</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a:t>
            </a:r>
            <a:endParaRPr>
              <a:highlight>
                <a:srgbClr val="FFFFFF"/>
              </a:highlight>
            </a:endParaRPr>
          </a:p>
          <a:p>
            <a:pPr indent="0" lvl="0" marL="0" rtl="0" algn="l">
              <a:spcBef>
                <a:spcPts val="0"/>
              </a:spcBef>
              <a:spcAft>
                <a:spcPts val="0"/>
              </a:spcAft>
              <a:buNone/>
            </a:pPr>
            <a:r>
              <a:t/>
            </a:r>
            <a:endParaRPr/>
          </a:p>
        </p:txBody>
      </p:sp>
      <p:sp>
        <p:nvSpPr>
          <p:cNvPr id="265" name="Google Shape;265;ge8fb1f1b92_0_1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e8fb1f1b92_0_1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e8fb1f1b92_0_1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ge8fb1f1b92_0_1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e8fb1f1b92_0_1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e8fb1f1b92_0_1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ge8fb1f1b92_0_16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b68a78601_1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7" name="Google Shape;87;gdb68a78601_1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gdb68a78601_1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e8fb1f1b92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e8fb1f1b92_0_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ge8fb1f1b92_0_5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db7384ee9e_5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db7384ee9e_5_1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100"/>
              <a:t>		 	 	 		</a:t>
            </a:r>
            <a:endParaRPr sz="1100"/>
          </a:p>
          <a:p>
            <a:pPr indent="0" lvl="0" marL="0" rtl="0" algn="l">
              <a:spcBef>
                <a:spcPts val="0"/>
              </a:spcBef>
              <a:spcAft>
                <a:spcPts val="0"/>
              </a:spcAft>
              <a:buClr>
                <a:schemeClr val="dk1"/>
              </a:buClr>
              <a:buSzPts val="1100"/>
              <a:buFont typeface="Arial"/>
              <a:buNone/>
            </a:pPr>
            <a:r>
              <a:rPr lang="en-US" sz="1100"/>
              <a:t>			</a:t>
            </a:r>
            <a:endParaRPr sz="1100"/>
          </a:p>
          <a:p>
            <a:pPr indent="0" lvl="0" marL="0" rtl="0" algn="l">
              <a:spcBef>
                <a:spcPts val="0"/>
              </a:spcBef>
              <a:spcAft>
                <a:spcPts val="0"/>
              </a:spcAft>
              <a:buClr>
                <a:schemeClr val="dk1"/>
              </a:buClr>
              <a:buSzPts val="1100"/>
              <a:buFont typeface="Arial"/>
              <a:buNone/>
            </a:pPr>
            <a:r>
              <a:rPr lang="en-US" sz="1100"/>
              <a:t>				</a:t>
            </a:r>
            <a:endParaRPr sz="1100"/>
          </a:p>
          <a:p>
            <a:pPr indent="0" lvl="0" marL="0" rtl="0" algn="l">
              <a:spcBef>
                <a:spcPts val="0"/>
              </a:spcBef>
              <a:spcAft>
                <a:spcPts val="0"/>
              </a:spcAft>
              <a:buClr>
                <a:schemeClr val="dk1"/>
              </a:buClr>
              <a:buSzPts val="1100"/>
              <a:buFont typeface="Arial"/>
              <a:buNone/>
            </a:pPr>
            <a:r>
              <a:rPr lang="en-US" sz="1100"/>
              <a:t>					</a:t>
            </a:r>
            <a:endParaRPr sz="1100"/>
          </a:p>
          <a:p>
            <a:pPr indent="0" lvl="0" marL="0" rtl="0" algn="l">
              <a:lnSpc>
                <a:spcPct val="115000"/>
              </a:lnSpc>
              <a:spcBef>
                <a:spcPts val="1800"/>
              </a:spcBef>
              <a:spcAft>
                <a:spcPts val="0"/>
              </a:spcAft>
              <a:buClr>
                <a:schemeClr val="dk1"/>
              </a:buClr>
              <a:buSzPts val="1100"/>
              <a:buFont typeface="Arial"/>
              <a:buNone/>
            </a:pPr>
            <a:r>
              <a:rPr lang="en-US">
                <a:latin typeface="Verdana"/>
                <a:ea typeface="Verdana"/>
                <a:cs typeface="Verdana"/>
                <a:sym typeface="Verdana"/>
              </a:rPr>
              <a:t>1) Luôn luôn có a = a</a:t>
            </a:r>
            <a:endParaRPr>
              <a:latin typeface="Verdana"/>
              <a:ea typeface="Verdana"/>
              <a:cs typeface="Verdana"/>
              <a:sym typeface="Verdana"/>
            </a:endParaRPr>
          </a:p>
          <a:p>
            <a:pPr indent="0" lvl="0" marL="0" rtl="0" algn="l">
              <a:lnSpc>
                <a:spcPct val="115000"/>
              </a:lnSpc>
              <a:spcBef>
                <a:spcPts val="1800"/>
              </a:spcBef>
              <a:spcAft>
                <a:spcPts val="0"/>
              </a:spcAft>
              <a:buClr>
                <a:schemeClr val="dk1"/>
              </a:buClr>
              <a:buSzPts val="1100"/>
              <a:buFont typeface="Arial"/>
              <a:buNone/>
            </a:pPr>
            <a:r>
              <a:rPr lang="en-US" sz="1100"/>
              <a:t>				</a:t>
            </a:r>
            <a:endParaRPr sz="1100"/>
          </a:p>
          <a:p>
            <a:pPr indent="0" lvl="0" marL="0" rtl="0" algn="l">
              <a:spcBef>
                <a:spcPts val="0"/>
              </a:spcBef>
              <a:spcAft>
                <a:spcPts val="0"/>
              </a:spcAft>
              <a:buClr>
                <a:schemeClr val="dk1"/>
              </a:buClr>
              <a:buSzPts val="1100"/>
              <a:buFont typeface="Arial"/>
              <a:buNone/>
            </a:pPr>
            <a:r>
              <a:rPr lang="en-US" sz="1100"/>
              <a:t>			</a:t>
            </a:r>
            <a:endParaRPr sz="1100"/>
          </a:p>
          <a:p>
            <a:pPr indent="0" lvl="0" marL="0" rtl="0" algn="l">
              <a:spcBef>
                <a:spcPts val="0"/>
              </a:spcBef>
              <a:spcAft>
                <a:spcPts val="0"/>
              </a:spcAft>
              <a:buClr>
                <a:schemeClr val="dk1"/>
              </a:buClr>
              <a:buSzPts val="1100"/>
              <a:buFont typeface="Arial"/>
              <a:buNone/>
            </a:pPr>
            <a:r>
              <a:rPr lang="en-US" sz="1100"/>
              <a:t>		</a:t>
            </a:r>
            <a:endParaRPr sz="1100"/>
          </a:p>
          <a:p>
            <a:pPr indent="0" lvl="0" marL="0" rtl="0" algn="l">
              <a:spcBef>
                <a:spcPts val="0"/>
              </a:spcBef>
              <a:spcAft>
                <a:spcPts val="0"/>
              </a:spcAft>
              <a:buClr>
                <a:schemeClr val="dk1"/>
              </a:buClr>
              <a:buSzPts val="1100"/>
              <a:buFont typeface="Arial"/>
              <a:buNone/>
            </a:pPr>
            <a:r>
              <a:rPr lang="en-US" sz="1100"/>
              <a:t>		</a:t>
            </a:r>
            <a:endParaRPr sz="1100"/>
          </a:p>
          <a:p>
            <a:pPr indent="0" lvl="0" marL="0" rtl="0" algn="l">
              <a:spcBef>
                <a:spcPts val="0"/>
              </a:spcBef>
              <a:spcAft>
                <a:spcPts val="0"/>
              </a:spcAft>
              <a:buClr>
                <a:schemeClr val="dk1"/>
              </a:buClr>
              <a:buSzPts val="1100"/>
              <a:buFont typeface="Arial"/>
              <a:buNone/>
            </a:pPr>
            <a:r>
              <a:rPr lang="en-US" sz="1100"/>
              <a:t>			</a:t>
            </a:r>
            <a:endParaRPr sz="1100"/>
          </a:p>
          <a:p>
            <a:pPr indent="0" lvl="0" marL="0" rtl="0" algn="l">
              <a:spcBef>
                <a:spcPts val="0"/>
              </a:spcBef>
              <a:spcAft>
                <a:spcPts val="0"/>
              </a:spcAft>
              <a:buClr>
                <a:schemeClr val="dk1"/>
              </a:buClr>
              <a:buSzPts val="1100"/>
              <a:buFont typeface="Arial"/>
              <a:buNone/>
            </a:pPr>
            <a:r>
              <a:rPr lang="en-US" sz="1100"/>
              <a:t>				</a:t>
            </a:r>
            <a:endParaRPr sz="1100"/>
          </a:p>
          <a:p>
            <a:pPr indent="0" lvl="0" marL="0" rtl="0" algn="l">
              <a:spcBef>
                <a:spcPts val="0"/>
              </a:spcBef>
              <a:spcAft>
                <a:spcPts val="0"/>
              </a:spcAft>
              <a:buClr>
                <a:schemeClr val="dk1"/>
              </a:buClr>
              <a:buSzPts val="1100"/>
              <a:buFont typeface="Arial"/>
              <a:buNone/>
            </a:pPr>
            <a:r>
              <a:rPr lang="en-US" sz="1100"/>
              <a:t>					</a:t>
            </a:r>
            <a:endParaRPr sz="1100"/>
          </a:p>
          <a:p>
            <a:pPr indent="0" lvl="0" marL="0" rtl="0" algn="l">
              <a:lnSpc>
                <a:spcPct val="115000"/>
              </a:lnSpc>
              <a:spcBef>
                <a:spcPts val="1800"/>
              </a:spcBef>
              <a:spcAft>
                <a:spcPts val="0"/>
              </a:spcAft>
              <a:buClr>
                <a:schemeClr val="dk1"/>
              </a:buClr>
              <a:buSzPts val="1100"/>
              <a:buFont typeface="Arial"/>
              <a:buNone/>
            </a:pPr>
            <a:r>
              <a:rPr lang="en-US">
                <a:latin typeface="Verdana"/>
                <a:ea typeface="Verdana"/>
                <a:cs typeface="Verdana"/>
                <a:sym typeface="Verdana"/>
              </a:rPr>
              <a:t>2) Nếu a = b thì b = a</a:t>
            </a:r>
            <a:endParaRPr>
              <a:latin typeface="Verdana"/>
              <a:ea typeface="Verdana"/>
              <a:cs typeface="Verdana"/>
              <a:sym typeface="Verdana"/>
            </a:endParaRPr>
          </a:p>
          <a:p>
            <a:pPr indent="0" lvl="0" marL="0" rtl="0" algn="l">
              <a:lnSpc>
                <a:spcPct val="115000"/>
              </a:lnSpc>
              <a:spcBef>
                <a:spcPts val="1800"/>
              </a:spcBef>
              <a:spcAft>
                <a:spcPts val="0"/>
              </a:spcAft>
              <a:buClr>
                <a:schemeClr val="dk1"/>
              </a:buClr>
              <a:buSzPts val="1100"/>
              <a:buFont typeface="Arial"/>
              <a:buNone/>
            </a:pPr>
            <a:r>
              <a:rPr lang="en-US" sz="1100"/>
              <a:t>					</a:t>
            </a:r>
            <a:endParaRPr sz="1100"/>
          </a:p>
          <a:p>
            <a:pPr indent="0" lvl="0" marL="0" rtl="0" algn="l">
              <a:lnSpc>
                <a:spcPct val="115000"/>
              </a:lnSpc>
              <a:spcBef>
                <a:spcPts val="1800"/>
              </a:spcBef>
              <a:spcAft>
                <a:spcPts val="0"/>
              </a:spcAft>
              <a:buClr>
                <a:schemeClr val="dk1"/>
              </a:buClr>
              <a:buSzPts val="1100"/>
              <a:buFont typeface="Arial"/>
              <a:buNone/>
            </a:pPr>
            <a:r>
              <a:rPr lang="en-US">
                <a:latin typeface="Verdana"/>
                <a:ea typeface="Verdana"/>
                <a:cs typeface="Verdana"/>
                <a:sym typeface="Verdana"/>
              </a:rPr>
              <a:t>3) Nếu a = b và b = c thì a = c.</a:t>
            </a:r>
            <a:endParaRPr>
              <a:latin typeface="Verdana"/>
              <a:ea typeface="Verdana"/>
              <a:cs typeface="Verdana"/>
              <a:sym typeface="Verdana"/>
            </a:endParaRPr>
          </a:p>
          <a:p>
            <a:pPr indent="0" lvl="0" marL="0" rtl="0" algn="l">
              <a:lnSpc>
                <a:spcPct val="115000"/>
              </a:lnSpc>
              <a:spcBef>
                <a:spcPts val="1800"/>
              </a:spcBef>
              <a:spcAft>
                <a:spcPts val="0"/>
              </a:spcAft>
              <a:buClr>
                <a:schemeClr val="dk1"/>
              </a:buClr>
              <a:buSzPts val="1100"/>
              <a:buFont typeface="Arial"/>
              <a:buNone/>
            </a:pPr>
            <a:r>
              <a:rPr lang="en-US" sz="1100"/>
              <a:t>					</a:t>
            </a:r>
            <a:endParaRPr sz="1100"/>
          </a:p>
          <a:p>
            <a:pPr indent="0" lvl="0" marL="0" rtl="0" algn="l">
              <a:lnSpc>
                <a:spcPct val="115000"/>
              </a:lnSpc>
              <a:spcBef>
                <a:spcPts val="1800"/>
              </a:spcBef>
              <a:spcAft>
                <a:spcPts val="0"/>
              </a:spcAft>
              <a:buClr>
                <a:schemeClr val="dk1"/>
              </a:buClr>
              <a:buSzPts val="1100"/>
              <a:buFont typeface="Arial"/>
              <a:buNone/>
            </a:pPr>
            <a:r>
              <a:rPr lang="en-US">
                <a:latin typeface="Verdana"/>
                <a:ea typeface="Verdana"/>
                <a:cs typeface="Verdana"/>
                <a:sym typeface="Verdana"/>
              </a:rPr>
              <a:t>Ngoài ra nếu a = a’ và b = b’, thì</a:t>
            </a:r>
            <a:endParaRPr>
              <a:latin typeface="Verdana"/>
              <a:ea typeface="Verdana"/>
              <a:cs typeface="Verdana"/>
              <a:sym typeface="Verdana"/>
            </a:endParaRPr>
          </a:p>
          <a:p>
            <a:pPr indent="0" lvl="0" marL="0" rtl="0" algn="l">
              <a:lnSpc>
                <a:spcPct val="115000"/>
              </a:lnSpc>
              <a:spcBef>
                <a:spcPts val="1800"/>
              </a:spcBef>
              <a:spcAft>
                <a:spcPts val="0"/>
              </a:spcAft>
              <a:buClr>
                <a:schemeClr val="dk1"/>
              </a:buClr>
              <a:buSzPts val="1100"/>
              <a:buFont typeface="Arial"/>
              <a:buNone/>
            </a:pPr>
            <a:r>
              <a:rPr lang="en-US" sz="1100"/>
              <a:t>					</a:t>
            </a:r>
            <a:endParaRPr sz="1100"/>
          </a:p>
          <a:p>
            <a:pPr indent="0" lvl="0" marL="0" rtl="0" algn="l">
              <a:lnSpc>
                <a:spcPct val="115000"/>
              </a:lnSpc>
              <a:spcBef>
                <a:spcPts val="1800"/>
              </a:spcBef>
              <a:spcAft>
                <a:spcPts val="0"/>
              </a:spcAft>
              <a:buClr>
                <a:schemeClr val="dk1"/>
              </a:buClr>
              <a:buSzPts val="1100"/>
              <a:buFont typeface="Arial"/>
              <a:buNone/>
            </a:pPr>
            <a:r>
              <a:rPr lang="en-US">
                <a:latin typeface="Verdana"/>
                <a:ea typeface="Verdana"/>
                <a:cs typeface="Verdana"/>
                <a:sym typeface="Verdana"/>
              </a:rPr>
              <a:t>4) a + b = a’ + b’</a:t>
            </a:r>
            <a:endParaRPr>
              <a:latin typeface="Verdana"/>
              <a:ea typeface="Verdana"/>
              <a:cs typeface="Verdana"/>
              <a:sym typeface="Verdana"/>
            </a:endParaRPr>
          </a:p>
          <a:p>
            <a:pPr indent="0" lvl="0" marL="0" rtl="0" algn="l">
              <a:lnSpc>
                <a:spcPct val="115000"/>
              </a:lnSpc>
              <a:spcBef>
                <a:spcPts val="1800"/>
              </a:spcBef>
              <a:spcAft>
                <a:spcPts val="0"/>
              </a:spcAft>
              <a:buClr>
                <a:schemeClr val="dk1"/>
              </a:buClr>
              <a:buSzPts val="1100"/>
              <a:buFont typeface="Arial"/>
              <a:buNone/>
            </a:pPr>
            <a:r>
              <a:rPr lang="en-US" sz="1100"/>
              <a:t>					</a:t>
            </a:r>
            <a:endParaRPr sz="1100"/>
          </a:p>
          <a:p>
            <a:pPr indent="0" lvl="0" marL="0" rtl="0" algn="l">
              <a:lnSpc>
                <a:spcPct val="115000"/>
              </a:lnSpc>
              <a:spcBef>
                <a:spcPts val="1800"/>
              </a:spcBef>
              <a:spcAft>
                <a:spcPts val="0"/>
              </a:spcAft>
              <a:buClr>
                <a:schemeClr val="dk1"/>
              </a:buClr>
              <a:buSzPts val="1100"/>
              <a:buFont typeface="Arial"/>
              <a:buNone/>
            </a:pPr>
            <a:r>
              <a:rPr lang="en-US">
                <a:latin typeface="Verdana"/>
                <a:ea typeface="Verdana"/>
                <a:cs typeface="Verdana"/>
                <a:sym typeface="Verdana"/>
              </a:rPr>
              <a:t>5) a – b = a’ – b’</a:t>
            </a:r>
            <a:endParaRPr>
              <a:latin typeface="Verdana"/>
              <a:ea typeface="Verdana"/>
              <a:cs typeface="Verdana"/>
              <a:sym typeface="Verdana"/>
            </a:endParaRPr>
          </a:p>
          <a:p>
            <a:pPr indent="0" lvl="0" marL="0" rtl="0" algn="l">
              <a:lnSpc>
                <a:spcPct val="115000"/>
              </a:lnSpc>
              <a:spcBef>
                <a:spcPts val="1800"/>
              </a:spcBef>
              <a:spcAft>
                <a:spcPts val="0"/>
              </a:spcAft>
              <a:buClr>
                <a:schemeClr val="dk1"/>
              </a:buClr>
              <a:buSzPts val="1100"/>
              <a:buFont typeface="Arial"/>
              <a:buNone/>
            </a:pPr>
            <a:r>
              <a:rPr lang="en-US" sz="1100"/>
              <a:t>					</a:t>
            </a:r>
            <a:endParaRPr sz="1100"/>
          </a:p>
          <a:p>
            <a:pPr indent="0" lvl="0" marL="0" rtl="0" algn="l">
              <a:lnSpc>
                <a:spcPct val="115000"/>
              </a:lnSpc>
              <a:spcBef>
                <a:spcPts val="1800"/>
              </a:spcBef>
              <a:spcAft>
                <a:spcPts val="0"/>
              </a:spcAft>
              <a:buClr>
                <a:schemeClr val="dk1"/>
              </a:buClr>
              <a:buSzPts val="1100"/>
              <a:buFont typeface="Arial"/>
              <a:buNone/>
            </a:pPr>
            <a:r>
              <a:rPr lang="en-US">
                <a:latin typeface="Verdana"/>
                <a:ea typeface="Verdana"/>
                <a:cs typeface="Verdana"/>
                <a:sym typeface="Verdana"/>
              </a:rPr>
              <a:t>6) ab = a’b’</a:t>
            </a:r>
            <a:endParaRPr>
              <a:latin typeface="Verdana"/>
              <a:ea typeface="Verdana"/>
              <a:cs typeface="Verdana"/>
              <a:sym typeface="Verdana"/>
            </a:endParaRPr>
          </a:p>
          <a:p>
            <a:pPr indent="0" lvl="0" marL="0" rtl="0" algn="l">
              <a:lnSpc>
                <a:spcPct val="115000"/>
              </a:lnSpc>
              <a:spcBef>
                <a:spcPts val="1800"/>
              </a:spcBef>
              <a:spcAft>
                <a:spcPts val="0"/>
              </a:spcAft>
              <a:buClr>
                <a:schemeClr val="dk1"/>
              </a:buClr>
              <a:buSzPts val="1100"/>
              <a:buFont typeface="Arial"/>
              <a:buNone/>
            </a:pPr>
            <a:r>
              <a:rPr lang="en-US" sz="1100"/>
              <a:t>					</a:t>
            </a:r>
            <a:endParaRPr sz="1100"/>
          </a:p>
          <a:p>
            <a:pPr indent="0" lvl="0" marL="0" rtl="0" algn="l">
              <a:lnSpc>
                <a:spcPct val="115000"/>
              </a:lnSpc>
              <a:spcBef>
                <a:spcPts val="1800"/>
              </a:spcBef>
              <a:spcAft>
                <a:spcPts val="0"/>
              </a:spcAft>
              <a:buClr>
                <a:schemeClr val="dk1"/>
              </a:buClr>
              <a:buSzPts val="1100"/>
              <a:buFont typeface="Arial"/>
              <a:buNone/>
            </a:pPr>
            <a:r>
              <a:rPr lang="en-US">
                <a:latin typeface="Verdana"/>
                <a:ea typeface="Verdana"/>
                <a:cs typeface="Verdana"/>
                <a:sym typeface="Verdana"/>
              </a:rPr>
              <a:t>Những tính chất này được bảo toàn nếu quan hệ bằng nhau a = b được thay thế bằng quan hệ đồng dư a ≡ b (mod d). Tức là:</a:t>
            </a:r>
            <a:endParaRPr>
              <a:latin typeface="Verdana"/>
              <a:ea typeface="Verdana"/>
              <a:cs typeface="Verdana"/>
              <a:sym typeface="Verdana"/>
            </a:endParaRPr>
          </a:p>
          <a:p>
            <a:pPr indent="0" lvl="0" marL="0" rtl="0" algn="l">
              <a:lnSpc>
                <a:spcPct val="115000"/>
              </a:lnSpc>
              <a:spcBef>
                <a:spcPts val="1800"/>
              </a:spcBef>
              <a:spcAft>
                <a:spcPts val="0"/>
              </a:spcAft>
              <a:buClr>
                <a:schemeClr val="dk1"/>
              </a:buClr>
              <a:buSzPts val="1100"/>
              <a:buFont typeface="Arial"/>
              <a:buNone/>
            </a:pPr>
            <a:r>
              <a:rPr lang="en-US" sz="1100"/>
              <a:t>					</a:t>
            </a:r>
            <a:endParaRPr sz="1100"/>
          </a:p>
          <a:p>
            <a:pPr indent="0" lvl="0" marL="0" rtl="0" algn="l">
              <a:lnSpc>
                <a:spcPct val="115000"/>
              </a:lnSpc>
              <a:spcBef>
                <a:spcPts val="1800"/>
              </a:spcBef>
              <a:spcAft>
                <a:spcPts val="0"/>
              </a:spcAft>
              <a:buClr>
                <a:schemeClr val="dk1"/>
              </a:buClr>
              <a:buSzPts val="1100"/>
              <a:buFont typeface="Arial"/>
              <a:buNone/>
            </a:pPr>
            <a:r>
              <a:rPr lang="en-US">
                <a:latin typeface="Verdana"/>
                <a:ea typeface="Verdana"/>
                <a:cs typeface="Verdana"/>
                <a:sym typeface="Verdana"/>
              </a:rPr>
              <a:t>1’) Luôn luôn có a ≡ a (mod d).</a:t>
            </a:r>
            <a:endParaRPr>
              <a:latin typeface="Verdana"/>
              <a:ea typeface="Verdana"/>
              <a:cs typeface="Verdana"/>
              <a:sym typeface="Verdana"/>
            </a:endParaRPr>
          </a:p>
          <a:p>
            <a:pPr indent="0" lvl="0" marL="0" rtl="0" algn="l">
              <a:lnSpc>
                <a:spcPct val="115000"/>
              </a:lnSpc>
              <a:spcBef>
                <a:spcPts val="1800"/>
              </a:spcBef>
              <a:spcAft>
                <a:spcPts val="0"/>
              </a:spcAft>
              <a:buClr>
                <a:schemeClr val="dk1"/>
              </a:buClr>
              <a:buSzPts val="1100"/>
              <a:buFont typeface="Arial"/>
              <a:buNone/>
            </a:pPr>
            <a:r>
              <a:rPr lang="en-US" sz="1100"/>
              <a:t>					</a:t>
            </a:r>
            <a:endParaRPr sz="1100"/>
          </a:p>
          <a:p>
            <a:pPr indent="0" lvl="0" marL="0" rtl="0" algn="l">
              <a:lnSpc>
                <a:spcPct val="115000"/>
              </a:lnSpc>
              <a:spcBef>
                <a:spcPts val="1800"/>
              </a:spcBef>
              <a:spcAft>
                <a:spcPts val="0"/>
              </a:spcAft>
              <a:buClr>
                <a:schemeClr val="dk1"/>
              </a:buClr>
              <a:buSzPts val="1100"/>
              <a:buFont typeface="Arial"/>
              <a:buNone/>
            </a:pPr>
            <a:r>
              <a:rPr lang="en-US">
                <a:latin typeface="Verdana"/>
                <a:ea typeface="Verdana"/>
                <a:cs typeface="Verdana"/>
                <a:sym typeface="Verdana"/>
              </a:rPr>
              <a:t>2’) Nếu a ≡ b (mod d) thì b ≡ a (mod d).</a:t>
            </a:r>
            <a:endParaRPr>
              <a:latin typeface="Verdana"/>
              <a:ea typeface="Verdana"/>
              <a:cs typeface="Verdana"/>
              <a:sym typeface="Verdana"/>
            </a:endParaRPr>
          </a:p>
          <a:p>
            <a:pPr indent="0" lvl="0" marL="0" rtl="0" algn="l">
              <a:lnSpc>
                <a:spcPct val="115000"/>
              </a:lnSpc>
              <a:spcBef>
                <a:spcPts val="1800"/>
              </a:spcBef>
              <a:spcAft>
                <a:spcPts val="0"/>
              </a:spcAft>
              <a:buClr>
                <a:schemeClr val="dk1"/>
              </a:buClr>
              <a:buSzPts val="1100"/>
              <a:buFont typeface="Arial"/>
              <a:buNone/>
            </a:pPr>
            <a:r>
              <a:rPr lang="en-US" sz="1100"/>
              <a:t>					</a:t>
            </a:r>
            <a:endParaRPr sz="1100"/>
          </a:p>
          <a:p>
            <a:pPr indent="0" lvl="0" marL="0" rtl="0" algn="l">
              <a:lnSpc>
                <a:spcPct val="115000"/>
              </a:lnSpc>
              <a:spcBef>
                <a:spcPts val="1800"/>
              </a:spcBef>
              <a:spcAft>
                <a:spcPts val="0"/>
              </a:spcAft>
              <a:buClr>
                <a:schemeClr val="dk1"/>
              </a:buClr>
              <a:buSzPts val="1100"/>
              <a:buFont typeface="Arial"/>
              <a:buNone/>
            </a:pPr>
            <a:r>
              <a:rPr lang="en-US">
                <a:latin typeface="Verdana"/>
                <a:ea typeface="Verdana"/>
                <a:cs typeface="Verdana"/>
                <a:sym typeface="Verdana"/>
              </a:rPr>
              <a:t>3’) Nếu a ≡ b (mod d) và b ≡ c (mod d) thì a ≡ c (mod d).</a:t>
            </a:r>
            <a:endParaRPr>
              <a:latin typeface="Verdana"/>
              <a:ea typeface="Verdana"/>
              <a:cs typeface="Verdana"/>
              <a:sym typeface="Verdana"/>
            </a:endParaRPr>
          </a:p>
          <a:p>
            <a:pPr indent="0" lvl="0" marL="0" rtl="0" algn="l">
              <a:lnSpc>
                <a:spcPct val="115000"/>
              </a:lnSpc>
              <a:spcBef>
                <a:spcPts val="1800"/>
              </a:spcBef>
              <a:spcAft>
                <a:spcPts val="0"/>
              </a:spcAft>
              <a:buClr>
                <a:schemeClr val="dk1"/>
              </a:buClr>
              <a:buSzPts val="1100"/>
              <a:buFont typeface="Arial"/>
              <a:buNone/>
            </a:pPr>
            <a:r>
              <a:rPr lang="en-US" sz="1100"/>
              <a:t>					</a:t>
            </a:r>
            <a:endParaRPr sz="1100"/>
          </a:p>
          <a:p>
            <a:pPr indent="0" lvl="0" marL="0" rtl="0" algn="l">
              <a:lnSpc>
                <a:spcPct val="115000"/>
              </a:lnSpc>
              <a:spcBef>
                <a:spcPts val="1800"/>
              </a:spcBef>
              <a:spcAft>
                <a:spcPts val="0"/>
              </a:spcAft>
              <a:buClr>
                <a:schemeClr val="dk1"/>
              </a:buClr>
              <a:buSzPts val="1100"/>
              <a:buFont typeface="Arial"/>
              <a:buNone/>
            </a:pPr>
            <a:r>
              <a:rPr lang="en-US">
                <a:latin typeface="Verdana"/>
                <a:ea typeface="Verdana"/>
                <a:cs typeface="Verdana"/>
                <a:sym typeface="Verdana"/>
              </a:rPr>
              <a:t>(Bạn đọc hãy thử lại xem! – điều này không khó)</a:t>
            </a:r>
            <a:endParaRPr>
              <a:latin typeface="Verdana"/>
              <a:ea typeface="Verdana"/>
              <a:cs typeface="Verdana"/>
              <a:sym typeface="Verdana"/>
            </a:endParaRPr>
          </a:p>
          <a:p>
            <a:pPr indent="0" lvl="0" marL="0" rtl="0" algn="l">
              <a:lnSpc>
                <a:spcPct val="115000"/>
              </a:lnSpc>
              <a:spcBef>
                <a:spcPts val="1800"/>
              </a:spcBef>
              <a:spcAft>
                <a:spcPts val="0"/>
              </a:spcAft>
              <a:buClr>
                <a:schemeClr val="dk1"/>
              </a:buClr>
              <a:buSzPts val="1100"/>
              <a:buFont typeface="Arial"/>
              <a:buNone/>
            </a:pPr>
            <a:r>
              <a:rPr lang="en-US" sz="1100"/>
              <a:t>					</a:t>
            </a:r>
            <a:endParaRPr sz="1100"/>
          </a:p>
          <a:p>
            <a:pPr indent="0" lvl="0" marL="0" rtl="0" algn="l">
              <a:lnSpc>
                <a:spcPct val="115000"/>
              </a:lnSpc>
              <a:spcBef>
                <a:spcPts val="1800"/>
              </a:spcBef>
              <a:spcAft>
                <a:spcPts val="0"/>
              </a:spcAft>
              <a:buClr>
                <a:schemeClr val="dk1"/>
              </a:buClr>
              <a:buSzPts val="1100"/>
              <a:buFont typeface="Arial"/>
              <a:buNone/>
            </a:pPr>
            <a:r>
              <a:rPr lang="en-US">
                <a:latin typeface="Verdana"/>
                <a:ea typeface="Verdana"/>
                <a:cs typeface="Verdana"/>
                <a:sym typeface="Verdana"/>
              </a:rPr>
              <a:t>Cũng vậy, nếu a ≡ a’ (mod d) và b ≡ b’ (mod d) thì:</a:t>
            </a:r>
            <a:endParaRPr>
              <a:latin typeface="Verdana"/>
              <a:ea typeface="Verdana"/>
              <a:cs typeface="Verdana"/>
              <a:sym typeface="Verdana"/>
            </a:endParaRPr>
          </a:p>
          <a:p>
            <a:pPr indent="0" lvl="0" marL="0" rtl="0" algn="l">
              <a:lnSpc>
                <a:spcPct val="115000"/>
              </a:lnSpc>
              <a:spcBef>
                <a:spcPts val="1800"/>
              </a:spcBef>
              <a:spcAft>
                <a:spcPts val="0"/>
              </a:spcAft>
              <a:buClr>
                <a:schemeClr val="dk1"/>
              </a:buClr>
              <a:buSzPts val="1100"/>
              <a:buFont typeface="Arial"/>
              <a:buNone/>
            </a:pPr>
            <a:r>
              <a:rPr lang="en-US" sz="1100"/>
              <a:t>					</a:t>
            </a:r>
            <a:endParaRPr sz="1100"/>
          </a:p>
          <a:p>
            <a:pPr indent="0" lvl="0" marL="0" rtl="0" algn="l">
              <a:lnSpc>
                <a:spcPct val="115000"/>
              </a:lnSpc>
              <a:spcBef>
                <a:spcPts val="1800"/>
              </a:spcBef>
              <a:spcAft>
                <a:spcPts val="0"/>
              </a:spcAft>
              <a:buClr>
                <a:schemeClr val="dk1"/>
              </a:buClr>
              <a:buSzPts val="1100"/>
              <a:buFont typeface="Arial"/>
              <a:buNone/>
            </a:pPr>
            <a:r>
              <a:rPr lang="en-US">
                <a:latin typeface="Verdana"/>
                <a:ea typeface="Verdana"/>
                <a:cs typeface="Verdana"/>
                <a:sym typeface="Verdana"/>
              </a:rPr>
              <a:t>4’) a + b ≡ a’ + b’ (mod d)</a:t>
            </a:r>
            <a:endParaRPr>
              <a:latin typeface="Verdana"/>
              <a:ea typeface="Verdana"/>
              <a:cs typeface="Verdana"/>
              <a:sym typeface="Verdana"/>
            </a:endParaRPr>
          </a:p>
          <a:p>
            <a:pPr indent="0" lvl="0" marL="0" rtl="0" algn="l">
              <a:lnSpc>
                <a:spcPct val="115000"/>
              </a:lnSpc>
              <a:spcBef>
                <a:spcPts val="1800"/>
              </a:spcBef>
              <a:spcAft>
                <a:spcPts val="0"/>
              </a:spcAft>
              <a:buClr>
                <a:schemeClr val="dk1"/>
              </a:buClr>
              <a:buSzPts val="1100"/>
              <a:buFont typeface="Arial"/>
              <a:buNone/>
            </a:pPr>
            <a:r>
              <a:rPr lang="en-US" sz="1100"/>
              <a:t>					</a:t>
            </a:r>
            <a:endParaRPr sz="1100"/>
          </a:p>
          <a:p>
            <a:pPr indent="0" lvl="0" marL="0" rtl="0" algn="l">
              <a:lnSpc>
                <a:spcPct val="115000"/>
              </a:lnSpc>
              <a:spcBef>
                <a:spcPts val="1800"/>
              </a:spcBef>
              <a:spcAft>
                <a:spcPts val="0"/>
              </a:spcAft>
              <a:buClr>
                <a:schemeClr val="dk1"/>
              </a:buClr>
              <a:buSzPts val="1100"/>
              <a:buFont typeface="Arial"/>
              <a:buNone/>
            </a:pPr>
            <a:r>
              <a:rPr lang="en-US">
                <a:latin typeface="Verdana"/>
                <a:ea typeface="Verdana"/>
                <a:cs typeface="Verdana"/>
                <a:sym typeface="Verdana"/>
              </a:rPr>
              <a:t>5’) a – b ≡ a’ – b’ (mod d)</a:t>
            </a:r>
            <a:endParaRPr>
              <a:latin typeface="Verdana"/>
              <a:ea typeface="Verdana"/>
              <a:cs typeface="Verdana"/>
              <a:sym typeface="Verdana"/>
            </a:endParaRPr>
          </a:p>
          <a:p>
            <a:pPr indent="0" lvl="0" marL="0" rtl="0" algn="l">
              <a:lnSpc>
                <a:spcPct val="115000"/>
              </a:lnSpc>
              <a:spcBef>
                <a:spcPts val="1800"/>
              </a:spcBef>
              <a:spcAft>
                <a:spcPts val="0"/>
              </a:spcAft>
              <a:buClr>
                <a:schemeClr val="dk1"/>
              </a:buClr>
              <a:buSzPts val="1100"/>
              <a:buFont typeface="Arial"/>
              <a:buNone/>
            </a:pPr>
            <a:r>
              <a:rPr lang="en-US" sz="1100"/>
              <a:t>					</a:t>
            </a:r>
            <a:endParaRPr sz="1100"/>
          </a:p>
          <a:p>
            <a:pPr indent="0" lvl="0" marL="0" rtl="0" algn="l">
              <a:lnSpc>
                <a:spcPct val="115000"/>
              </a:lnSpc>
              <a:spcBef>
                <a:spcPts val="1800"/>
              </a:spcBef>
              <a:spcAft>
                <a:spcPts val="0"/>
              </a:spcAft>
              <a:buClr>
                <a:schemeClr val="dk1"/>
              </a:buClr>
              <a:buSzPts val="1100"/>
              <a:buFont typeface="Arial"/>
              <a:buNone/>
            </a:pPr>
            <a:r>
              <a:rPr lang="en-US">
                <a:latin typeface="Verdana"/>
                <a:ea typeface="Verdana"/>
                <a:cs typeface="Verdana"/>
                <a:sym typeface="Verdana"/>
              </a:rPr>
              <a:t>6’) ab ≡ a’b’ (mod d). </a:t>
            </a:r>
            <a:endParaRPr>
              <a:latin typeface="Verdana"/>
              <a:ea typeface="Verdana"/>
              <a:cs typeface="Verdana"/>
              <a:sym typeface="Verdana"/>
            </a:endParaRPr>
          </a:p>
          <a:p>
            <a:pPr indent="0" lvl="0" marL="0" rtl="0" algn="l">
              <a:lnSpc>
                <a:spcPct val="115000"/>
              </a:lnSpc>
              <a:spcBef>
                <a:spcPts val="1800"/>
              </a:spcBef>
              <a:spcAft>
                <a:spcPts val="0"/>
              </a:spcAft>
              <a:buClr>
                <a:schemeClr val="dk1"/>
              </a:buClr>
              <a:buSzPts val="1100"/>
              <a:buFont typeface="Arial"/>
              <a:buNone/>
            </a:pPr>
            <a:r>
              <a:rPr lang="en-US" sz="1100"/>
              <a:t>				</a:t>
            </a:r>
            <a:endParaRPr sz="1100"/>
          </a:p>
          <a:p>
            <a:pPr indent="0" lvl="0" marL="0" rtl="0" algn="l">
              <a:spcBef>
                <a:spcPts val="0"/>
              </a:spcBef>
              <a:spcAft>
                <a:spcPts val="0"/>
              </a:spcAft>
              <a:buClr>
                <a:schemeClr val="dk1"/>
              </a:buClr>
              <a:buSzPts val="1100"/>
              <a:buFont typeface="Arial"/>
              <a:buNone/>
            </a:pPr>
            <a:r>
              <a:rPr lang="en-US" sz="1100"/>
              <a:t>			</a:t>
            </a:r>
            <a:endParaRPr sz="1100"/>
          </a:p>
          <a:p>
            <a:pPr indent="0" lvl="0" marL="0" rtl="0" algn="l">
              <a:spcBef>
                <a:spcPts val="0"/>
              </a:spcBef>
              <a:spcAft>
                <a:spcPts val="0"/>
              </a:spcAft>
              <a:buClr>
                <a:schemeClr val="dk1"/>
              </a:buClr>
              <a:buSzPts val="1100"/>
              <a:buFont typeface="Arial"/>
              <a:buNone/>
            </a:pPr>
            <a:r>
              <a:rPr lang="en-US" sz="1100"/>
              <a:t>		</a:t>
            </a:r>
            <a:endParaRPr sz="1100"/>
          </a:p>
          <a:p>
            <a:pPr indent="0" lvl="0" marL="0" rtl="0" algn="l">
              <a:spcBef>
                <a:spcPts val="0"/>
              </a:spcBef>
              <a:spcAft>
                <a:spcPts val="0"/>
              </a:spcAft>
              <a:buNone/>
            </a:pPr>
            <a:r>
              <a:t/>
            </a:r>
            <a:endParaRPr/>
          </a:p>
        </p:txBody>
      </p:sp>
      <p:sp>
        <p:nvSpPr>
          <p:cNvPr id="311" name="Google Shape;311;gdb7384ee9e_5_10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e8fb1f1b92_0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e8fb1f1b92_0_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100"/>
              <a:t>		 	 	 		</a:t>
            </a:r>
            <a:endParaRPr sz="1100"/>
          </a:p>
          <a:p>
            <a:pPr indent="0" lvl="0" marL="0" rtl="0" algn="l">
              <a:spcBef>
                <a:spcPts val="0"/>
              </a:spcBef>
              <a:spcAft>
                <a:spcPts val="0"/>
              </a:spcAft>
              <a:buClr>
                <a:schemeClr val="dk1"/>
              </a:buClr>
              <a:buSzPts val="1100"/>
              <a:buFont typeface="Arial"/>
              <a:buNone/>
            </a:pPr>
            <a:r>
              <a:rPr lang="en-US" sz="1100"/>
              <a:t>			</a:t>
            </a:r>
            <a:endParaRPr sz="1100"/>
          </a:p>
          <a:p>
            <a:pPr indent="0" lvl="0" marL="0" rtl="0" algn="l">
              <a:spcBef>
                <a:spcPts val="0"/>
              </a:spcBef>
              <a:spcAft>
                <a:spcPts val="0"/>
              </a:spcAft>
              <a:buClr>
                <a:schemeClr val="dk1"/>
              </a:buClr>
              <a:buSzPts val="1100"/>
              <a:buFont typeface="Arial"/>
              <a:buNone/>
            </a:pPr>
            <a:r>
              <a:rPr lang="en-US" sz="1100"/>
              <a:t>				</a:t>
            </a:r>
            <a:endParaRPr sz="1100"/>
          </a:p>
          <a:p>
            <a:pPr indent="0" lvl="0" marL="0" rtl="0" algn="l">
              <a:spcBef>
                <a:spcPts val="0"/>
              </a:spcBef>
              <a:spcAft>
                <a:spcPts val="0"/>
              </a:spcAft>
              <a:buClr>
                <a:schemeClr val="dk1"/>
              </a:buClr>
              <a:buSzPts val="1100"/>
              <a:buFont typeface="Arial"/>
              <a:buNone/>
            </a:pPr>
            <a:r>
              <a:rPr lang="en-US" sz="1100"/>
              <a:t>					</a:t>
            </a:r>
            <a:endParaRPr sz="1100"/>
          </a:p>
          <a:p>
            <a:pPr indent="0" lvl="0" marL="0" rtl="0" algn="l">
              <a:lnSpc>
                <a:spcPct val="115000"/>
              </a:lnSpc>
              <a:spcBef>
                <a:spcPts val="1800"/>
              </a:spcBef>
              <a:spcAft>
                <a:spcPts val="0"/>
              </a:spcAft>
              <a:buClr>
                <a:schemeClr val="dk1"/>
              </a:buClr>
              <a:buSzPts val="1100"/>
              <a:buFont typeface="Arial"/>
              <a:buNone/>
            </a:pPr>
            <a:r>
              <a:rPr lang="en-US">
                <a:latin typeface="Verdana"/>
                <a:ea typeface="Verdana"/>
                <a:cs typeface="Verdana"/>
                <a:sym typeface="Verdana"/>
              </a:rPr>
              <a:t>1) Luôn luôn có a = a</a:t>
            </a:r>
            <a:endParaRPr>
              <a:latin typeface="Verdana"/>
              <a:ea typeface="Verdana"/>
              <a:cs typeface="Verdana"/>
              <a:sym typeface="Verdana"/>
            </a:endParaRPr>
          </a:p>
          <a:p>
            <a:pPr indent="0" lvl="0" marL="0" rtl="0" algn="l">
              <a:lnSpc>
                <a:spcPct val="115000"/>
              </a:lnSpc>
              <a:spcBef>
                <a:spcPts val="1800"/>
              </a:spcBef>
              <a:spcAft>
                <a:spcPts val="0"/>
              </a:spcAft>
              <a:buClr>
                <a:schemeClr val="dk1"/>
              </a:buClr>
              <a:buSzPts val="1100"/>
              <a:buFont typeface="Arial"/>
              <a:buNone/>
            </a:pPr>
            <a:r>
              <a:rPr lang="en-US" sz="1100"/>
              <a:t>				</a:t>
            </a:r>
            <a:endParaRPr sz="1100"/>
          </a:p>
          <a:p>
            <a:pPr indent="0" lvl="0" marL="0" rtl="0" algn="l">
              <a:spcBef>
                <a:spcPts val="0"/>
              </a:spcBef>
              <a:spcAft>
                <a:spcPts val="0"/>
              </a:spcAft>
              <a:buClr>
                <a:schemeClr val="dk1"/>
              </a:buClr>
              <a:buSzPts val="1100"/>
              <a:buFont typeface="Arial"/>
              <a:buNone/>
            </a:pPr>
            <a:r>
              <a:rPr lang="en-US" sz="1100"/>
              <a:t>			</a:t>
            </a:r>
            <a:endParaRPr sz="1100"/>
          </a:p>
          <a:p>
            <a:pPr indent="0" lvl="0" marL="0" rtl="0" algn="l">
              <a:spcBef>
                <a:spcPts val="0"/>
              </a:spcBef>
              <a:spcAft>
                <a:spcPts val="0"/>
              </a:spcAft>
              <a:buClr>
                <a:schemeClr val="dk1"/>
              </a:buClr>
              <a:buSzPts val="1100"/>
              <a:buFont typeface="Arial"/>
              <a:buNone/>
            </a:pPr>
            <a:r>
              <a:rPr lang="en-US" sz="1100"/>
              <a:t>		</a:t>
            </a:r>
            <a:endParaRPr sz="1100"/>
          </a:p>
          <a:p>
            <a:pPr indent="0" lvl="0" marL="0" rtl="0" algn="l">
              <a:spcBef>
                <a:spcPts val="0"/>
              </a:spcBef>
              <a:spcAft>
                <a:spcPts val="0"/>
              </a:spcAft>
              <a:buClr>
                <a:schemeClr val="dk1"/>
              </a:buClr>
              <a:buSzPts val="1100"/>
              <a:buFont typeface="Arial"/>
              <a:buNone/>
            </a:pPr>
            <a:r>
              <a:rPr lang="en-US" sz="1100"/>
              <a:t>		</a:t>
            </a:r>
            <a:endParaRPr sz="1100"/>
          </a:p>
          <a:p>
            <a:pPr indent="0" lvl="0" marL="0" rtl="0" algn="l">
              <a:spcBef>
                <a:spcPts val="0"/>
              </a:spcBef>
              <a:spcAft>
                <a:spcPts val="0"/>
              </a:spcAft>
              <a:buClr>
                <a:schemeClr val="dk1"/>
              </a:buClr>
              <a:buSzPts val="1100"/>
              <a:buFont typeface="Arial"/>
              <a:buNone/>
            </a:pPr>
            <a:r>
              <a:rPr lang="en-US" sz="1100"/>
              <a:t>			</a:t>
            </a:r>
            <a:endParaRPr sz="1100"/>
          </a:p>
          <a:p>
            <a:pPr indent="0" lvl="0" marL="0" rtl="0" algn="l">
              <a:spcBef>
                <a:spcPts val="0"/>
              </a:spcBef>
              <a:spcAft>
                <a:spcPts val="0"/>
              </a:spcAft>
              <a:buClr>
                <a:schemeClr val="dk1"/>
              </a:buClr>
              <a:buSzPts val="1100"/>
              <a:buFont typeface="Arial"/>
              <a:buNone/>
            </a:pPr>
            <a:r>
              <a:rPr lang="en-US" sz="1100"/>
              <a:t>				</a:t>
            </a:r>
            <a:endParaRPr sz="1100"/>
          </a:p>
          <a:p>
            <a:pPr indent="0" lvl="0" marL="0" rtl="0" algn="l">
              <a:spcBef>
                <a:spcPts val="0"/>
              </a:spcBef>
              <a:spcAft>
                <a:spcPts val="0"/>
              </a:spcAft>
              <a:buClr>
                <a:schemeClr val="dk1"/>
              </a:buClr>
              <a:buSzPts val="1100"/>
              <a:buFont typeface="Arial"/>
              <a:buNone/>
            </a:pPr>
            <a:r>
              <a:rPr lang="en-US" sz="1100"/>
              <a:t>					</a:t>
            </a:r>
            <a:endParaRPr sz="1100"/>
          </a:p>
          <a:p>
            <a:pPr indent="0" lvl="0" marL="0" rtl="0" algn="l">
              <a:lnSpc>
                <a:spcPct val="115000"/>
              </a:lnSpc>
              <a:spcBef>
                <a:spcPts val="1800"/>
              </a:spcBef>
              <a:spcAft>
                <a:spcPts val="0"/>
              </a:spcAft>
              <a:buClr>
                <a:schemeClr val="dk1"/>
              </a:buClr>
              <a:buSzPts val="1100"/>
              <a:buFont typeface="Arial"/>
              <a:buNone/>
            </a:pPr>
            <a:r>
              <a:rPr lang="en-US">
                <a:latin typeface="Verdana"/>
                <a:ea typeface="Verdana"/>
                <a:cs typeface="Verdana"/>
                <a:sym typeface="Verdana"/>
              </a:rPr>
              <a:t>2) Nếu a = b thì b = a</a:t>
            </a:r>
            <a:endParaRPr>
              <a:latin typeface="Verdana"/>
              <a:ea typeface="Verdana"/>
              <a:cs typeface="Verdana"/>
              <a:sym typeface="Verdana"/>
            </a:endParaRPr>
          </a:p>
          <a:p>
            <a:pPr indent="0" lvl="0" marL="0" rtl="0" algn="l">
              <a:lnSpc>
                <a:spcPct val="115000"/>
              </a:lnSpc>
              <a:spcBef>
                <a:spcPts val="1800"/>
              </a:spcBef>
              <a:spcAft>
                <a:spcPts val="0"/>
              </a:spcAft>
              <a:buClr>
                <a:schemeClr val="dk1"/>
              </a:buClr>
              <a:buSzPts val="1100"/>
              <a:buFont typeface="Arial"/>
              <a:buNone/>
            </a:pPr>
            <a:r>
              <a:rPr lang="en-US" sz="1100"/>
              <a:t>					</a:t>
            </a:r>
            <a:endParaRPr sz="1100"/>
          </a:p>
          <a:p>
            <a:pPr indent="0" lvl="0" marL="0" rtl="0" algn="l">
              <a:lnSpc>
                <a:spcPct val="115000"/>
              </a:lnSpc>
              <a:spcBef>
                <a:spcPts val="1800"/>
              </a:spcBef>
              <a:spcAft>
                <a:spcPts val="0"/>
              </a:spcAft>
              <a:buClr>
                <a:schemeClr val="dk1"/>
              </a:buClr>
              <a:buSzPts val="1100"/>
              <a:buFont typeface="Arial"/>
              <a:buNone/>
            </a:pPr>
            <a:r>
              <a:rPr lang="en-US">
                <a:latin typeface="Verdana"/>
                <a:ea typeface="Verdana"/>
                <a:cs typeface="Verdana"/>
                <a:sym typeface="Verdana"/>
              </a:rPr>
              <a:t>3) Nếu a = b và b = c thì a = c.</a:t>
            </a:r>
            <a:endParaRPr>
              <a:latin typeface="Verdana"/>
              <a:ea typeface="Verdana"/>
              <a:cs typeface="Verdana"/>
              <a:sym typeface="Verdana"/>
            </a:endParaRPr>
          </a:p>
          <a:p>
            <a:pPr indent="0" lvl="0" marL="0" rtl="0" algn="l">
              <a:lnSpc>
                <a:spcPct val="115000"/>
              </a:lnSpc>
              <a:spcBef>
                <a:spcPts val="1800"/>
              </a:spcBef>
              <a:spcAft>
                <a:spcPts val="0"/>
              </a:spcAft>
              <a:buClr>
                <a:schemeClr val="dk1"/>
              </a:buClr>
              <a:buSzPts val="1100"/>
              <a:buFont typeface="Arial"/>
              <a:buNone/>
            </a:pPr>
            <a:r>
              <a:rPr lang="en-US" sz="1100"/>
              <a:t>					</a:t>
            </a:r>
            <a:endParaRPr sz="1100"/>
          </a:p>
          <a:p>
            <a:pPr indent="0" lvl="0" marL="0" rtl="0" algn="l">
              <a:lnSpc>
                <a:spcPct val="115000"/>
              </a:lnSpc>
              <a:spcBef>
                <a:spcPts val="1800"/>
              </a:spcBef>
              <a:spcAft>
                <a:spcPts val="0"/>
              </a:spcAft>
              <a:buClr>
                <a:schemeClr val="dk1"/>
              </a:buClr>
              <a:buSzPts val="1100"/>
              <a:buFont typeface="Arial"/>
              <a:buNone/>
            </a:pPr>
            <a:r>
              <a:rPr lang="en-US">
                <a:latin typeface="Verdana"/>
                <a:ea typeface="Verdana"/>
                <a:cs typeface="Verdana"/>
                <a:sym typeface="Verdana"/>
              </a:rPr>
              <a:t>Ngoài ra nếu a = a’ và b = b’, thì</a:t>
            </a:r>
            <a:endParaRPr>
              <a:latin typeface="Verdana"/>
              <a:ea typeface="Verdana"/>
              <a:cs typeface="Verdana"/>
              <a:sym typeface="Verdana"/>
            </a:endParaRPr>
          </a:p>
          <a:p>
            <a:pPr indent="0" lvl="0" marL="0" rtl="0" algn="l">
              <a:lnSpc>
                <a:spcPct val="115000"/>
              </a:lnSpc>
              <a:spcBef>
                <a:spcPts val="1800"/>
              </a:spcBef>
              <a:spcAft>
                <a:spcPts val="0"/>
              </a:spcAft>
              <a:buClr>
                <a:schemeClr val="dk1"/>
              </a:buClr>
              <a:buSzPts val="1100"/>
              <a:buFont typeface="Arial"/>
              <a:buNone/>
            </a:pPr>
            <a:r>
              <a:rPr lang="en-US" sz="1100"/>
              <a:t>					</a:t>
            </a:r>
            <a:endParaRPr sz="1100"/>
          </a:p>
          <a:p>
            <a:pPr indent="0" lvl="0" marL="0" rtl="0" algn="l">
              <a:lnSpc>
                <a:spcPct val="115000"/>
              </a:lnSpc>
              <a:spcBef>
                <a:spcPts val="1800"/>
              </a:spcBef>
              <a:spcAft>
                <a:spcPts val="0"/>
              </a:spcAft>
              <a:buClr>
                <a:schemeClr val="dk1"/>
              </a:buClr>
              <a:buSzPts val="1100"/>
              <a:buFont typeface="Arial"/>
              <a:buNone/>
            </a:pPr>
            <a:r>
              <a:rPr lang="en-US">
                <a:latin typeface="Verdana"/>
                <a:ea typeface="Verdana"/>
                <a:cs typeface="Verdana"/>
                <a:sym typeface="Verdana"/>
              </a:rPr>
              <a:t>4) a + b = a’ + b’</a:t>
            </a:r>
            <a:endParaRPr>
              <a:latin typeface="Verdana"/>
              <a:ea typeface="Verdana"/>
              <a:cs typeface="Verdana"/>
              <a:sym typeface="Verdana"/>
            </a:endParaRPr>
          </a:p>
          <a:p>
            <a:pPr indent="0" lvl="0" marL="0" rtl="0" algn="l">
              <a:lnSpc>
                <a:spcPct val="115000"/>
              </a:lnSpc>
              <a:spcBef>
                <a:spcPts val="1800"/>
              </a:spcBef>
              <a:spcAft>
                <a:spcPts val="0"/>
              </a:spcAft>
              <a:buClr>
                <a:schemeClr val="dk1"/>
              </a:buClr>
              <a:buSzPts val="1100"/>
              <a:buFont typeface="Arial"/>
              <a:buNone/>
            </a:pPr>
            <a:r>
              <a:rPr lang="en-US" sz="1100"/>
              <a:t>					</a:t>
            </a:r>
            <a:endParaRPr sz="1100"/>
          </a:p>
          <a:p>
            <a:pPr indent="0" lvl="0" marL="0" rtl="0" algn="l">
              <a:lnSpc>
                <a:spcPct val="115000"/>
              </a:lnSpc>
              <a:spcBef>
                <a:spcPts val="1800"/>
              </a:spcBef>
              <a:spcAft>
                <a:spcPts val="0"/>
              </a:spcAft>
              <a:buClr>
                <a:schemeClr val="dk1"/>
              </a:buClr>
              <a:buSzPts val="1100"/>
              <a:buFont typeface="Arial"/>
              <a:buNone/>
            </a:pPr>
            <a:r>
              <a:rPr lang="en-US">
                <a:latin typeface="Verdana"/>
                <a:ea typeface="Verdana"/>
                <a:cs typeface="Verdana"/>
                <a:sym typeface="Verdana"/>
              </a:rPr>
              <a:t>5) a – b = a’ – b’</a:t>
            </a:r>
            <a:endParaRPr>
              <a:latin typeface="Verdana"/>
              <a:ea typeface="Verdana"/>
              <a:cs typeface="Verdana"/>
              <a:sym typeface="Verdana"/>
            </a:endParaRPr>
          </a:p>
          <a:p>
            <a:pPr indent="0" lvl="0" marL="0" rtl="0" algn="l">
              <a:lnSpc>
                <a:spcPct val="115000"/>
              </a:lnSpc>
              <a:spcBef>
                <a:spcPts val="1800"/>
              </a:spcBef>
              <a:spcAft>
                <a:spcPts val="0"/>
              </a:spcAft>
              <a:buClr>
                <a:schemeClr val="dk1"/>
              </a:buClr>
              <a:buSzPts val="1100"/>
              <a:buFont typeface="Arial"/>
              <a:buNone/>
            </a:pPr>
            <a:r>
              <a:rPr lang="en-US" sz="1100"/>
              <a:t>					</a:t>
            </a:r>
            <a:endParaRPr sz="1100"/>
          </a:p>
          <a:p>
            <a:pPr indent="0" lvl="0" marL="0" rtl="0" algn="l">
              <a:lnSpc>
                <a:spcPct val="115000"/>
              </a:lnSpc>
              <a:spcBef>
                <a:spcPts val="1800"/>
              </a:spcBef>
              <a:spcAft>
                <a:spcPts val="0"/>
              </a:spcAft>
              <a:buClr>
                <a:schemeClr val="dk1"/>
              </a:buClr>
              <a:buSzPts val="1100"/>
              <a:buFont typeface="Arial"/>
              <a:buNone/>
            </a:pPr>
            <a:r>
              <a:rPr lang="en-US">
                <a:latin typeface="Verdana"/>
                <a:ea typeface="Verdana"/>
                <a:cs typeface="Verdana"/>
                <a:sym typeface="Verdana"/>
              </a:rPr>
              <a:t>6) ab = a’b’</a:t>
            </a:r>
            <a:endParaRPr>
              <a:latin typeface="Verdana"/>
              <a:ea typeface="Verdana"/>
              <a:cs typeface="Verdana"/>
              <a:sym typeface="Verdana"/>
            </a:endParaRPr>
          </a:p>
          <a:p>
            <a:pPr indent="0" lvl="0" marL="0" rtl="0" algn="l">
              <a:lnSpc>
                <a:spcPct val="115000"/>
              </a:lnSpc>
              <a:spcBef>
                <a:spcPts val="1800"/>
              </a:spcBef>
              <a:spcAft>
                <a:spcPts val="0"/>
              </a:spcAft>
              <a:buClr>
                <a:schemeClr val="dk1"/>
              </a:buClr>
              <a:buSzPts val="1100"/>
              <a:buFont typeface="Arial"/>
              <a:buNone/>
            </a:pPr>
            <a:r>
              <a:rPr lang="en-US" sz="1100"/>
              <a:t>					</a:t>
            </a:r>
            <a:endParaRPr sz="1100"/>
          </a:p>
          <a:p>
            <a:pPr indent="0" lvl="0" marL="0" rtl="0" algn="l">
              <a:lnSpc>
                <a:spcPct val="115000"/>
              </a:lnSpc>
              <a:spcBef>
                <a:spcPts val="1800"/>
              </a:spcBef>
              <a:spcAft>
                <a:spcPts val="0"/>
              </a:spcAft>
              <a:buClr>
                <a:schemeClr val="dk1"/>
              </a:buClr>
              <a:buSzPts val="1100"/>
              <a:buFont typeface="Arial"/>
              <a:buNone/>
            </a:pPr>
            <a:r>
              <a:rPr lang="en-US">
                <a:latin typeface="Verdana"/>
                <a:ea typeface="Verdana"/>
                <a:cs typeface="Verdana"/>
                <a:sym typeface="Verdana"/>
              </a:rPr>
              <a:t>Những tính chất này được bảo toàn nếu quan hệ bằng nhau a = b được thay thế bằng quan hệ đồng dư a ≡ b (mod d). Tức là:</a:t>
            </a:r>
            <a:endParaRPr>
              <a:latin typeface="Verdana"/>
              <a:ea typeface="Verdana"/>
              <a:cs typeface="Verdana"/>
              <a:sym typeface="Verdana"/>
            </a:endParaRPr>
          </a:p>
          <a:p>
            <a:pPr indent="0" lvl="0" marL="0" rtl="0" algn="l">
              <a:lnSpc>
                <a:spcPct val="115000"/>
              </a:lnSpc>
              <a:spcBef>
                <a:spcPts val="1800"/>
              </a:spcBef>
              <a:spcAft>
                <a:spcPts val="0"/>
              </a:spcAft>
              <a:buClr>
                <a:schemeClr val="dk1"/>
              </a:buClr>
              <a:buSzPts val="1100"/>
              <a:buFont typeface="Arial"/>
              <a:buNone/>
            </a:pPr>
            <a:r>
              <a:rPr lang="en-US" sz="1100"/>
              <a:t>					</a:t>
            </a:r>
            <a:endParaRPr sz="1100"/>
          </a:p>
          <a:p>
            <a:pPr indent="0" lvl="0" marL="0" rtl="0" algn="l">
              <a:lnSpc>
                <a:spcPct val="115000"/>
              </a:lnSpc>
              <a:spcBef>
                <a:spcPts val="1800"/>
              </a:spcBef>
              <a:spcAft>
                <a:spcPts val="0"/>
              </a:spcAft>
              <a:buClr>
                <a:schemeClr val="dk1"/>
              </a:buClr>
              <a:buSzPts val="1100"/>
              <a:buFont typeface="Arial"/>
              <a:buNone/>
            </a:pPr>
            <a:r>
              <a:rPr lang="en-US">
                <a:latin typeface="Verdana"/>
                <a:ea typeface="Verdana"/>
                <a:cs typeface="Verdana"/>
                <a:sym typeface="Verdana"/>
              </a:rPr>
              <a:t>1’) Luôn luôn có a ≡ a (mod d).</a:t>
            </a:r>
            <a:endParaRPr>
              <a:latin typeface="Verdana"/>
              <a:ea typeface="Verdana"/>
              <a:cs typeface="Verdana"/>
              <a:sym typeface="Verdana"/>
            </a:endParaRPr>
          </a:p>
          <a:p>
            <a:pPr indent="0" lvl="0" marL="0" rtl="0" algn="l">
              <a:lnSpc>
                <a:spcPct val="115000"/>
              </a:lnSpc>
              <a:spcBef>
                <a:spcPts val="1800"/>
              </a:spcBef>
              <a:spcAft>
                <a:spcPts val="0"/>
              </a:spcAft>
              <a:buClr>
                <a:schemeClr val="dk1"/>
              </a:buClr>
              <a:buSzPts val="1100"/>
              <a:buFont typeface="Arial"/>
              <a:buNone/>
            </a:pPr>
            <a:r>
              <a:rPr lang="en-US" sz="1100"/>
              <a:t>					</a:t>
            </a:r>
            <a:endParaRPr sz="1100"/>
          </a:p>
          <a:p>
            <a:pPr indent="0" lvl="0" marL="0" rtl="0" algn="l">
              <a:lnSpc>
                <a:spcPct val="115000"/>
              </a:lnSpc>
              <a:spcBef>
                <a:spcPts val="1800"/>
              </a:spcBef>
              <a:spcAft>
                <a:spcPts val="0"/>
              </a:spcAft>
              <a:buClr>
                <a:schemeClr val="dk1"/>
              </a:buClr>
              <a:buSzPts val="1100"/>
              <a:buFont typeface="Arial"/>
              <a:buNone/>
            </a:pPr>
            <a:r>
              <a:rPr lang="en-US">
                <a:latin typeface="Verdana"/>
                <a:ea typeface="Verdana"/>
                <a:cs typeface="Verdana"/>
                <a:sym typeface="Verdana"/>
              </a:rPr>
              <a:t>2’) Nếu a ≡ b (mod d) thì b ≡ a (mod d).</a:t>
            </a:r>
            <a:endParaRPr>
              <a:latin typeface="Verdana"/>
              <a:ea typeface="Verdana"/>
              <a:cs typeface="Verdana"/>
              <a:sym typeface="Verdana"/>
            </a:endParaRPr>
          </a:p>
          <a:p>
            <a:pPr indent="0" lvl="0" marL="0" rtl="0" algn="l">
              <a:lnSpc>
                <a:spcPct val="115000"/>
              </a:lnSpc>
              <a:spcBef>
                <a:spcPts val="1800"/>
              </a:spcBef>
              <a:spcAft>
                <a:spcPts val="0"/>
              </a:spcAft>
              <a:buClr>
                <a:schemeClr val="dk1"/>
              </a:buClr>
              <a:buSzPts val="1100"/>
              <a:buFont typeface="Arial"/>
              <a:buNone/>
            </a:pPr>
            <a:r>
              <a:rPr lang="en-US" sz="1100"/>
              <a:t>					</a:t>
            </a:r>
            <a:endParaRPr sz="1100"/>
          </a:p>
          <a:p>
            <a:pPr indent="0" lvl="0" marL="0" rtl="0" algn="l">
              <a:lnSpc>
                <a:spcPct val="115000"/>
              </a:lnSpc>
              <a:spcBef>
                <a:spcPts val="1800"/>
              </a:spcBef>
              <a:spcAft>
                <a:spcPts val="0"/>
              </a:spcAft>
              <a:buClr>
                <a:schemeClr val="dk1"/>
              </a:buClr>
              <a:buSzPts val="1100"/>
              <a:buFont typeface="Arial"/>
              <a:buNone/>
            </a:pPr>
            <a:r>
              <a:rPr lang="en-US">
                <a:latin typeface="Verdana"/>
                <a:ea typeface="Verdana"/>
                <a:cs typeface="Verdana"/>
                <a:sym typeface="Verdana"/>
              </a:rPr>
              <a:t>3’) Nếu a ≡ b (mod d) và b ≡ c (mod d) thì a ≡ c (mod d).</a:t>
            </a:r>
            <a:endParaRPr>
              <a:latin typeface="Verdana"/>
              <a:ea typeface="Verdana"/>
              <a:cs typeface="Verdana"/>
              <a:sym typeface="Verdana"/>
            </a:endParaRPr>
          </a:p>
          <a:p>
            <a:pPr indent="0" lvl="0" marL="0" rtl="0" algn="l">
              <a:lnSpc>
                <a:spcPct val="115000"/>
              </a:lnSpc>
              <a:spcBef>
                <a:spcPts val="1800"/>
              </a:spcBef>
              <a:spcAft>
                <a:spcPts val="0"/>
              </a:spcAft>
              <a:buClr>
                <a:schemeClr val="dk1"/>
              </a:buClr>
              <a:buSzPts val="1100"/>
              <a:buFont typeface="Arial"/>
              <a:buNone/>
            </a:pPr>
            <a:r>
              <a:rPr lang="en-US" sz="1100"/>
              <a:t>					</a:t>
            </a:r>
            <a:endParaRPr sz="1100"/>
          </a:p>
          <a:p>
            <a:pPr indent="0" lvl="0" marL="0" rtl="0" algn="l">
              <a:lnSpc>
                <a:spcPct val="115000"/>
              </a:lnSpc>
              <a:spcBef>
                <a:spcPts val="1800"/>
              </a:spcBef>
              <a:spcAft>
                <a:spcPts val="0"/>
              </a:spcAft>
              <a:buClr>
                <a:schemeClr val="dk1"/>
              </a:buClr>
              <a:buSzPts val="1100"/>
              <a:buFont typeface="Arial"/>
              <a:buNone/>
            </a:pPr>
            <a:r>
              <a:rPr lang="en-US">
                <a:latin typeface="Verdana"/>
                <a:ea typeface="Verdana"/>
                <a:cs typeface="Verdana"/>
                <a:sym typeface="Verdana"/>
              </a:rPr>
              <a:t>(Bạn đọc hãy thử lại xem! – điều này không khó)</a:t>
            </a:r>
            <a:endParaRPr>
              <a:latin typeface="Verdana"/>
              <a:ea typeface="Verdana"/>
              <a:cs typeface="Verdana"/>
              <a:sym typeface="Verdana"/>
            </a:endParaRPr>
          </a:p>
          <a:p>
            <a:pPr indent="0" lvl="0" marL="0" rtl="0" algn="l">
              <a:lnSpc>
                <a:spcPct val="115000"/>
              </a:lnSpc>
              <a:spcBef>
                <a:spcPts val="1800"/>
              </a:spcBef>
              <a:spcAft>
                <a:spcPts val="0"/>
              </a:spcAft>
              <a:buClr>
                <a:schemeClr val="dk1"/>
              </a:buClr>
              <a:buSzPts val="1100"/>
              <a:buFont typeface="Arial"/>
              <a:buNone/>
            </a:pPr>
            <a:r>
              <a:rPr lang="en-US" sz="1100"/>
              <a:t>					</a:t>
            </a:r>
            <a:endParaRPr sz="1100"/>
          </a:p>
          <a:p>
            <a:pPr indent="0" lvl="0" marL="0" rtl="0" algn="l">
              <a:lnSpc>
                <a:spcPct val="115000"/>
              </a:lnSpc>
              <a:spcBef>
                <a:spcPts val="1800"/>
              </a:spcBef>
              <a:spcAft>
                <a:spcPts val="0"/>
              </a:spcAft>
              <a:buClr>
                <a:schemeClr val="dk1"/>
              </a:buClr>
              <a:buSzPts val="1100"/>
              <a:buFont typeface="Arial"/>
              <a:buNone/>
            </a:pPr>
            <a:r>
              <a:rPr lang="en-US">
                <a:latin typeface="Verdana"/>
                <a:ea typeface="Verdana"/>
                <a:cs typeface="Verdana"/>
                <a:sym typeface="Verdana"/>
              </a:rPr>
              <a:t>Cũng vậy, nếu a ≡ a’ (mod d) và b ≡ b’ (mod d) thì:</a:t>
            </a:r>
            <a:endParaRPr>
              <a:latin typeface="Verdana"/>
              <a:ea typeface="Verdana"/>
              <a:cs typeface="Verdana"/>
              <a:sym typeface="Verdana"/>
            </a:endParaRPr>
          </a:p>
          <a:p>
            <a:pPr indent="0" lvl="0" marL="0" rtl="0" algn="l">
              <a:lnSpc>
                <a:spcPct val="115000"/>
              </a:lnSpc>
              <a:spcBef>
                <a:spcPts val="1800"/>
              </a:spcBef>
              <a:spcAft>
                <a:spcPts val="0"/>
              </a:spcAft>
              <a:buClr>
                <a:schemeClr val="dk1"/>
              </a:buClr>
              <a:buSzPts val="1100"/>
              <a:buFont typeface="Arial"/>
              <a:buNone/>
            </a:pPr>
            <a:r>
              <a:rPr lang="en-US" sz="1100"/>
              <a:t>					</a:t>
            </a:r>
            <a:endParaRPr sz="1100"/>
          </a:p>
          <a:p>
            <a:pPr indent="0" lvl="0" marL="0" rtl="0" algn="l">
              <a:lnSpc>
                <a:spcPct val="115000"/>
              </a:lnSpc>
              <a:spcBef>
                <a:spcPts val="1800"/>
              </a:spcBef>
              <a:spcAft>
                <a:spcPts val="0"/>
              </a:spcAft>
              <a:buClr>
                <a:schemeClr val="dk1"/>
              </a:buClr>
              <a:buSzPts val="1100"/>
              <a:buFont typeface="Arial"/>
              <a:buNone/>
            </a:pPr>
            <a:r>
              <a:rPr lang="en-US">
                <a:latin typeface="Verdana"/>
                <a:ea typeface="Verdana"/>
                <a:cs typeface="Verdana"/>
                <a:sym typeface="Verdana"/>
              </a:rPr>
              <a:t>4’) a + b ≡ a’ + b’ (mod d)</a:t>
            </a:r>
            <a:endParaRPr>
              <a:latin typeface="Verdana"/>
              <a:ea typeface="Verdana"/>
              <a:cs typeface="Verdana"/>
              <a:sym typeface="Verdana"/>
            </a:endParaRPr>
          </a:p>
          <a:p>
            <a:pPr indent="0" lvl="0" marL="0" rtl="0" algn="l">
              <a:lnSpc>
                <a:spcPct val="115000"/>
              </a:lnSpc>
              <a:spcBef>
                <a:spcPts val="1800"/>
              </a:spcBef>
              <a:spcAft>
                <a:spcPts val="0"/>
              </a:spcAft>
              <a:buClr>
                <a:schemeClr val="dk1"/>
              </a:buClr>
              <a:buSzPts val="1100"/>
              <a:buFont typeface="Arial"/>
              <a:buNone/>
            </a:pPr>
            <a:r>
              <a:rPr lang="en-US" sz="1100"/>
              <a:t>					</a:t>
            </a:r>
            <a:endParaRPr sz="1100"/>
          </a:p>
          <a:p>
            <a:pPr indent="0" lvl="0" marL="0" rtl="0" algn="l">
              <a:lnSpc>
                <a:spcPct val="115000"/>
              </a:lnSpc>
              <a:spcBef>
                <a:spcPts val="1800"/>
              </a:spcBef>
              <a:spcAft>
                <a:spcPts val="0"/>
              </a:spcAft>
              <a:buClr>
                <a:schemeClr val="dk1"/>
              </a:buClr>
              <a:buSzPts val="1100"/>
              <a:buFont typeface="Arial"/>
              <a:buNone/>
            </a:pPr>
            <a:r>
              <a:rPr lang="en-US">
                <a:latin typeface="Verdana"/>
                <a:ea typeface="Verdana"/>
                <a:cs typeface="Verdana"/>
                <a:sym typeface="Verdana"/>
              </a:rPr>
              <a:t>5’) a – b ≡ a’ – b’ (mod d)</a:t>
            </a:r>
            <a:endParaRPr>
              <a:latin typeface="Verdana"/>
              <a:ea typeface="Verdana"/>
              <a:cs typeface="Verdana"/>
              <a:sym typeface="Verdana"/>
            </a:endParaRPr>
          </a:p>
          <a:p>
            <a:pPr indent="0" lvl="0" marL="0" rtl="0" algn="l">
              <a:lnSpc>
                <a:spcPct val="115000"/>
              </a:lnSpc>
              <a:spcBef>
                <a:spcPts val="1800"/>
              </a:spcBef>
              <a:spcAft>
                <a:spcPts val="0"/>
              </a:spcAft>
              <a:buClr>
                <a:schemeClr val="dk1"/>
              </a:buClr>
              <a:buSzPts val="1100"/>
              <a:buFont typeface="Arial"/>
              <a:buNone/>
            </a:pPr>
            <a:r>
              <a:rPr lang="en-US" sz="1100"/>
              <a:t>					</a:t>
            </a:r>
            <a:endParaRPr sz="1100"/>
          </a:p>
          <a:p>
            <a:pPr indent="0" lvl="0" marL="0" rtl="0" algn="l">
              <a:lnSpc>
                <a:spcPct val="115000"/>
              </a:lnSpc>
              <a:spcBef>
                <a:spcPts val="1800"/>
              </a:spcBef>
              <a:spcAft>
                <a:spcPts val="0"/>
              </a:spcAft>
              <a:buClr>
                <a:schemeClr val="dk1"/>
              </a:buClr>
              <a:buSzPts val="1100"/>
              <a:buFont typeface="Arial"/>
              <a:buNone/>
            </a:pPr>
            <a:r>
              <a:rPr lang="en-US">
                <a:latin typeface="Verdana"/>
                <a:ea typeface="Verdana"/>
                <a:cs typeface="Verdana"/>
                <a:sym typeface="Verdana"/>
              </a:rPr>
              <a:t>6’) ab ≡ a’b’ (mod d). </a:t>
            </a:r>
            <a:endParaRPr>
              <a:latin typeface="Verdana"/>
              <a:ea typeface="Verdana"/>
              <a:cs typeface="Verdana"/>
              <a:sym typeface="Verdana"/>
            </a:endParaRPr>
          </a:p>
          <a:p>
            <a:pPr indent="0" lvl="0" marL="0" rtl="0" algn="l">
              <a:lnSpc>
                <a:spcPct val="115000"/>
              </a:lnSpc>
              <a:spcBef>
                <a:spcPts val="1800"/>
              </a:spcBef>
              <a:spcAft>
                <a:spcPts val="0"/>
              </a:spcAft>
              <a:buClr>
                <a:schemeClr val="dk1"/>
              </a:buClr>
              <a:buSzPts val="1100"/>
              <a:buFont typeface="Arial"/>
              <a:buNone/>
            </a:pPr>
            <a:r>
              <a:rPr lang="en-US" sz="1100"/>
              <a:t>				</a:t>
            </a:r>
            <a:endParaRPr sz="1100"/>
          </a:p>
          <a:p>
            <a:pPr indent="0" lvl="0" marL="0" rtl="0" algn="l">
              <a:spcBef>
                <a:spcPts val="0"/>
              </a:spcBef>
              <a:spcAft>
                <a:spcPts val="0"/>
              </a:spcAft>
              <a:buClr>
                <a:schemeClr val="dk1"/>
              </a:buClr>
              <a:buSzPts val="1100"/>
              <a:buFont typeface="Arial"/>
              <a:buNone/>
            </a:pPr>
            <a:r>
              <a:rPr lang="en-US" sz="1100"/>
              <a:t>			</a:t>
            </a:r>
            <a:endParaRPr sz="1100"/>
          </a:p>
          <a:p>
            <a:pPr indent="0" lvl="0" marL="0" rtl="0" algn="l">
              <a:spcBef>
                <a:spcPts val="0"/>
              </a:spcBef>
              <a:spcAft>
                <a:spcPts val="0"/>
              </a:spcAft>
              <a:buClr>
                <a:schemeClr val="dk1"/>
              </a:buClr>
              <a:buSzPts val="1100"/>
              <a:buFont typeface="Arial"/>
              <a:buNone/>
            </a:pPr>
            <a:r>
              <a:rPr lang="en-US" sz="1100"/>
              <a:t>		</a:t>
            </a:r>
            <a:endParaRPr sz="1100"/>
          </a:p>
          <a:p>
            <a:pPr indent="0" lvl="0" marL="0" rtl="0" algn="l">
              <a:spcBef>
                <a:spcPts val="0"/>
              </a:spcBef>
              <a:spcAft>
                <a:spcPts val="0"/>
              </a:spcAft>
              <a:buNone/>
            </a:pPr>
            <a:r>
              <a:t/>
            </a:r>
            <a:endParaRPr/>
          </a:p>
        </p:txBody>
      </p:sp>
      <p:sp>
        <p:nvSpPr>
          <p:cNvPr id="326" name="Google Shape;326;ge8fb1f1b92_0_8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ebdef8eb9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ebdef8eb9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gebdef8eb90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ebdef8eb90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ebdef8eb90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gebdef8eb90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ebdef8eb90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ebdef8eb90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gebdef8eb90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db7384ee9e_5_2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db7384ee9e_5_2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gdb7384ee9e_5_2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ebdef8eb90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ebdef8eb90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gebdef8eb90_0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e8916d018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e8916d0183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ge8916d0183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e8916d0183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e8916d0183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ge8916d0183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b7384ee9e_5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5" name="Google Shape;95;gdb7384ee9e_5_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gdb7384ee9e_5_9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db7384ee9e_5_2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db7384ee9e_5_2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gdb7384ee9e_5_28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e8fb1f1b9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e8fb1f1b9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ge8fb1f1b92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da95ce2343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da95ce2343_0_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100"/>
              <a:t>		 	 	 		</a:t>
            </a:r>
            <a:endParaRPr sz="1100"/>
          </a:p>
          <a:p>
            <a:pPr indent="0" lvl="0" marL="0" rtl="0" algn="l">
              <a:spcBef>
                <a:spcPts val="0"/>
              </a:spcBef>
              <a:spcAft>
                <a:spcPts val="0"/>
              </a:spcAft>
              <a:buNone/>
            </a:pPr>
            <a:r>
              <a:rPr lang="en-US" sz="1100"/>
              <a:t>			</a:t>
            </a:r>
            <a:endParaRPr sz="1100"/>
          </a:p>
          <a:p>
            <a:pPr indent="0" lvl="0" marL="0" rtl="0" algn="l">
              <a:spcBef>
                <a:spcPts val="0"/>
              </a:spcBef>
              <a:spcAft>
                <a:spcPts val="0"/>
              </a:spcAft>
              <a:buNone/>
            </a:pPr>
            <a:r>
              <a:rPr lang="en-US" sz="1100"/>
              <a:t>				</a:t>
            </a:r>
            <a:endParaRPr sz="1100"/>
          </a:p>
          <a:p>
            <a:pPr indent="0" lvl="0" marL="0" rtl="0" algn="l">
              <a:spcBef>
                <a:spcPts val="0"/>
              </a:spcBef>
              <a:spcAft>
                <a:spcPts val="0"/>
              </a:spcAft>
              <a:buNone/>
            </a:pPr>
            <a:r>
              <a:rPr lang="en-US" sz="1100"/>
              <a:t>					</a:t>
            </a:r>
            <a:endParaRPr sz="1100"/>
          </a:p>
          <a:p>
            <a:pPr indent="0" lvl="0" marL="0" rtl="0" algn="l">
              <a:lnSpc>
                <a:spcPct val="115000"/>
              </a:lnSpc>
              <a:spcBef>
                <a:spcPts val="1800"/>
              </a:spcBef>
              <a:spcAft>
                <a:spcPts val="0"/>
              </a:spcAft>
              <a:buNone/>
            </a:pPr>
            <a:r>
              <a:rPr lang="en-US">
                <a:latin typeface="Verdana"/>
                <a:ea typeface="Verdana"/>
                <a:cs typeface="Verdana"/>
                <a:sym typeface="Verdana"/>
              </a:rPr>
              <a:t>Phương trình Điôphăng Algôrit của Euclid </a:t>
            </a:r>
            <a:endParaRPr>
              <a:latin typeface="Verdana"/>
              <a:ea typeface="Verdana"/>
              <a:cs typeface="Verdana"/>
              <a:sym typeface="Verdana"/>
            </a:endParaRPr>
          </a:p>
          <a:p>
            <a:pPr indent="0" lvl="0" marL="0" rtl="0" algn="l">
              <a:lnSpc>
                <a:spcPct val="115000"/>
              </a:lnSpc>
              <a:spcBef>
                <a:spcPts val="1800"/>
              </a:spcBef>
              <a:spcAft>
                <a:spcPts val="0"/>
              </a:spcAft>
              <a:buNone/>
            </a:pPr>
            <a:r>
              <a:rPr lang="en-US" sz="1100"/>
              <a:t>				</a:t>
            </a:r>
            <a:endParaRPr sz="1100"/>
          </a:p>
          <a:p>
            <a:pPr indent="0" lvl="0" marL="0" rtl="0" algn="l">
              <a:spcBef>
                <a:spcPts val="0"/>
              </a:spcBef>
              <a:spcAft>
                <a:spcPts val="0"/>
              </a:spcAft>
              <a:buNone/>
            </a:pPr>
            <a:r>
              <a:rPr lang="en-US" sz="1100"/>
              <a:t>			</a:t>
            </a:r>
            <a:endParaRPr sz="1100"/>
          </a:p>
          <a:p>
            <a:pPr indent="0" lvl="0" marL="0" rtl="0" algn="l">
              <a:spcBef>
                <a:spcPts val="0"/>
              </a:spcBef>
              <a:spcAft>
                <a:spcPts val="0"/>
              </a:spcAft>
              <a:buNone/>
            </a:pPr>
            <a:r>
              <a:rPr lang="en-US" sz="1100"/>
              <a:t>		</a:t>
            </a:r>
            <a:endParaRPr sz="1100"/>
          </a:p>
          <a:p>
            <a:pPr indent="0" lvl="0" marL="0" rtl="0" algn="l">
              <a:spcBef>
                <a:spcPts val="0"/>
              </a:spcBef>
              <a:spcAft>
                <a:spcPts val="0"/>
              </a:spcAft>
              <a:buNone/>
            </a:pPr>
            <a:r>
              <a:t/>
            </a:r>
            <a:endParaRPr/>
          </a:p>
        </p:txBody>
      </p:sp>
      <p:sp>
        <p:nvSpPr>
          <p:cNvPr id="441" name="Google Shape;441;gda95ce2343_0_6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e8fb1f1b92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e8fb1f1b92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100"/>
              <a:t>		 	 	 		</a:t>
            </a:r>
            <a:endParaRPr sz="1100"/>
          </a:p>
          <a:p>
            <a:pPr indent="0" lvl="0" marL="0" rtl="0" algn="l">
              <a:spcBef>
                <a:spcPts val="0"/>
              </a:spcBef>
              <a:spcAft>
                <a:spcPts val="0"/>
              </a:spcAft>
              <a:buNone/>
            </a:pPr>
            <a:r>
              <a:rPr lang="en-US" sz="1100"/>
              <a:t>			</a:t>
            </a:r>
            <a:endParaRPr sz="1100"/>
          </a:p>
          <a:p>
            <a:pPr indent="0" lvl="0" marL="0" rtl="0" algn="l">
              <a:spcBef>
                <a:spcPts val="0"/>
              </a:spcBef>
              <a:spcAft>
                <a:spcPts val="0"/>
              </a:spcAft>
              <a:buNone/>
            </a:pPr>
            <a:r>
              <a:rPr lang="en-US" sz="1100"/>
              <a:t>				</a:t>
            </a:r>
            <a:endParaRPr sz="1100"/>
          </a:p>
          <a:p>
            <a:pPr indent="0" lvl="0" marL="0" rtl="0" algn="l">
              <a:spcBef>
                <a:spcPts val="0"/>
              </a:spcBef>
              <a:spcAft>
                <a:spcPts val="0"/>
              </a:spcAft>
              <a:buNone/>
            </a:pPr>
            <a:r>
              <a:rPr lang="en-US" sz="1100"/>
              <a:t>					</a:t>
            </a:r>
            <a:endParaRPr sz="1100"/>
          </a:p>
          <a:p>
            <a:pPr indent="0" lvl="0" marL="0" rtl="0" algn="l">
              <a:lnSpc>
                <a:spcPct val="115000"/>
              </a:lnSpc>
              <a:spcBef>
                <a:spcPts val="1800"/>
              </a:spcBef>
              <a:spcAft>
                <a:spcPts val="0"/>
              </a:spcAft>
              <a:buNone/>
            </a:pPr>
            <a:r>
              <a:rPr lang="en-US">
                <a:latin typeface="Verdana"/>
                <a:ea typeface="Verdana"/>
                <a:cs typeface="Verdana"/>
                <a:sym typeface="Verdana"/>
              </a:rPr>
              <a:t>Phương trình Điôphăng Algôrit của Euclid </a:t>
            </a:r>
            <a:endParaRPr>
              <a:latin typeface="Verdana"/>
              <a:ea typeface="Verdana"/>
              <a:cs typeface="Verdana"/>
              <a:sym typeface="Verdana"/>
            </a:endParaRPr>
          </a:p>
          <a:p>
            <a:pPr indent="0" lvl="0" marL="0" rtl="0" algn="l">
              <a:lnSpc>
                <a:spcPct val="115000"/>
              </a:lnSpc>
              <a:spcBef>
                <a:spcPts val="1800"/>
              </a:spcBef>
              <a:spcAft>
                <a:spcPts val="0"/>
              </a:spcAft>
              <a:buNone/>
            </a:pPr>
            <a:r>
              <a:rPr lang="en-US" sz="1100"/>
              <a:t>				</a:t>
            </a:r>
            <a:endParaRPr sz="1100"/>
          </a:p>
          <a:p>
            <a:pPr indent="0" lvl="0" marL="0" rtl="0" algn="l">
              <a:spcBef>
                <a:spcPts val="0"/>
              </a:spcBef>
              <a:spcAft>
                <a:spcPts val="0"/>
              </a:spcAft>
              <a:buNone/>
            </a:pPr>
            <a:r>
              <a:rPr lang="en-US" sz="1100"/>
              <a:t>			</a:t>
            </a:r>
            <a:endParaRPr sz="1100"/>
          </a:p>
          <a:p>
            <a:pPr indent="0" lvl="0" marL="0" rtl="0" algn="l">
              <a:spcBef>
                <a:spcPts val="0"/>
              </a:spcBef>
              <a:spcAft>
                <a:spcPts val="0"/>
              </a:spcAft>
              <a:buNone/>
            </a:pPr>
            <a:r>
              <a:rPr lang="en-US" sz="1100"/>
              <a:t>		</a:t>
            </a:r>
            <a:endParaRPr sz="1100"/>
          </a:p>
          <a:p>
            <a:pPr indent="0" lvl="0" marL="0" rtl="0" algn="l">
              <a:spcBef>
                <a:spcPts val="0"/>
              </a:spcBef>
              <a:spcAft>
                <a:spcPts val="0"/>
              </a:spcAft>
              <a:buNone/>
            </a:pPr>
            <a:r>
              <a:t/>
            </a:r>
            <a:endParaRPr/>
          </a:p>
        </p:txBody>
      </p:sp>
      <p:sp>
        <p:nvSpPr>
          <p:cNvPr id="454" name="Google Shape;454;ge8fb1f1b92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da95ce2343_0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da95ce2343_0_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100"/>
              <a:t>		 	 	 		</a:t>
            </a:r>
            <a:endParaRPr sz="1100"/>
          </a:p>
          <a:p>
            <a:pPr indent="0" lvl="0" marL="0" rtl="0" algn="l">
              <a:spcBef>
                <a:spcPts val="0"/>
              </a:spcBef>
              <a:spcAft>
                <a:spcPts val="0"/>
              </a:spcAft>
              <a:buNone/>
            </a:pPr>
            <a:r>
              <a:rPr lang="en-US" sz="1100"/>
              <a:t>			</a:t>
            </a:r>
            <a:endParaRPr sz="1100"/>
          </a:p>
          <a:p>
            <a:pPr indent="0" lvl="0" marL="0" rtl="0" algn="l">
              <a:spcBef>
                <a:spcPts val="0"/>
              </a:spcBef>
              <a:spcAft>
                <a:spcPts val="0"/>
              </a:spcAft>
              <a:buNone/>
            </a:pPr>
            <a:r>
              <a:rPr lang="en-US" sz="1100"/>
              <a:t>				</a:t>
            </a:r>
            <a:endParaRPr sz="1100"/>
          </a:p>
          <a:p>
            <a:pPr indent="0" lvl="0" marL="0" rtl="0" algn="l">
              <a:spcBef>
                <a:spcPts val="0"/>
              </a:spcBef>
              <a:spcAft>
                <a:spcPts val="0"/>
              </a:spcAft>
              <a:buNone/>
            </a:pPr>
            <a:r>
              <a:rPr lang="en-US" sz="1100"/>
              <a:t>					</a:t>
            </a:r>
            <a:endParaRPr sz="1100"/>
          </a:p>
          <a:p>
            <a:pPr indent="0" lvl="0" marL="0" rtl="0" algn="l">
              <a:lnSpc>
                <a:spcPct val="115000"/>
              </a:lnSpc>
              <a:spcBef>
                <a:spcPts val="1800"/>
              </a:spcBef>
              <a:spcAft>
                <a:spcPts val="0"/>
              </a:spcAft>
              <a:buNone/>
            </a:pPr>
            <a:r>
              <a:rPr lang="en-US">
                <a:latin typeface="Verdana"/>
                <a:ea typeface="Verdana"/>
                <a:cs typeface="Verdana"/>
                <a:sym typeface="Verdana"/>
              </a:rPr>
              <a:t>Phương trình Điôphăng Algôrit của Euclid </a:t>
            </a:r>
            <a:endParaRPr>
              <a:latin typeface="Verdana"/>
              <a:ea typeface="Verdana"/>
              <a:cs typeface="Verdana"/>
              <a:sym typeface="Verdana"/>
            </a:endParaRPr>
          </a:p>
          <a:p>
            <a:pPr indent="0" lvl="0" marL="0" rtl="0" algn="l">
              <a:lnSpc>
                <a:spcPct val="115000"/>
              </a:lnSpc>
              <a:spcBef>
                <a:spcPts val="1800"/>
              </a:spcBef>
              <a:spcAft>
                <a:spcPts val="0"/>
              </a:spcAft>
              <a:buNone/>
            </a:pPr>
            <a:r>
              <a:rPr lang="en-US" sz="1100"/>
              <a:t>				</a:t>
            </a:r>
            <a:endParaRPr sz="1100"/>
          </a:p>
          <a:p>
            <a:pPr indent="0" lvl="0" marL="0" rtl="0" algn="l">
              <a:spcBef>
                <a:spcPts val="0"/>
              </a:spcBef>
              <a:spcAft>
                <a:spcPts val="0"/>
              </a:spcAft>
              <a:buNone/>
            </a:pPr>
            <a:r>
              <a:rPr lang="en-US" sz="1100"/>
              <a:t>			</a:t>
            </a:r>
            <a:endParaRPr sz="1100"/>
          </a:p>
          <a:p>
            <a:pPr indent="0" lvl="0" marL="0" rtl="0" algn="l">
              <a:spcBef>
                <a:spcPts val="0"/>
              </a:spcBef>
              <a:spcAft>
                <a:spcPts val="0"/>
              </a:spcAft>
              <a:buNone/>
            </a:pPr>
            <a:r>
              <a:rPr lang="en-US" sz="1100"/>
              <a:t>		</a:t>
            </a:r>
            <a:endParaRPr sz="1100"/>
          </a:p>
          <a:p>
            <a:pPr indent="0" lvl="0" marL="0" rtl="0" algn="l">
              <a:spcBef>
                <a:spcPts val="0"/>
              </a:spcBef>
              <a:spcAft>
                <a:spcPts val="0"/>
              </a:spcAft>
              <a:buNone/>
            </a:pPr>
            <a:r>
              <a:t/>
            </a:r>
            <a:endParaRPr/>
          </a:p>
        </p:txBody>
      </p:sp>
      <p:sp>
        <p:nvSpPr>
          <p:cNvPr id="463" name="Google Shape;463;gda95ce2343_0_7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e8fb1f1b92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e8fb1f1b92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ge8fb1f1b92_0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e8fb1f1b92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e8fb1f1b92_0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1100"/>
              <a:buFont typeface="Arial"/>
              <a:buNone/>
            </a:pPr>
            <a:r>
              <a:rPr lang="en-US" sz="900">
                <a:solidFill>
                  <a:srgbClr val="0000FF"/>
                </a:solidFill>
                <a:highlight>
                  <a:srgbClr val="FFFFFE"/>
                </a:highlight>
                <a:latin typeface="Courier New"/>
                <a:ea typeface="Courier New"/>
                <a:cs typeface="Courier New"/>
                <a:sym typeface="Courier New"/>
              </a:rPr>
              <a:t>#include</a:t>
            </a:r>
            <a:r>
              <a:rPr lang="en-US" sz="900">
                <a:highlight>
                  <a:srgbClr val="FFFFFE"/>
                </a:highlight>
                <a:latin typeface="Courier New"/>
                <a:ea typeface="Courier New"/>
                <a:cs typeface="Courier New"/>
                <a:sym typeface="Courier New"/>
              </a:rPr>
              <a:t> </a:t>
            </a:r>
            <a:r>
              <a:rPr lang="en-US" sz="900">
                <a:solidFill>
                  <a:srgbClr val="0000FF"/>
                </a:solidFill>
                <a:highlight>
                  <a:srgbClr val="FFFFFE"/>
                </a:highlight>
                <a:latin typeface="Courier New"/>
                <a:ea typeface="Courier New"/>
                <a:cs typeface="Courier New"/>
                <a:sym typeface="Courier New"/>
              </a:rPr>
              <a:t>&lt;</a:t>
            </a:r>
            <a:r>
              <a:rPr lang="en-US" sz="900">
                <a:solidFill>
                  <a:srgbClr val="A31515"/>
                </a:solidFill>
                <a:highlight>
                  <a:srgbClr val="FFFFFE"/>
                </a:highlight>
                <a:latin typeface="Courier New"/>
                <a:ea typeface="Courier New"/>
                <a:cs typeface="Courier New"/>
                <a:sym typeface="Courier New"/>
              </a:rPr>
              <a:t>bits/stdc++.h</a:t>
            </a:r>
            <a:r>
              <a:rPr lang="en-US" sz="900">
                <a:solidFill>
                  <a:srgbClr val="0000FF"/>
                </a:solidFill>
                <a:highlight>
                  <a:srgbClr val="FFFFFE"/>
                </a:highlight>
                <a:latin typeface="Courier New"/>
                <a:ea typeface="Courier New"/>
                <a:cs typeface="Courier New"/>
                <a:sym typeface="Courier New"/>
              </a:rPr>
              <a:t>&gt;</a:t>
            </a:r>
            <a:endParaRPr sz="900">
              <a:solidFill>
                <a:srgbClr val="0000FF"/>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900">
                <a:solidFill>
                  <a:srgbClr val="0000FF"/>
                </a:solidFill>
                <a:highlight>
                  <a:srgbClr val="FFFFFE"/>
                </a:highlight>
                <a:latin typeface="Courier New"/>
                <a:ea typeface="Courier New"/>
                <a:cs typeface="Courier New"/>
                <a:sym typeface="Courier New"/>
              </a:rPr>
              <a:t>using</a:t>
            </a:r>
            <a:r>
              <a:rPr lang="en-US" sz="900">
                <a:highlight>
                  <a:srgbClr val="FFFFFE"/>
                </a:highlight>
                <a:latin typeface="Courier New"/>
                <a:ea typeface="Courier New"/>
                <a:cs typeface="Courier New"/>
                <a:sym typeface="Courier New"/>
              </a:rPr>
              <a:t> </a:t>
            </a:r>
            <a:r>
              <a:rPr lang="en-US" sz="900">
                <a:solidFill>
                  <a:srgbClr val="0000FF"/>
                </a:solidFill>
                <a:highlight>
                  <a:srgbClr val="FFFFFE"/>
                </a:highlight>
                <a:latin typeface="Courier New"/>
                <a:ea typeface="Courier New"/>
                <a:cs typeface="Courier New"/>
                <a:sym typeface="Courier New"/>
              </a:rPr>
              <a:t>namespace</a:t>
            </a:r>
            <a:r>
              <a:rPr lang="en-US" sz="900">
                <a:highlight>
                  <a:srgbClr val="FFFFFE"/>
                </a:highlight>
                <a:latin typeface="Courier New"/>
                <a:ea typeface="Courier New"/>
                <a:cs typeface="Courier New"/>
                <a:sym typeface="Courier New"/>
              </a:rPr>
              <a:t> std;</a:t>
            </a:r>
            <a:endParaRPr sz="90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90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900">
                <a:solidFill>
                  <a:srgbClr val="0000FF"/>
                </a:solidFill>
                <a:highlight>
                  <a:srgbClr val="FFFFFE"/>
                </a:highlight>
                <a:latin typeface="Courier New"/>
                <a:ea typeface="Courier New"/>
                <a:cs typeface="Courier New"/>
                <a:sym typeface="Courier New"/>
              </a:rPr>
              <a:t>int</a:t>
            </a:r>
            <a:r>
              <a:rPr lang="en-US" sz="900">
                <a:highlight>
                  <a:srgbClr val="FFFFFE"/>
                </a:highlight>
                <a:latin typeface="Courier New"/>
                <a:ea typeface="Courier New"/>
                <a:cs typeface="Courier New"/>
                <a:sym typeface="Courier New"/>
              </a:rPr>
              <a:t> thangDuTrungHoa(</a:t>
            </a:r>
            <a:r>
              <a:rPr lang="en-US" sz="900">
                <a:solidFill>
                  <a:srgbClr val="0000FF"/>
                </a:solidFill>
                <a:highlight>
                  <a:srgbClr val="FFFFFE"/>
                </a:highlight>
                <a:latin typeface="Courier New"/>
                <a:ea typeface="Courier New"/>
                <a:cs typeface="Courier New"/>
                <a:sym typeface="Courier New"/>
              </a:rPr>
              <a:t>int</a:t>
            </a:r>
            <a:r>
              <a:rPr lang="en-US" sz="900">
                <a:highlight>
                  <a:srgbClr val="FFFFFE"/>
                </a:highlight>
                <a:latin typeface="Courier New"/>
                <a:ea typeface="Courier New"/>
                <a:cs typeface="Courier New"/>
                <a:sym typeface="Courier New"/>
              </a:rPr>
              <a:t> m[], </a:t>
            </a:r>
            <a:r>
              <a:rPr lang="en-US" sz="900">
                <a:solidFill>
                  <a:srgbClr val="0000FF"/>
                </a:solidFill>
                <a:highlight>
                  <a:srgbClr val="FFFFFE"/>
                </a:highlight>
                <a:latin typeface="Courier New"/>
                <a:ea typeface="Courier New"/>
                <a:cs typeface="Courier New"/>
                <a:sym typeface="Courier New"/>
              </a:rPr>
              <a:t>int</a:t>
            </a:r>
            <a:r>
              <a:rPr lang="en-US" sz="900">
                <a:highlight>
                  <a:srgbClr val="FFFFFE"/>
                </a:highlight>
                <a:latin typeface="Courier New"/>
                <a:ea typeface="Courier New"/>
                <a:cs typeface="Courier New"/>
                <a:sym typeface="Courier New"/>
              </a:rPr>
              <a:t> a[], </a:t>
            </a:r>
            <a:r>
              <a:rPr lang="en-US" sz="900">
                <a:solidFill>
                  <a:srgbClr val="0000FF"/>
                </a:solidFill>
                <a:highlight>
                  <a:srgbClr val="FFFFFE"/>
                </a:highlight>
                <a:latin typeface="Courier New"/>
                <a:ea typeface="Courier New"/>
                <a:cs typeface="Courier New"/>
                <a:sym typeface="Courier New"/>
              </a:rPr>
              <a:t>int</a:t>
            </a:r>
            <a:r>
              <a:rPr lang="en-US" sz="900">
                <a:highlight>
                  <a:srgbClr val="FFFFFE"/>
                </a:highlight>
                <a:latin typeface="Courier New"/>
                <a:ea typeface="Courier New"/>
                <a:cs typeface="Courier New"/>
                <a:sym typeface="Courier New"/>
              </a:rPr>
              <a:t> k)</a:t>
            </a:r>
            <a:endParaRPr sz="90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900">
                <a:highlight>
                  <a:srgbClr val="FFFFFE"/>
                </a:highlight>
                <a:latin typeface="Courier New"/>
                <a:ea typeface="Courier New"/>
                <a:cs typeface="Courier New"/>
                <a:sym typeface="Courier New"/>
              </a:rPr>
              <a:t>{</a:t>
            </a:r>
            <a:endParaRPr sz="90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900">
                <a:solidFill>
                  <a:srgbClr val="0000FF"/>
                </a:solidFill>
                <a:highlight>
                  <a:srgbClr val="FFFFFE"/>
                </a:highlight>
                <a:latin typeface="Courier New"/>
                <a:ea typeface="Courier New"/>
                <a:cs typeface="Courier New"/>
                <a:sym typeface="Courier New"/>
              </a:rPr>
              <a:t>int</a:t>
            </a:r>
            <a:r>
              <a:rPr lang="en-US" sz="900">
                <a:highlight>
                  <a:srgbClr val="FFFFFE"/>
                </a:highlight>
                <a:latin typeface="Courier New"/>
                <a:ea typeface="Courier New"/>
                <a:cs typeface="Courier New"/>
                <a:sym typeface="Courier New"/>
              </a:rPr>
              <a:t> x = </a:t>
            </a:r>
            <a:r>
              <a:rPr lang="en-US" sz="900">
                <a:solidFill>
                  <a:srgbClr val="09885A"/>
                </a:solidFill>
                <a:highlight>
                  <a:srgbClr val="FFFFFE"/>
                </a:highlight>
                <a:latin typeface="Courier New"/>
                <a:ea typeface="Courier New"/>
                <a:cs typeface="Courier New"/>
                <a:sym typeface="Courier New"/>
              </a:rPr>
              <a:t>1</a:t>
            </a:r>
            <a:r>
              <a:rPr lang="en-US" sz="900">
                <a:highlight>
                  <a:srgbClr val="FFFFFE"/>
                </a:highlight>
                <a:latin typeface="Courier New"/>
                <a:ea typeface="Courier New"/>
                <a:cs typeface="Courier New"/>
                <a:sym typeface="Courier New"/>
              </a:rPr>
              <a:t>;</a:t>
            </a:r>
            <a:endParaRPr sz="90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900">
                <a:solidFill>
                  <a:srgbClr val="0000FF"/>
                </a:solidFill>
                <a:highlight>
                  <a:srgbClr val="FFFFFE"/>
                </a:highlight>
                <a:latin typeface="Courier New"/>
                <a:ea typeface="Courier New"/>
                <a:cs typeface="Courier New"/>
                <a:sym typeface="Courier New"/>
              </a:rPr>
              <a:t>while</a:t>
            </a:r>
            <a:r>
              <a:rPr lang="en-US" sz="900">
                <a:highlight>
                  <a:srgbClr val="FFFFFE"/>
                </a:highlight>
                <a:latin typeface="Courier New"/>
                <a:ea typeface="Courier New"/>
                <a:cs typeface="Courier New"/>
                <a:sym typeface="Courier New"/>
              </a:rPr>
              <a:t> (</a:t>
            </a:r>
            <a:r>
              <a:rPr lang="en-US" sz="900">
                <a:solidFill>
                  <a:srgbClr val="0000FF"/>
                </a:solidFill>
                <a:highlight>
                  <a:srgbClr val="FFFFFE"/>
                </a:highlight>
                <a:latin typeface="Courier New"/>
                <a:ea typeface="Courier New"/>
                <a:cs typeface="Courier New"/>
                <a:sym typeface="Courier New"/>
              </a:rPr>
              <a:t>true</a:t>
            </a:r>
            <a:r>
              <a:rPr lang="en-US" sz="900">
                <a:highlight>
                  <a:srgbClr val="FFFFFE"/>
                </a:highlight>
                <a:latin typeface="Courier New"/>
                <a:ea typeface="Courier New"/>
                <a:cs typeface="Courier New"/>
                <a:sym typeface="Courier New"/>
              </a:rPr>
              <a:t>)</a:t>
            </a:r>
            <a:endParaRPr sz="90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900">
                <a:highlight>
                  <a:srgbClr val="FFFFFE"/>
                </a:highlight>
                <a:latin typeface="Courier New"/>
                <a:ea typeface="Courier New"/>
                <a:cs typeface="Courier New"/>
                <a:sym typeface="Courier New"/>
              </a:rPr>
              <a:t>{</a:t>
            </a:r>
            <a:endParaRPr sz="90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900">
                <a:solidFill>
                  <a:srgbClr val="0000FF"/>
                </a:solidFill>
                <a:highlight>
                  <a:srgbClr val="FFFFFE"/>
                </a:highlight>
                <a:latin typeface="Courier New"/>
                <a:ea typeface="Courier New"/>
                <a:cs typeface="Courier New"/>
                <a:sym typeface="Courier New"/>
              </a:rPr>
              <a:t>int</a:t>
            </a:r>
            <a:r>
              <a:rPr lang="en-US" sz="900">
                <a:highlight>
                  <a:srgbClr val="FFFFFE"/>
                </a:highlight>
                <a:latin typeface="Courier New"/>
                <a:ea typeface="Courier New"/>
                <a:cs typeface="Courier New"/>
                <a:sym typeface="Courier New"/>
              </a:rPr>
              <a:t> j;</a:t>
            </a:r>
            <a:endParaRPr sz="90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900">
                <a:solidFill>
                  <a:srgbClr val="0000FF"/>
                </a:solidFill>
                <a:highlight>
                  <a:srgbClr val="FFFFFE"/>
                </a:highlight>
                <a:latin typeface="Courier New"/>
                <a:ea typeface="Courier New"/>
                <a:cs typeface="Courier New"/>
                <a:sym typeface="Courier New"/>
              </a:rPr>
              <a:t>for</a:t>
            </a:r>
            <a:r>
              <a:rPr lang="en-US" sz="900">
                <a:highlight>
                  <a:srgbClr val="FFFFFE"/>
                </a:highlight>
                <a:latin typeface="Courier New"/>
                <a:ea typeface="Courier New"/>
                <a:cs typeface="Courier New"/>
                <a:sym typeface="Courier New"/>
              </a:rPr>
              <a:t> (j = </a:t>
            </a:r>
            <a:r>
              <a:rPr lang="en-US" sz="900">
                <a:solidFill>
                  <a:srgbClr val="09885A"/>
                </a:solidFill>
                <a:highlight>
                  <a:srgbClr val="FFFFFE"/>
                </a:highlight>
                <a:latin typeface="Courier New"/>
                <a:ea typeface="Courier New"/>
                <a:cs typeface="Courier New"/>
                <a:sym typeface="Courier New"/>
              </a:rPr>
              <a:t>0</a:t>
            </a:r>
            <a:r>
              <a:rPr lang="en-US" sz="900">
                <a:highlight>
                  <a:srgbClr val="FFFFFE"/>
                </a:highlight>
                <a:latin typeface="Courier New"/>
                <a:ea typeface="Courier New"/>
                <a:cs typeface="Courier New"/>
                <a:sym typeface="Courier New"/>
              </a:rPr>
              <a:t>; j &lt; k; j++)</a:t>
            </a:r>
            <a:endParaRPr sz="90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900">
                <a:solidFill>
                  <a:srgbClr val="0000FF"/>
                </a:solidFill>
                <a:highlight>
                  <a:srgbClr val="FFFFFE"/>
                </a:highlight>
                <a:latin typeface="Courier New"/>
                <a:ea typeface="Courier New"/>
                <a:cs typeface="Courier New"/>
                <a:sym typeface="Courier New"/>
              </a:rPr>
              <a:t>if</a:t>
            </a:r>
            <a:r>
              <a:rPr lang="en-US" sz="900">
                <a:highlight>
                  <a:srgbClr val="FFFFFE"/>
                </a:highlight>
                <a:latin typeface="Courier New"/>
                <a:ea typeface="Courier New"/>
                <a:cs typeface="Courier New"/>
                <a:sym typeface="Courier New"/>
              </a:rPr>
              <a:t> (x % m[j] != a[j])</a:t>
            </a:r>
            <a:endParaRPr sz="90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900">
                <a:solidFill>
                  <a:srgbClr val="0000FF"/>
                </a:solidFill>
                <a:highlight>
                  <a:srgbClr val="FFFFFE"/>
                </a:highlight>
                <a:latin typeface="Courier New"/>
                <a:ea typeface="Courier New"/>
                <a:cs typeface="Courier New"/>
                <a:sym typeface="Courier New"/>
              </a:rPr>
              <a:t>break</a:t>
            </a:r>
            <a:r>
              <a:rPr lang="en-US" sz="900">
                <a:highlight>
                  <a:srgbClr val="FFFFFE"/>
                </a:highlight>
                <a:latin typeface="Courier New"/>
                <a:ea typeface="Courier New"/>
                <a:cs typeface="Courier New"/>
                <a:sym typeface="Courier New"/>
              </a:rPr>
              <a:t>;</a:t>
            </a:r>
            <a:endParaRPr sz="90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900">
                <a:solidFill>
                  <a:srgbClr val="0000FF"/>
                </a:solidFill>
                <a:highlight>
                  <a:srgbClr val="FFFFFE"/>
                </a:highlight>
                <a:latin typeface="Courier New"/>
                <a:ea typeface="Courier New"/>
                <a:cs typeface="Courier New"/>
                <a:sym typeface="Courier New"/>
              </a:rPr>
              <a:t>if</a:t>
            </a:r>
            <a:r>
              <a:rPr lang="en-US" sz="900">
                <a:highlight>
                  <a:srgbClr val="FFFFFE"/>
                </a:highlight>
                <a:latin typeface="Courier New"/>
                <a:ea typeface="Courier New"/>
                <a:cs typeface="Courier New"/>
                <a:sym typeface="Courier New"/>
              </a:rPr>
              <a:t> (j == k)</a:t>
            </a:r>
            <a:endParaRPr sz="90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900">
                <a:solidFill>
                  <a:srgbClr val="0000FF"/>
                </a:solidFill>
                <a:highlight>
                  <a:srgbClr val="FFFFFE"/>
                </a:highlight>
                <a:latin typeface="Courier New"/>
                <a:ea typeface="Courier New"/>
                <a:cs typeface="Courier New"/>
                <a:sym typeface="Courier New"/>
              </a:rPr>
              <a:t>return</a:t>
            </a:r>
            <a:r>
              <a:rPr lang="en-US" sz="900">
                <a:highlight>
                  <a:srgbClr val="FFFFFE"/>
                </a:highlight>
                <a:latin typeface="Courier New"/>
                <a:ea typeface="Courier New"/>
                <a:cs typeface="Courier New"/>
                <a:sym typeface="Courier New"/>
              </a:rPr>
              <a:t> x;</a:t>
            </a:r>
            <a:endParaRPr sz="90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900">
                <a:highlight>
                  <a:srgbClr val="FFFFFE"/>
                </a:highlight>
                <a:latin typeface="Courier New"/>
                <a:ea typeface="Courier New"/>
                <a:cs typeface="Courier New"/>
                <a:sym typeface="Courier New"/>
              </a:rPr>
              <a:t>x++;</a:t>
            </a:r>
            <a:endParaRPr sz="90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900">
                <a:highlight>
                  <a:srgbClr val="FFFFFE"/>
                </a:highlight>
                <a:latin typeface="Courier New"/>
                <a:ea typeface="Courier New"/>
                <a:cs typeface="Courier New"/>
                <a:sym typeface="Courier New"/>
              </a:rPr>
              <a:t>}</a:t>
            </a:r>
            <a:endParaRPr sz="90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900">
                <a:solidFill>
                  <a:srgbClr val="0000FF"/>
                </a:solidFill>
                <a:highlight>
                  <a:srgbClr val="FFFFFE"/>
                </a:highlight>
                <a:latin typeface="Courier New"/>
                <a:ea typeface="Courier New"/>
                <a:cs typeface="Courier New"/>
                <a:sym typeface="Courier New"/>
              </a:rPr>
              <a:t>return</a:t>
            </a:r>
            <a:r>
              <a:rPr lang="en-US" sz="900">
                <a:highlight>
                  <a:srgbClr val="FFFFFE"/>
                </a:highlight>
                <a:latin typeface="Courier New"/>
                <a:ea typeface="Courier New"/>
                <a:cs typeface="Courier New"/>
                <a:sym typeface="Courier New"/>
              </a:rPr>
              <a:t> x;</a:t>
            </a:r>
            <a:endParaRPr sz="90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900">
                <a:highlight>
                  <a:srgbClr val="FFFFFE"/>
                </a:highlight>
                <a:latin typeface="Courier New"/>
                <a:ea typeface="Courier New"/>
                <a:cs typeface="Courier New"/>
                <a:sym typeface="Courier New"/>
              </a:rPr>
              <a:t>}</a:t>
            </a:r>
            <a:endParaRPr sz="90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90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900">
                <a:solidFill>
                  <a:srgbClr val="0000FF"/>
                </a:solidFill>
                <a:highlight>
                  <a:srgbClr val="FFFFFE"/>
                </a:highlight>
                <a:latin typeface="Courier New"/>
                <a:ea typeface="Courier New"/>
                <a:cs typeface="Courier New"/>
                <a:sym typeface="Courier New"/>
              </a:rPr>
              <a:t>int</a:t>
            </a:r>
            <a:r>
              <a:rPr lang="en-US" sz="900">
                <a:highlight>
                  <a:srgbClr val="FFFFFE"/>
                </a:highlight>
                <a:latin typeface="Courier New"/>
                <a:ea typeface="Courier New"/>
                <a:cs typeface="Courier New"/>
                <a:sym typeface="Courier New"/>
              </a:rPr>
              <a:t> main(</a:t>
            </a:r>
            <a:r>
              <a:rPr lang="en-US" sz="900">
                <a:solidFill>
                  <a:srgbClr val="0000FF"/>
                </a:solidFill>
                <a:highlight>
                  <a:srgbClr val="FFFFFE"/>
                </a:highlight>
                <a:latin typeface="Courier New"/>
                <a:ea typeface="Courier New"/>
                <a:cs typeface="Courier New"/>
                <a:sym typeface="Courier New"/>
              </a:rPr>
              <a:t>void</a:t>
            </a:r>
            <a:r>
              <a:rPr lang="en-US" sz="900">
                <a:highlight>
                  <a:srgbClr val="FFFFFE"/>
                </a:highlight>
                <a:latin typeface="Courier New"/>
                <a:ea typeface="Courier New"/>
                <a:cs typeface="Courier New"/>
                <a:sym typeface="Courier New"/>
              </a:rPr>
              <a:t>)</a:t>
            </a:r>
            <a:endParaRPr sz="90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900">
                <a:highlight>
                  <a:srgbClr val="FFFFFE"/>
                </a:highlight>
                <a:latin typeface="Courier New"/>
                <a:ea typeface="Courier New"/>
                <a:cs typeface="Courier New"/>
                <a:sym typeface="Courier New"/>
              </a:rPr>
              <a:t>{</a:t>
            </a:r>
            <a:endParaRPr sz="90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900">
                <a:solidFill>
                  <a:srgbClr val="0000FF"/>
                </a:solidFill>
                <a:highlight>
                  <a:srgbClr val="FFFFFE"/>
                </a:highlight>
                <a:latin typeface="Courier New"/>
                <a:ea typeface="Courier New"/>
                <a:cs typeface="Courier New"/>
                <a:sym typeface="Courier New"/>
              </a:rPr>
              <a:t>int</a:t>
            </a:r>
            <a:r>
              <a:rPr lang="en-US" sz="900">
                <a:highlight>
                  <a:srgbClr val="FFFFFE"/>
                </a:highlight>
                <a:latin typeface="Courier New"/>
                <a:ea typeface="Courier New"/>
                <a:cs typeface="Courier New"/>
                <a:sym typeface="Courier New"/>
              </a:rPr>
              <a:t> k;</a:t>
            </a:r>
            <a:endParaRPr sz="90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900">
                <a:highlight>
                  <a:srgbClr val="FFFFFE"/>
                </a:highlight>
                <a:latin typeface="Courier New"/>
                <a:ea typeface="Courier New"/>
                <a:cs typeface="Courier New"/>
                <a:sym typeface="Courier New"/>
              </a:rPr>
              <a:t>cout &lt;&lt; </a:t>
            </a:r>
            <a:r>
              <a:rPr lang="en-US" sz="900">
                <a:solidFill>
                  <a:srgbClr val="A31515"/>
                </a:solidFill>
                <a:highlight>
                  <a:srgbClr val="FFFFFE"/>
                </a:highlight>
                <a:latin typeface="Courier New"/>
                <a:ea typeface="Courier New"/>
                <a:cs typeface="Courier New"/>
                <a:sym typeface="Courier New"/>
              </a:rPr>
              <a:t>"Nhap so phuong trinh k = "</a:t>
            </a:r>
            <a:r>
              <a:rPr lang="en-US" sz="900">
                <a:highlight>
                  <a:srgbClr val="FFFFFE"/>
                </a:highlight>
                <a:latin typeface="Courier New"/>
                <a:ea typeface="Courier New"/>
                <a:cs typeface="Courier New"/>
                <a:sym typeface="Courier New"/>
              </a:rPr>
              <a:t>;</a:t>
            </a:r>
            <a:endParaRPr sz="90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900">
                <a:highlight>
                  <a:srgbClr val="FFFFFE"/>
                </a:highlight>
                <a:latin typeface="Courier New"/>
                <a:ea typeface="Courier New"/>
                <a:cs typeface="Courier New"/>
                <a:sym typeface="Courier New"/>
              </a:rPr>
              <a:t>cin &gt;&gt; k;</a:t>
            </a:r>
            <a:endParaRPr sz="90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900">
                <a:solidFill>
                  <a:srgbClr val="0000FF"/>
                </a:solidFill>
                <a:highlight>
                  <a:srgbClr val="FFFFFE"/>
                </a:highlight>
                <a:latin typeface="Courier New"/>
                <a:ea typeface="Courier New"/>
                <a:cs typeface="Courier New"/>
                <a:sym typeface="Courier New"/>
              </a:rPr>
              <a:t>int</a:t>
            </a:r>
            <a:r>
              <a:rPr lang="en-US" sz="900">
                <a:highlight>
                  <a:srgbClr val="FFFFFE"/>
                </a:highlight>
                <a:latin typeface="Courier New"/>
                <a:ea typeface="Courier New"/>
                <a:cs typeface="Courier New"/>
                <a:sym typeface="Courier New"/>
              </a:rPr>
              <a:t> a[k];</a:t>
            </a:r>
            <a:endParaRPr sz="90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900">
                <a:solidFill>
                  <a:srgbClr val="0000FF"/>
                </a:solidFill>
                <a:highlight>
                  <a:srgbClr val="FFFFFE"/>
                </a:highlight>
                <a:latin typeface="Courier New"/>
                <a:ea typeface="Courier New"/>
                <a:cs typeface="Courier New"/>
                <a:sym typeface="Courier New"/>
              </a:rPr>
              <a:t>int</a:t>
            </a:r>
            <a:r>
              <a:rPr lang="en-US" sz="900">
                <a:highlight>
                  <a:srgbClr val="FFFFFE"/>
                </a:highlight>
                <a:latin typeface="Courier New"/>
                <a:ea typeface="Courier New"/>
                <a:cs typeface="Courier New"/>
                <a:sym typeface="Courier New"/>
              </a:rPr>
              <a:t> m[k];</a:t>
            </a:r>
            <a:endParaRPr sz="90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900">
                <a:solidFill>
                  <a:srgbClr val="0000FF"/>
                </a:solidFill>
                <a:highlight>
                  <a:srgbClr val="FFFFFE"/>
                </a:highlight>
                <a:latin typeface="Courier New"/>
                <a:ea typeface="Courier New"/>
                <a:cs typeface="Courier New"/>
                <a:sym typeface="Courier New"/>
              </a:rPr>
              <a:t>for</a:t>
            </a:r>
            <a:r>
              <a:rPr lang="en-US" sz="900">
                <a:highlight>
                  <a:srgbClr val="FFFFFE"/>
                </a:highlight>
                <a:latin typeface="Courier New"/>
                <a:ea typeface="Courier New"/>
                <a:cs typeface="Courier New"/>
                <a:sym typeface="Courier New"/>
              </a:rPr>
              <a:t> (</a:t>
            </a:r>
            <a:r>
              <a:rPr lang="en-US" sz="900">
                <a:solidFill>
                  <a:srgbClr val="0000FF"/>
                </a:solidFill>
                <a:highlight>
                  <a:srgbClr val="FFFFFE"/>
                </a:highlight>
                <a:latin typeface="Courier New"/>
                <a:ea typeface="Courier New"/>
                <a:cs typeface="Courier New"/>
                <a:sym typeface="Courier New"/>
              </a:rPr>
              <a:t>int</a:t>
            </a:r>
            <a:r>
              <a:rPr lang="en-US" sz="900">
                <a:highlight>
                  <a:srgbClr val="FFFFFE"/>
                </a:highlight>
                <a:latin typeface="Courier New"/>
                <a:ea typeface="Courier New"/>
                <a:cs typeface="Courier New"/>
                <a:sym typeface="Courier New"/>
              </a:rPr>
              <a:t> i = </a:t>
            </a:r>
            <a:r>
              <a:rPr lang="en-US" sz="900">
                <a:solidFill>
                  <a:srgbClr val="09885A"/>
                </a:solidFill>
                <a:highlight>
                  <a:srgbClr val="FFFFFE"/>
                </a:highlight>
                <a:latin typeface="Courier New"/>
                <a:ea typeface="Courier New"/>
                <a:cs typeface="Courier New"/>
                <a:sym typeface="Courier New"/>
              </a:rPr>
              <a:t>0</a:t>
            </a:r>
            <a:r>
              <a:rPr lang="en-US" sz="900">
                <a:highlight>
                  <a:srgbClr val="FFFFFE"/>
                </a:highlight>
                <a:latin typeface="Courier New"/>
                <a:ea typeface="Courier New"/>
                <a:cs typeface="Courier New"/>
                <a:sym typeface="Courier New"/>
              </a:rPr>
              <a:t>; i &lt; k; i++)</a:t>
            </a:r>
            <a:endParaRPr sz="90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900">
                <a:highlight>
                  <a:srgbClr val="FFFFFE"/>
                </a:highlight>
                <a:latin typeface="Courier New"/>
                <a:ea typeface="Courier New"/>
                <a:cs typeface="Courier New"/>
                <a:sym typeface="Courier New"/>
              </a:rPr>
              <a:t>{</a:t>
            </a:r>
            <a:endParaRPr sz="90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900">
                <a:highlight>
                  <a:srgbClr val="FFFFFE"/>
                </a:highlight>
                <a:latin typeface="Courier New"/>
                <a:ea typeface="Courier New"/>
                <a:cs typeface="Courier New"/>
                <a:sym typeface="Courier New"/>
              </a:rPr>
              <a:t>cout &lt;&lt; </a:t>
            </a:r>
            <a:r>
              <a:rPr lang="en-US" sz="900">
                <a:solidFill>
                  <a:srgbClr val="A31515"/>
                </a:solidFill>
                <a:highlight>
                  <a:srgbClr val="FFFFFE"/>
                </a:highlight>
                <a:latin typeface="Courier New"/>
                <a:ea typeface="Courier New"/>
                <a:cs typeface="Courier New"/>
                <a:sym typeface="Courier New"/>
              </a:rPr>
              <a:t>"a"</a:t>
            </a:r>
            <a:r>
              <a:rPr lang="en-US" sz="900">
                <a:highlight>
                  <a:srgbClr val="FFFFFE"/>
                </a:highlight>
                <a:latin typeface="Courier New"/>
                <a:ea typeface="Courier New"/>
                <a:cs typeface="Courier New"/>
                <a:sym typeface="Courier New"/>
              </a:rPr>
              <a:t> &lt;&lt; i + </a:t>
            </a:r>
            <a:r>
              <a:rPr lang="en-US" sz="900">
                <a:solidFill>
                  <a:srgbClr val="09885A"/>
                </a:solidFill>
                <a:highlight>
                  <a:srgbClr val="FFFFFE"/>
                </a:highlight>
                <a:latin typeface="Courier New"/>
                <a:ea typeface="Courier New"/>
                <a:cs typeface="Courier New"/>
                <a:sym typeface="Courier New"/>
              </a:rPr>
              <a:t>1</a:t>
            </a:r>
            <a:r>
              <a:rPr lang="en-US" sz="900">
                <a:highlight>
                  <a:srgbClr val="FFFFFE"/>
                </a:highlight>
                <a:latin typeface="Courier New"/>
                <a:ea typeface="Courier New"/>
                <a:cs typeface="Courier New"/>
                <a:sym typeface="Courier New"/>
              </a:rPr>
              <a:t> &lt;&lt; </a:t>
            </a:r>
            <a:r>
              <a:rPr lang="en-US" sz="900">
                <a:solidFill>
                  <a:srgbClr val="A31515"/>
                </a:solidFill>
                <a:highlight>
                  <a:srgbClr val="FFFFFE"/>
                </a:highlight>
                <a:latin typeface="Courier New"/>
                <a:ea typeface="Courier New"/>
                <a:cs typeface="Courier New"/>
                <a:sym typeface="Courier New"/>
              </a:rPr>
              <a:t>" = "</a:t>
            </a:r>
            <a:r>
              <a:rPr lang="en-US" sz="900">
                <a:highlight>
                  <a:srgbClr val="FFFFFE"/>
                </a:highlight>
                <a:latin typeface="Courier New"/>
                <a:ea typeface="Courier New"/>
                <a:cs typeface="Courier New"/>
                <a:sym typeface="Courier New"/>
              </a:rPr>
              <a:t>;</a:t>
            </a:r>
            <a:endParaRPr sz="90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900">
                <a:highlight>
                  <a:srgbClr val="FFFFFE"/>
                </a:highlight>
                <a:latin typeface="Courier New"/>
                <a:ea typeface="Courier New"/>
                <a:cs typeface="Courier New"/>
                <a:sym typeface="Courier New"/>
              </a:rPr>
              <a:t>cin &gt;&gt; a[i];</a:t>
            </a:r>
            <a:endParaRPr sz="90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900">
                <a:highlight>
                  <a:srgbClr val="FFFFFE"/>
                </a:highlight>
                <a:latin typeface="Courier New"/>
                <a:ea typeface="Courier New"/>
                <a:cs typeface="Courier New"/>
                <a:sym typeface="Courier New"/>
              </a:rPr>
              <a:t>cout &lt;&lt; </a:t>
            </a:r>
            <a:r>
              <a:rPr lang="en-US" sz="900">
                <a:solidFill>
                  <a:srgbClr val="A31515"/>
                </a:solidFill>
                <a:highlight>
                  <a:srgbClr val="FFFFFE"/>
                </a:highlight>
                <a:latin typeface="Courier New"/>
                <a:ea typeface="Courier New"/>
                <a:cs typeface="Courier New"/>
                <a:sym typeface="Courier New"/>
              </a:rPr>
              <a:t>"m"</a:t>
            </a:r>
            <a:r>
              <a:rPr lang="en-US" sz="900">
                <a:highlight>
                  <a:srgbClr val="FFFFFE"/>
                </a:highlight>
                <a:latin typeface="Courier New"/>
                <a:ea typeface="Courier New"/>
                <a:cs typeface="Courier New"/>
                <a:sym typeface="Courier New"/>
              </a:rPr>
              <a:t> &lt;&lt; i + </a:t>
            </a:r>
            <a:r>
              <a:rPr lang="en-US" sz="900">
                <a:solidFill>
                  <a:srgbClr val="09885A"/>
                </a:solidFill>
                <a:highlight>
                  <a:srgbClr val="FFFFFE"/>
                </a:highlight>
                <a:latin typeface="Courier New"/>
                <a:ea typeface="Courier New"/>
                <a:cs typeface="Courier New"/>
                <a:sym typeface="Courier New"/>
              </a:rPr>
              <a:t>1</a:t>
            </a:r>
            <a:r>
              <a:rPr lang="en-US" sz="900">
                <a:highlight>
                  <a:srgbClr val="FFFFFE"/>
                </a:highlight>
                <a:latin typeface="Courier New"/>
                <a:ea typeface="Courier New"/>
                <a:cs typeface="Courier New"/>
                <a:sym typeface="Courier New"/>
              </a:rPr>
              <a:t> &lt;&lt; </a:t>
            </a:r>
            <a:r>
              <a:rPr lang="en-US" sz="900">
                <a:solidFill>
                  <a:srgbClr val="A31515"/>
                </a:solidFill>
                <a:highlight>
                  <a:srgbClr val="FFFFFE"/>
                </a:highlight>
                <a:latin typeface="Courier New"/>
                <a:ea typeface="Courier New"/>
                <a:cs typeface="Courier New"/>
                <a:sym typeface="Courier New"/>
              </a:rPr>
              <a:t>" = "</a:t>
            </a:r>
            <a:r>
              <a:rPr lang="en-US" sz="900">
                <a:highlight>
                  <a:srgbClr val="FFFFFE"/>
                </a:highlight>
                <a:latin typeface="Courier New"/>
                <a:ea typeface="Courier New"/>
                <a:cs typeface="Courier New"/>
                <a:sym typeface="Courier New"/>
              </a:rPr>
              <a:t>;</a:t>
            </a:r>
            <a:endParaRPr sz="90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900">
                <a:highlight>
                  <a:srgbClr val="FFFFFE"/>
                </a:highlight>
                <a:latin typeface="Courier New"/>
                <a:ea typeface="Courier New"/>
                <a:cs typeface="Courier New"/>
                <a:sym typeface="Courier New"/>
              </a:rPr>
              <a:t>cin &gt;&gt; m[i];</a:t>
            </a:r>
            <a:endParaRPr sz="90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900">
                <a:highlight>
                  <a:srgbClr val="FFFFFE"/>
                </a:highlight>
                <a:latin typeface="Courier New"/>
                <a:ea typeface="Courier New"/>
                <a:cs typeface="Courier New"/>
                <a:sym typeface="Courier New"/>
              </a:rPr>
              <a:t>}</a:t>
            </a:r>
            <a:endParaRPr sz="90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900">
                <a:highlight>
                  <a:srgbClr val="FFFFFE"/>
                </a:highlight>
                <a:latin typeface="Courier New"/>
                <a:ea typeface="Courier New"/>
                <a:cs typeface="Courier New"/>
                <a:sym typeface="Courier New"/>
              </a:rPr>
              <a:t>cout &lt;&lt; </a:t>
            </a:r>
            <a:r>
              <a:rPr lang="en-US" sz="900">
                <a:solidFill>
                  <a:srgbClr val="A31515"/>
                </a:solidFill>
                <a:highlight>
                  <a:srgbClr val="FFFFFE"/>
                </a:highlight>
                <a:latin typeface="Courier New"/>
                <a:ea typeface="Courier New"/>
                <a:cs typeface="Courier New"/>
                <a:sym typeface="Courier New"/>
              </a:rPr>
              <a:t>"Ket qua x = "</a:t>
            </a:r>
            <a:r>
              <a:rPr lang="en-US" sz="900">
                <a:highlight>
                  <a:srgbClr val="FFFFFE"/>
                </a:highlight>
                <a:latin typeface="Courier New"/>
                <a:ea typeface="Courier New"/>
                <a:cs typeface="Courier New"/>
                <a:sym typeface="Courier New"/>
              </a:rPr>
              <a:t> &lt;&lt; thangDuTrungHoa(m, a, k);</a:t>
            </a:r>
            <a:endParaRPr sz="90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900">
                <a:solidFill>
                  <a:srgbClr val="0000FF"/>
                </a:solidFill>
                <a:highlight>
                  <a:srgbClr val="FFFFFE"/>
                </a:highlight>
                <a:latin typeface="Courier New"/>
                <a:ea typeface="Courier New"/>
                <a:cs typeface="Courier New"/>
                <a:sym typeface="Courier New"/>
              </a:rPr>
              <a:t>return</a:t>
            </a:r>
            <a:r>
              <a:rPr lang="en-US" sz="900">
                <a:highlight>
                  <a:srgbClr val="FFFFFE"/>
                </a:highlight>
                <a:latin typeface="Courier New"/>
                <a:ea typeface="Courier New"/>
                <a:cs typeface="Courier New"/>
                <a:sym typeface="Courier New"/>
              </a:rPr>
              <a:t> </a:t>
            </a:r>
            <a:r>
              <a:rPr lang="en-US" sz="900">
                <a:solidFill>
                  <a:srgbClr val="09885A"/>
                </a:solidFill>
                <a:highlight>
                  <a:srgbClr val="FFFFFE"/>
                </a:highlight>
                <a:latin typeface="Courier New"/>
                <a:ea typeface="Courier New"/>
                <a:cs typeface="Courier New"/>
                <a:sym typeface="Courier New"/>
              </a:rPr>
              <a:t>0</a:t>
            </a:r>
            <a:r>
              <a:rPr lang="en-US" sz="900">
                <a:highlight>
                  <a:srgbClr val="FFFFFE"/>
                </a:highlight>
                <a:latin typeface="Courier New"/>
                <a:ea typeface="Courier New"/>
                <a:cs typeface="Courier New"/>
                <a:sym typeface="Courier New"/>
              </a:rPr>
              <a:t>;</a:t>
            </a:r>
            <a:endParaRPr sz="90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900">
                <a:highlight>
                  <a:srgbClr val="FFFFFE"/>
                </a:highlight>
                <a:latin typeface="Courier New"/>
                <a:ea typeface="Courier New"/>
                <a:cs typeface="Courier New"/>
                <a:sym typeface="Courier New"/>
              </a:rPr>
              <a:t>}</a:t>
            </a:r>
            <a:endParaRPr sz="900">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900">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488" name="Google Shape;488;ge8fb1f1b92_0_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23f0d4f30f0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23f0d4f30f0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8" name="Google Shape;498;g23f0d4f30f0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db68a7872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db68a7872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228600" lvl="0" marL="457200" rtl="0" algn="just">
              <a:lnSpc>
                <a:spcPct val="120000"/>
              </a:lnSpc>
              <a:spcBef>
                <a:spcPts val="0"/>
              </a:spcBef>
              <a:spcAft>
                <a:spcPts val="0"/>
              </a:spcAft>
              <a:buNone/>
            </a:pPr>
            <a:r>
              <a:t/>
            </a:r>
            <a:endParaRPr>
              <a:latin typeface="Times New Roman"/>
              <a:ea typeface="Times New Roman"/>
              <a:cs typeface="Times New Roman"/>
              <a:sym typeface="Times New Roman"/>
            </a:endParaRPr>
          </a:p>
          <a:p>
            <a:pPr indent="-228600" lvl="0" marL="457200" rtl="0" algn="just">
              <a:lnSpc>
                <a:spcPct val="120000"/>
              </a:lnSpc>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p:txBody>
      </p:sp>
      <p:sp>
        <p:nvSpPr>
          <p:cNvPr id="507" name="Google Shape;507;gdb68a78724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dcedc8192b_0_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4" name="Google Shape;514;gdcedc8192b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b7384ee9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b7384ee9e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gdb7384ee9e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db7384ee9e_5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db7384ee9e_5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Clr>
                <a:srgbClr val="595959"/>
              </a:buClr>
              <a:buSzPts val="1800"/>
              <a:buChar char="●"/>
            </a:pPr>
            <a:r>
              <a:rPr lang="en-US" sz="1800">
                <a:solidFill>
                  <a:srgbClr val="595959"/>
                </a:solidFill>
              </a:rPr>
              <a:t>n &gt; 2, thì tồn tại p - nguyên tố: n &lt; p &lt; n!</a:t>
            </a:r>
            <a:endParaRPr sz="1800">
              <a:solidFill>
                <a:srgbClr val="595959"/>
              </a:solidFill>
            </a:endParaRPr>
          </a:p>
          <a:p>
            <a:pPr indent="-317500" lvl="1" marL="914400" rtl="0" algn="l">
              <a:lnSpc>
                <a:spcPct val="115000"/>
              </a:lnSpc>
              <a:spcBef>
                <a:spcPts val="0"/>
              </a:spcBef>
              <a:spcAft>
                <a:spcPts val="0"/>
              </a:spcAft>
              <a:buClr>
                <a:srgbClr val="595959"/>
              </a:buClr>
              <a:buSzPts val="1400"/>
              <a:buChar char="○"/>
            </a:pPr>
            <a:r>
              <a:rPr lang="en-US" sz="1400">
                <a:solidFill>
                  <a:srgbClr val="595959"/>
                </a:solidFill>
              </a:rPr>
              <a:t>N = n!-1 &gt;1, suy ra tồn tại p là ước của N, ở đây p&gt; n và p&lt; N</a:t>
            </a:r>
            <a:endParaRPr sz="1400">
              <a:solidFill>
                <a:srgbClr val="595959"/>
              </a:solidFill>
            </a:endParaRPr>
          </a:p>
          <a:p>
            <a:pPr indent="0" lvl="0" marL="0" rtl="0" algn="l">
              <a:spcBef>
                <a:spcPts val="0"/>
              </a:spcBef>
              <a:spcAft>
                <a:spcPts val="0"/>
              </a:spcAft>
              <a:buNone/>
            </a:pPr>
            <a:r>
              <a:t/>
            </a:r>
            <a:endParaRPr/>
          </a:p>
        </p:txBody>
      </p:sp>
      <p:sp>
        <p:nvSpPr>
          <p:cNvPr id="117" name="Google Shape;117;gdb7384ee9e_5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b7384ee9e_5_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db7384ee9e_5_1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solidFill>
                  <a:srgbClr val="643820"/>
                </a:solidFill>
                <a:highlight>
                  <a:srgbClr val="FFFFFF"/>
                </a:highlight>
              </a:rPr>
              <a:t>#include </a:t>
            </a:r>
            <a:r>
              <a:rPr lang="en-US">
                <a:solidFill>
                  <a:srgbClr val="C41A16"/>
                </a:solidFill>
                <a:highlight>
                  <a:srgbClr val="FFFFFF"/>
                </a:highlight>
              </a:rPr>
              <a:t>&lt;stdio.h&gt;</a:t>
            </a:r>
            <a:endParaRPr>
              <a:solidFill>
                <a:srgbClr val="C41A16"/>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solidFill>
                  <a:srgbClr val="643820"/>
                </a:solidFill>
                <a:highlight>
                  <a:srgbClr val="FFFFFF"/>
                </a:highlight>
              </a:rPr>
              <a:t>#define MAX </a:t>
            </a:r>
            <a:r>
              <a:rPr lang="en-US">
                <a:solidFill>
                  <a:srgbClr val="1C00CF"/>
                </a:solidFill>
                <a:highlight>
                  <a:srgbClr val="FFFFFF"/>
                </a:highlight>
              </a:rPr>
              <a:t>100</a:t>
            </a:r>
            <a:endParaRPr>
              <a:solidFill>
                <a:srgbClr val="1C00CF"/>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b="1" lang="en-US">
                <a:solidFill>
                  <a:srgbClr val="9B2393"/>
                </a:solidFill>
                <a:highlight>
                  <a:srgbClr val="FFFFFF"/>
                </a:highlight>
              </a:rPr>
              <a:t>typedef</a:t>
            </a:r>
            <a:r>
              <a:rPr lang="en-US">
                <a:highlight>
                  <a:srgbClr val="FFFFFF"/>
                </a:highlight>
              </a:rPr>
              <a:t> </a:t>
            </a:r>
            <a:r>
              <a:rPr b="1" lang="en-US">
                <a:solidFill>
                  <a:srgbClr val="9B2393"/>
                </a:solidFill>
                <a:highlight>
                  <a:srgbClr val="FFFFFF"/>
                </a:highlight>
              </a:rPr>
              <a:t>int</a:t>
            </a:r>
            <a:r>
              <a:rPr lang="en-US">
                <a:highlight>
                  <a:srgbClr val="FFFFFF"/>
                </a:highlight>
              </a:rPr>
              <a:t> VECTOR[MAX];</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b="1" lang="en-US">
                <a:solidFill>
                  <a:srgbClr val="9B2393"/>
                </a:solidFill>
                <a:highlight>
                  <a:srgbClr val="FFFFFF"/>
                </a:highlight>
              </a:rPr>
              <a:t>void</a:t>
            </a:r>
            <a:r>
              <a:rPr lang="en-US">
                <a:highlight>
                  <a:srgbClr val="FFFFFF"/>
                </a:highlight>
              </a:rPr>
              <a:t> PrimeFactors(</a:t>
            </a:r>
            <a:r>
              <a:rPr b="1" lang="en-US">
                <a:solidFill>
                  <a:srgbClr val="9B2393"/>
                </a:solidFill>
                <a:highlight>
                  <a:srgbClr val="FFFFFF"/>
                </a:highlight>
              </a:rPr>
              <a:t>int</a:t>
            </a:r>
            <a:r>
              <a:rPr lang="en-US">
                <a:highlight>
                  <a:srgbClr val="FFFFFF"/>
                </a:highlight>
              </a:rPr>
              <a:t> n, VECTOR S, </a:t>
            </a:r>
            <a:r>
              <a:rPr b="1" lang="en-US">
                <a:solidFill>
                  <a:srgbClr val="9B2393"/>
                </a:solidFill>
                <a:highlight>
                  <a:srgbClr val="FFFFFF"/>
                </a:highlight>
              </a:rPr>
              <a:t>int</a:t>
            </a:r>
            <a:r>
              <a:rPr lang="en-US">
                <a:highlight>
                  <a:srgbClr val="FFFFFF"/>
                </a:highlight>
              </a:rPr>
              <a:t> &amp;k);</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b="1" lang="en-US">
                <a:solidFill>
                  <a:srgbClr val="9B2393"/>
                </a:solidFill>
                <a:highlight>
                  <a:srgbClr val="FFFFFF"/>
                </a:highlight>
              </a:rPr>
              <a:t>int</a:t>
            </a:r>
            <a:r>
              <a:rPr lang="en-US">
                <a:highlight>
                  <a:srgbClr val="FFFFFF"/>
                </a:highlight>
              </a:rPr>
              <a:t> main()</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    </a:t>
            </a:r>
            <a:r>
              <a:rPr b="1" lang="en-US">
                <a:solidFill>
                  <a:srgbClr val="9B2393"/>
                </a:solidFill>
                <a:highlight>
                  <a:srgbClr val="FFFFFF"/>
                </a:highlight>
              </a:rPr>
              <a:t>int</a:t>
            </a:r>
            <a:r>
              <a:rPr lang="en-US">
                <a:highlight>
                  <a:srgbClr val="FFFFFF"/>
                </a:highlight>
              </a:rPr>
              <a:t>  k;</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	</a:t>
            </a:r>
            <a:r>
              <a:rPr b="1" lang="en-US">
                <a:solidFill>
                  <a:srgbClr val="9B2393"/>
                </a:solidFill>
                <a:highlight>
                  <a:srgbClr val="FFFFFF"/>
                </a:highlight>
              </a:rPr>
              <a:t>int</a:t>
            </a:r>
            <a:r>
              <a:rPr lang="en-US">
                <a:highlight>
                  <a:srgbClr val="FFFFFF"/>
                </a:highlight>
              </a:rPr>
              <a:t> F[MAX];</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    </a:t>
            </a:r>
            <a:r>
              <a:rPr b="1" lang="en-US">
                <a:solidFill>
                  <a:srgbClr val="9B2393"/>
                </a:solidFill>
                <a:highlight>
                  <a:srgbClr val="FFFFFF"/>
                </a:highlight>
              </a:rPr>
              <a:t>int</a:t>
            </a:r>
            <a:r>
              <a:rPr lang="en-US">
                <a:highlight>
                  <a:srgbClr val="FFFFFF"/>
                </a:highlight>
              </a:rPr>
              <a:t> n =</a:t>
            </a:r>
            <a:r>
              <a:rPr lang="en-US">
                <a:solidFill>
                  <a:srgbClr val="1C00CF"/>
                </a:solidFill>
                <a:highlight>
                  <a:srgbClr val="FFFFFF"/>
                </a:highlight>
              </a:rPr>
              <a:t>99</a:t>
            </a:r>
            <a:r>
              <a:rPr lang="en-US">
                <a:highlight>
                  <a:srgbClr val="FFFFFF"/>
                </a:highlight>
              </a:rPr>
              <a:t>;</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    PrimeFactors(n, F, k);</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    for (</a:t>
            </a:r>
            <a:r>
              <a:rPr b="1" lang="en-US">
                <a:solidFill>
                  <a:srgbClr val="9B2393"/>
                </a:solidFill>
                <a:highlight>
                  <a:srgbClr val="FFFFFF"/>
                </a:highlight>
              </a:rPr>
              <a:t>int</a:t>
            </a:r>
            <a:r>
              <a:rPr lang="en-US">
                <a:highlight>
                  <a:srgbClr val="FFFFFF"/>
                </a:highlight>
              </a:rPr>
              <a:t> i = </a:t>
            </a:r>
            <a:r>
              <a:rPr lang="en-US">
                <a:solidFill>
                  <a:srgbClr val="1C00CF"/>
                </a:solidFill>
                <a:highlight>
                  <a:srgbClr val="FFFFFF"/>
                </a:highlight>
              </a:rPr>
              <a:t>0</a:t>
            </a:r>
            <a:r>
              <a:rPr lang="en-US">
                <a:highlight>
                  <a:srgbClr val="FFFFFF"/>
                </a:highlight>
              </a:rPr>
              <a:t>; i&lt;=k; i++)</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        printf(</a:t>
            </a:r>
            <a:r>
              <a:rPr lang="en-US">
                <a:solidFill>
                  <a:srgbClr val="C41A16"/>
                </a:solidFill>
                <a:highlight>
                  <a:srgbClr val="FFFFFF"/>
                </a:highlight>
              </a:rPr>
              <a:t>"%d "</a:t>
            </a:r>
            <a:r>
              <a:rPr lang="en-US">
                <a:highlight>
                  <a:srgbClr val="FFFFFF"/>
                </a:highlight>
              </a:rPr>
              <a:t>, F[i]);</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	return </a:t>
            </a:r>
            <a:r>
              <a:rPr lang="en-US">
                <a:solidFill>
                  <a:srgbClr val="1C00CF"/>
                </a:solidFill>
                <a:highlight>
                  <a:srgbClr val="FFFFFF"/>
                </a:highlight>
              </a:rPr>
              <a:t>0</a:t>
            </a:r>
            <a:r>
              <a:rPr lang="en-US">
                <a:highlight>
                  <a:srgbClr val="FFFFFF"/>
                </a:highlight>
              </a:rPr>
              <a:t>;</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b="1" lang="en-US">
                <a:solidFill>
                  <a:srgbClr val="9B2393"/>
                </a:solidFill>
                <a:highlight>
                  <a:srgbClr val="FFFFFF"/>
                </a:highlight>
              </a:rPr>
              <a:t>void</a:t>
            </a:r>
            <a:r>
              <a:rPr lang="en-US">
                <a:highlight>
                  <a:srgbClr val="FFFFFF"/>
                </a:highlight>
              </a:rPr>
              <a:t> PrimeFactors(</a:t>
            </a:r>
            <a:r>
              <a:rPr b="1" lang="en-US">
                <a:solidFill>
                  <a:srgbClr val="9B2393"/>
                </a:solidFill>
                <a:highlight>
                  <a:srgbClr val="FFFFFF"/>
                </a:highlight>
              </a:rPr>
              <a:t>int</a:t>
            </a:r>
            <a:r>
              <a:rPr lang="en-US">
                <a:highlight>
                  <a:srgbClr val="FFFFFF"/>
                </a:highlight>
              </a:rPr>
              <a:t> n, VECTOR S, </a:t>
            </a:r>
            <a:r>
              <a:rPr b="1" lang="en-US">
                <a:solidFill>
                  <a:srgbClr val="9B2393"/>
                </a:solidFill>
                <a:highlight>
                  <a:srgbClr val="FFFFFF"/>
                </a:highlight>
              </a:rPr>
              <a:t>int</a:t>
            </a:r>
            <a:r>
              <a:rPr lang="en-US">
                <a:highlight>
                  <a:srgbClr val="FFFFFF"/>
                </a:highlight>
              </a:rPr>
              <a:t> &amp;k)</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    k = </a:t>
            </a:r>
            <a:r>
              <a:rPr lang="en-US">
                <a:solidFill>
                  <a:srgbClr val="1C00CF"/>
                </a:solidFill>
                <a:highlight>
                  <a:srgbClr val="FFFFFF"/>
                </a:highlight>
              </a:rPr>
              <a:t>0</a:t>
            </a:r>
            <a:r>
              <a:rPr lang="en-US">
                <a:highlight>
                  <a:srgbClr val="FFFFFF"/>
                </a:highlight>
              </a:rPr>
              <a:t>;</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    S[k] = n;</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	for (</a:t>
            </a:r>
            <a:r>
              <a:rPr b="1" lang="en-US">
                <a:solidFill>
                  <a:srgbClr val="9B2393"/>
                </a:solidFill>
                <a:highlight>
                  <a:srgbClr val="FFFFFF"/>
                </a:highlight>
              </a:rPr>
              <a:t>int</a:t>
            </a:r>
            <a:r>
              <a:rPr lang="en-US">
                <a:highlight>
                  <a:srgbClr val="FFFFFF"/>
                </a:highlight>
              </a:rPr>
              <a:t> i=</a:t>
            </a:r>
            <a:r>
              <a:rPr lang="en-US">
                <a:solidFill>
                  <a:srgbClr val="1C00CF"/>
                </a:solidFill>
                <a:highlight>
                  <a:srgbClr val="FFFFFF"/>
                </a:highlight>
              </a:rPr>
              <a:t>2</a:t>
            </a:r>
            <a:r>
              <a:rPr lang="en-US">
                <a:highlight>
                  <a:srgbClr val="FFFFFF"/>
                </a:highlight>
              </a:rPr>
              <a:t>; i*i&lt;=n; i++){</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        while (n%i==</a:t>
            </a:r>
            <a:r>
              <a:rPr lang="en-US">
                <a:solidFill>
                  <a:srgbClr val="1C00CF"/>
                </a:solidFill>
                <a:highlight>
                  <a:srgbClr val="FFFFFF"/>
                </a:highlight>
              </a:rPr>
              <a:t>0</a:t>
            </a:r>
            <a:r>
              <a:rPr lang="en-US">
                <a:highlight>
                  <a:srgbClr val="FFFFFF"/>
                </a:highlight>
              </a:rPr>
              <a:t>){</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            k++;</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            S[k] = i;</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			n = n/i;</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		} 	 </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	}</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	if (n&gt;</a:t>
            </a:r>
            <a:r>
              <a:rPr lang="en-US">
                <a:solidFill>
                  <a:srgbClr val="1C00CF"/>
                </a:solidFill>
                <a:highlight>
                  <a:srgbClr val="FFFFFF"/>
                </a:highlight>
              </a:rPr>
              <a:t>1</a:t>
            </a:r>
            <a:r>
              <a:rPr lang="en-US">
                <a:highlight>
                  <a:srgbClr val="FFFFFF"/>
                </a:highlight>
              </a:rPr>
              <a:t>) S[++k]=n;</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a:t>
            </a:r>
            <a:endParaRPr>
              <a:highlight>
                <a:srgbClr val="FFFFFF"/>
              </a:highlight>
            </a:endParaRPr>
          </a:p>
          <a:p>
            <a:pPr indent="0" lvl="0" marL="0" rtl="0" algn="l">
              <a:spcBef>
                <a:spcPts val="0"/>
              </a:spcBef>
              <a:spcAft>
                <a:spcPts val="0"/>
              </a:spcAft>
              <a:buNone/>
            </a:pPr>
            <a:r>
              <a:t/>
            </a:r>
            <a:endParaRPr/>
          </a:p>
        </p:txBody>
      </p:sp>
      <p:sp>
        <p:nvSpPr>
          <p:cNvPr id="129" name="Google Shape;129;gdb7384ee9e_5_1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db7384ee9e_5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db7384ee9e_5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gdb7384ee9e_5_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b7384ee9e_5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b7384ee9e_5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T(n) - so uoc cua so </a:t>
            </a:r>
            <a:endParaRPr/>
          </a:p>
          <a:p>
            <a:pPr indent="0" lvl="0" marL="0" rtl="0" algn="l">
              <a:spcBef>
                <a:spcPts val="0"/>
              </a:spcBef>
              <a:spcAft>
                <a:spcPts val="0"/>
              </a:spcAft>
              <a:buNone/>
            </a:pPr>
            <a:r>
              <a:t/>
            </a:r>
            <a:endParaRPr/>
          </a:p>
        </p:txBody>
      </p:sp>
      <p:sp>
        <p:nvSpPr>
          <p:cNvPr id="154" name="Google Shape;154;gdb7384ee9e_5_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a95ce2343_0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da95ce2343_0_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AutoNum type="arabicParenR"/>
            </a:pPr>
            <a:r>
              <a:rPr lang="en-US"/>
              <a:t>10 = 10 = 2.5 = (</a:t>
            </a:r>
            <a:r>
              <a:rPr lang="en-US"/>
              <a:t>alpha + 1</a:t>
            </a:r>
            <a:r>
              <a:rPr lang="en-US"/>
              <a:t>)(</a:t>
            </a:r>
            <a:r>
              <a:rPr lang="en-US"/>
              <a:t>beta + 1</a:t>
            </a:r>
            <a:r>
              <a:rPr lang="en-US"/>
              <a:t>)  hoặc  (</a:t>
            </a:r>
            <a:r>
              <a:rPr lang="en-US"/>
              <a:t>alpha + 1</a:t>
            </a:r>
            <a:r>
              <a:rPr lang="en-US"/>
              <a:t>)==&gt; </a:t>
            </a:r>
            <a:endParaRPr/>
          </a:p>
          <a:p>
            <a:pPr indent="-317500" lvl="0" marL="457200" rtl="0" algn="l">
              <a:spcBef>
                <a:spcPts val="0"/>
              </a:spcBef>
              <a:spcAft>
                <a:spcPts val="0"/>
              </a:spcAft>
              <a:buSzPts val="1400"/>
              <a:buAutoNum type="arabicParenR"/>
            </a:pPr>
            <a:r>
              <a:rPr lang="en-US"/>
              <a:t>3.2^4</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t>
            </a:r>
            <a:endParaRPr/>
          </a:p>
          <a:p>
            <a:pPr indent="0" lvl="0" marL="0" rtl="0" algn="l">
              <a:spcBef>
                <a:spcPts val="0"/>
              </a:spcBef>
              <a:spcAft>
                <a:spcPts val="0"/>
              </a:spcAft>
              <a:buNone/>
            </a:pPr>
            <a:r>
              <a:rPr lang="en-US"/>
              <a:t>48, 80, 112, 162, 1876</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t>
            </a:r>
            <a:endParaRPr/>
          </a:p>
          <a:p>
            <a:pPr indent="0" lvl="0" marL="0" rtl="0" algn="l">
              <a:lnSpc>
                <a:spcPct val="115000"/>
              </a:lnSpc>
              <a:spcBef>
                <a:spcPts val="0"/>
              </a:spcBef>
              <a:spcAft>
                <a:spcPts val="0"/>
              </a:spcAft>
              <a:buClr>
                <a:schemeClr val="dk1"/>
              </a:buClr>
              <a:buSzPts val="1100"/>
              <a:buFont typeface="Arial"/>
              <a:buNone/>
            </a:pPr>
            <a:r>
              <a:rPr lang="en-US">
                <a:solidFill>
                  <a:srgbClr val="643820"/>
                </a:solidFill>
                <a:highlight>
                  <a:srgbClr val="FFFFFF"/>
                </a:highlight>
              </a:rPr>
              <a:t>#include </a:t>
            </a:r>
            <a:r>
              <a:rPr lang="en-US">
                <a:solidFill>
                  <a:srgbClr val="C41A16"/>
                </a:solidFill>
                <a:highlight>
                  <a:srgbClr val="FFFFFF"/>
                </a:highlight>
              </a:rPr>
              <a:t>&lt;stdio.h&gt;</a:t>
            </a:r>
            <a:endParaRPr>
              <a:solidFill>
                <a:srgbClr val="C41A16"/>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b="1" lang="en-US">
                <a:solidFill>
                  <a:srgbClr val="9B2393"/>
                </a:solidFill>
                <a:highlight>
                  <a:srgbClr val="FFFFFF"/>
                </a:highlight>
              </a:rPr>
              <a:t>int</a:t>
            </a:r>
            <a:r>
              <a:rPr lang="en-US">
                <a:highlight>
                  <a:srgbClr val="FFFFFF"/>
                </a:highlight>
              </a:rPr>
              <a:t> souoc(</a:t>
            </a:r>
            <a:r>
              <a:rPr b="1" lang="en-US">
                <a:solidFill>
                  <a:srgbClr val="9B2393"/>
                </a:solidFill>
                <a:highlight>
                  <a:srgbClr val="FFFFFF"/>
                </a:highlight>
              </a:rPr>
              <a:t>int</a:t>
            </a:r>
            <a:r>
              <a:rPr lang="en-US">
                <a:highlight>
                  <a:srgbClr val="FFFFFF"/>
                </a:highlight>
              </a:rPr>
              <a:t> n);</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b="1" lang="en-US">
                <a:solidFill>
                  <a:srgbClr val="9B2393"/>
                </a:solidFill>
                <a:highlight>
                  <a:srgbClr val="FFFFFF"/>
                </a:highlight>
              </a:rPr>
              <a:t>int</a:t>
            </a:r>
            <a:r>
              <a:rPr lang="en-US">
                <a:highlight>
                  <a:srgbClr val="FFFFFF"/>
                </a:highlight>
              </a:rPr>
              <a:t> main()</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    </a:t>
            </a:r>
            <a:r>
              <a:rPr b="1" lang="en-US">
                <a:solidFill>
                  <a:srgbClr val="9B2393"/>
                </a:solidFill>
                <a:highlight>
                  <a:srgbClr val="FFFFFF"/>
                </a:highlight>
              </a:rPr>
              <a:t>int</a:t>
            </a:r>
            <a:r>
              <a:rPr lang="en-US">
                <a:highlight>
                  <a:srgbClr val="FFFFFF"/>
                </a:highlight>
              </a:rPr>
              <a:t> n = </a:t>
            </a:r>
            <a:r>
              <a:rPr lang="en-US">
                <a:solidFill>
                  <a:srgbClr val="1C00CF"/>
                </a:solidFill>
                <a:highlight>
                  <a:srgbClr val="FFFFFF"/>
                </a:highlight>
              </a:rPr>
              <a:t>200</a:t>
            </a:r>
            <a:r>
              <a:rPr lang="en-US">
                <a:highlight>
                  <a:srgbClr val="FFFFFF"/>
                </a:highlight>
              </a:rPr>
              <a:t>;</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    for (</a:t>
            </a:r>
            <a:r>
              <a:rPr b="1" lang="en-US">
                <a:solidFill>
                  <a:srgbClr val="9B2393"/>
                </a:solidFill>
                <a:highlight>
                  <a:srgbClr val="FFFFFF"/>
                </a:highlight>
              </a:rPr>
              <a:t>int</a:t>
            </a:r>
            <a:r>
              <a:rPr lang="en-US">
                <a:highlight>
                  <a:srgbClr val="FFFFFF"/>
                </a:highlight>
              </a:rPr>
              <a:t> j = </a:t>
            </a:r>
            <a:r>
              <a:rPr lang="en-US">
                <a:solidFill>
                  <a:srgbClr val="1C00CF"/>
                </a:solidFill>
                <a:highlight>
                  <a:srgbClr val="FFFFFF"/>
                </a:highlight>
              </a:rPr>
              <a:t>1</a:t>
            </a:r>
            <a:r>
              <a:rPr lang="en-US">
                <a:highlight>
                  <a:srgbClr val="FFFFFF"/>
                </a:highlight>
              </a:rPr>
              <a:t>; j&lt;=n; j++) {</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       </a:t>
            </a:r>
            <a:r>
              <a:rPr b="1" lang="en-US">
                <a:solidFill>
                  <a:srgbClr val="9B2393"/>
                </a:solidFill>
                <a:highlight>
                  <a:srgbClr val="FFFFFF"/>
                </a:highlight>
              </a:rPr>
              <a:t>int</a:t>
            </a:r>
            <a:r>
              <a:rPr lang="en-US">
                <a:highlight>
                  <a:srgbClr val="FFFFFF"/>
                </a:highlight>
              </a:rPr>
              <a:t> t =  souoc(j);</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        if (t!=</a:t>
            </a:r>
            <a:r>
              <a:rPr lang="en-US">
                <a:solidFill>
                  <a:srgbClr val="1C00CF"/>
                </a:solidFill>
                <a:highlight>
                  <a:srgbClr val="FFFFFF"/>
                </a:highlight>
              </a:rPr>
              <a:t>0</a:t>
            </a:r>
            <a:r>
              <a:rPr lang="en-US">
                <a:highlight>
                  <a:srgbClr val="FFFFFF"/>
                </a:highlight>
              </a:rPr>
              <a:t>) printf(</a:t>
            </a:r>
            <a:r>
              <a:rPr lang="en-US">
                <a:solidFill>
                  <a:srgbClr val="C41A16"/>
                </a:solidFill>
                <a:highlight>
                  <a:srgbClr val="FFFFFF"/>
                </a:highlight>
              </a:rPr>
              <a:t>"%d\n"</a:t>
            </a:r>
            <a:r>
              <a:rPr lang="en-US">
                <a:highlight>
                  <a:srgbClr val="FFFFFF"/>
                </a:highlight>
              </a:rPr>
              <a:t>,t);</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    }</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    return </a:t>
            </a:r>
            <a:r>
              <a:rPr lang="en-US">
                <a:solidFill>
                  <a:srgbClr val="1C00CF"/>
                </a:solidFill>
                <a:highlight>
                  <a:srgbClr val="FFFFFF"/>
                </a:highlight>
              </a:rPr>
              <a:t>0</a:t>
            </a:r>
            <a:r>
              <a:rPr lang="en-US">
                <a:highlight>
                  <a:srgbClr val="FFFFFF"/>
                </a:highlight>
              </a:rPr>
              <a:t>;</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b="1" lang="en-US">
                <a:solidFill>
                  <a:srgbClr val="9B2393"/>
                </a:solidFill>
                <a:highlight>
                  <a:srgbClr val="FFFFFF"/>
                </a:highlight>
              </a:rPr>
              <a:t>int</a:t>
            </a:r>
            <a:r>
              <a:rPr lang="en-US">
                <a:highlight>
                  <a:srgbClr val="FFFFFF"/>
                </a:highlight>
              </a:rPr>
              <a:t> souoc(</a:t>
            </a:r>
            <a:r>
              <a:rPr b="1" lang="en-US">
                <a:solidFill>
                  <a:srgbClr val="9B2393"/>
                </a:solidFill>
                <a:highlight>
                  <a:srgbClr val="FFFFFF"/>
                </a:highlight>
              </a:rPr>
              <a:t>int</a:t>
            </a:r>
            <a:r>
              <a:rPr lang="en-US">
                <a:highlight>
                  <a:srgbClr val="FFFFFF"/>
                </a:highlight>
              </a:rPr>
              <a:t> n)</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    </a:t>
            </a:r>
            <a:r>
              <a:rPr b="1" lang="en-US">
                <a:solidFill>
                  <a:srgbClr val="9B2393"/>
                </a:solidFill>
                <a:highlight>
                  <a:srgbClr val="FFFFFF"/>
                </a:highlight>
              </a:rPr>
              <a:t>int</a:t>
            </a:r>
            <a:r>
              <a:rPr lang="en-US">
                <a:highlight>
                  <a:srgbClr val="FFFFFF"/>
                </a:highlight>
              </a:rPr>
              <a:t> k = </a:t>
            </a:r>
            <a:r>
              <a:rPr lang="en-US">
                <a:solidFill>
                  <a:srgbClr val="1C00CF"/>
                </a:solidFill>
                <a:highlight>
                  <a:srgbClr val="FFFFFF"/>
                </a:highlight>
              </a:rPr>
              <a:t>10</a:t>
            </a:r>
            <a:r>
              <a:rPr lang="en-US">
                <a:highlight>
                  <a:srgbClr val="FFFFFF"/>
                </a:highlight>
              </a:rPr>
              <a:t>;</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    for (</a:t>
            </a:r>
            <a:r>
              <a:rPr b="1" lang="en-US">
                <a:solidFill>
                  <a:srgbClr val="9B2393"/>
                </a:solidFill>
                <a:highlight>
                  <a:srgbClr val="FFFFFF"/>
                </a:highlight>
              </a:rPr>
              <a:t>int</a:t>
            </a:r>
            <a:r>
              <a:rPr lang="en-US">
                <a:highlight>
                  <a:srgbClr val="FFFFFF"/>
                </a:highlight>
              </a:rPr>
              <a:t> i = </a:t>
            </a:r>
            <a:r>
              <a:rPr lang="en-US">
                <a:solidFill>
                  <a:srgbClr val="1C00CF"/>
                </a:solidFill>
                <a:highlight>
                  <a:srgbClr val="FFFFFF"/>
                </a:highlight>
              </a:rPr>
              <a:t>1</a:t>
            </a:r>
            <a:r>
              <a:rPr lang="en-US">
                <a:highlight>
                  <a:srgbClr val="FFFFFF"/>
                </a:highlight>
              </a:rPr>
              <a:t>; i&lt;=n; i++) {</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        if(n%i == </a:t>
            </a:r>
            <a:r>
              <a:rPr lang="en-US">
                <a:solidFill>
                  <a:srgbClr val="1C00CF"/>
                </a:solidFill>
                <a:highlight>
                  <a:srgbClr val="FFFFFF"/>
                </a:highlight>
              </a:rPr>
              <a:t>0</a:t>
            </a:r>
            <a:r>
              <a:rPr lang="en-US">
                <a:highlight>
                  <a:srgbClr val="FFFFFF"/>
                </a:highlight>
              </a:rPr>
              <a:t>){</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            k--;</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        }</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    }</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    if(k==</a:t>
            </a:r>
            <a:r>
              <a:rPr lang="en-US">
                <a:solidFill>
                  <a:srgbClr val="1C00CF"/>
                </a:solidFill>
                <a:highlight>
                  <a:srgbClr val="FFFFFF"/>
                </a:highlight>
              </a:rPr>
              <a:t>0</a:t>
            </a:r>
            <a:r>
              <a:rPr lang="en-US">
                <a:highlight>
                  <a:srgbClr val="FFFFFF"/>
                </a:highlight>
              </a:rPr>
              <a:t>) return n;</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    else return </a:t>
            </a:r>
            <a:r>
              <a:rPr lang="en-US">
                <a:solidFill>
                  <a:srgbClr val="1C00CF"/>
                </a:solidFill>
                <a:highlight>
                  <a:srgbClr val="FFFFFF"/>
                </a:highlight>
              </a:rPr>
              <a:t>0</a:t>
            </a:r>
            <a:r>
              <a:rPr lang="en-US">
                <a:highlight>
                  <a:srgbClr val="FFFFFF"/>
                </a:highlight>
              </a:rPr>
              <a:t> ;</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rPr>
              <a:t>}</a:t>
            </a:r>
            <a:endParaRPr>
              <a:highlight>
                <a:srgbClr val="FFFFFF"/>
              </a:highlight>
            </a:endParaRPr>
          </a:p>
          <a:p>
            <a:pPr indent="0" lvl="0" marL="0" rtl="0" algn="l">
              <a:spcBef>
                <a:spcPts val="0"/>
              </a:spcBef>
              <a:spcAft>
                <a:spcPts val="0"/>
              </a:spcAft>
              <a:buNone/>
            </a:pPr>
            <a:r>
              <a:t/>
            </a:r>
            <a:endParaRPr/>
          </a:p>
        </p:txBody>
      </p:sp>
      <p:sp>
        <p:nvSpPr>
          <p:cNvPr id="170" name="Google Shape;170;gda95ce2343_0_9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2"/>
          <p:cNvSpPr txBox="1"/>
          <p:nvPr>
            <p:ph idx="1" type="body"/>
          </p:nvPr>
        </p:nvSpPr>
        <p:spPr>
          <a:xfrm>
            <a:off x="493775" y="2976375"/>
            <a:ext cx="4229700" cy="2072100"/>
          </a:xfrm>
          <a:prstGeom prst="rect">
            <a:avLst/>
          </a:prstGeom>
          <a:noFill/>
          <a:ln cap="flat" cmpd="sng" w="9525">
            <a:solidFill>
              <a:schemeClr val="lt1"/>
            </a:solidFill>
            <a:prstDash val="solid"/>
            <a:round/>
            <a:headEnd len="sm" w="sm" type="none"/>
            <a:tailEnd len="sm" w="sm" type="none"/>
          </a:ln>
        </p:spPr>
        <p:txBody>
          <a:bodyPr anchorCtr="0" anchor="t" bIns="34325" lIns="0" spcFirstLastPara="1" rIns="68675" wrap="square" tIns="34325">
            <a:noAutofit/>
          </a:bodyPr>
          <a:lstStyle>
            <a:lvl1pPr indent="-228600" lvl="0" marL="457200" rtl="0" algn="l">
              <a:lnSpc>
                <a:spcPct val="130000"/>
              </a:lnSpc>
              <a:spcBef>
                <a:spcPts val="500"/>
              </a:spcBef>
              <a:spcAft>
                <a:spcPts val="0"/>
              </a:spcAft>
              <a:buClr>
                <a:schemeClr val="lt2"/>
              </a:buClr>
              <a:buSzPts val="1900"/>
              <a:buNone/>
              <a:defRPr b="0" i="0" sz="1500">
                <a:solidFill>
                  <a:schemeClr val="lt2"/>
                </a:solidFill>
                <a:latin typeface="Georgia"/>
                <a:ea typeface="Georgia"/>
                <a:cs typeface="Georgia"/>
                <a:sym typeface="Georgia"/>
              </a:defRPr>
            </a:lvl1pPr>
            <a:lvl2pPr indent="-292100" lvl="1" marL="914400" rtl="0" algn="l">
              <a:lnSpc>
                <a:spcPct val="130000"/>
              </a:lnSpc>
              <a:spcBef>
                <a:spcPts val="500"/>
              </a:spcBef>
              <a:spcAft>
                <a:spcPts val="0"/>
              </a:spcAft>
              <a:buClr>
                <a:schemeClr val="lt2"/>
              </a:buClr>
              <a:buSzPts val="1000"/>
              <a:buChar char="-"/>
              <a:defRPr sz="800">
                <a:solidFill>
                  <a:schemeClr val="lt2"/>
                </a:solidFill>
              </a:defRPr>
            </a:lvl2pPr>
            <a:lvl3pPr indent="-292100" lvl="2" marL="1371600" rtl="0" algn="l">
              <a:lnSpc>
                <a:spcPct val="130000"/>
              </a:lnSpc>
              <a:spcBef>
                <a:spcPts val="500"/>
              </a:spcBef>
              <a:spcAft>
                <a:spcPts val="0"/>
              </a:spcAft>
              <a:buClr>
                <a:schemeClr val="lt2"/>
              </a:buClr>
              <a:buSzPts val="1000"/>
              <a:buChar char="-"/>
              <a:defRPr sz="800">
                <a:solidFill>
                  <a:schemeClr val="lt2"/>
                </a:solidFill>
              </a:defRPr>
            </a:lvl3pPr>
            <a:lvl4pPr indent="-292100" lvl="3" marL="1828800" rtl="0" algn="l">
              <a:lnSpc>
                <a:spcPct val="130000"/>
              </a:lnSpc>
              <a:spcBef>
                <a:spcPts val="500"/>
              </a:spcBef>
              <a:spcAft>
                <a:spcPts val="0"/>
              </a:spcAft>
              <a:buClr>
                <a:schemeClr val="lt2"/>
              </a:buClr>
              <a:buSzPts val="1000"/>
              <a:buChar char="-"/>
              <a:defRPr sz="800">
                <a:solidFill>
                  <a:schemeClr val="lt2"/>
                </a:solidFill>
              </a:defRPr>
            </a:lvl4pPr>
            <a:lvl5pPr indent="-292100" lvl="4" marL="2286000" rtl="0" algn="l">
              <a:lnSpc>
                <a:spcPct val="130000"/>
              </a:lnSpc>
              <a:spcBef>
                <a:spcPts val="500"/>
              </a:spcBef>
              <a:spcAft>
                <a:spcPts val="0"/>
              </a:spcAft>
              <a:buClr>
                <a:schemeClr val="lt2"/>
              </a:buClr>
              <a:buSzPts val="1000"/>
              <a:buChar char="-"/>
              <a:defRPr sz="800">
                <a:solidFill>
                  <a:schemeClr val="lt2"/>
                </a:solidFill>
              </a:defRPr>
            </a:lvl5pPr>
            <a:lvl6pPr indent="-279400" lvl="5" marL="2743200" rtl="0" algn="l">
              <a:lnSpc>
                <a:spcPct val="90000"/>
              </a:lnSpc>
              <a:spcBef>
                <a:spcPts val="400"/>
              </a:spcBef>
              <a:spcAft>
                <a:spcPts val="0"/>
              </a:spcAft>
              <a:buClr>
                <a:schemeClr val="lt2"/>
              </a:buClr>
              <a:buSzPts val="800"/>
              <a:buChar char="•"/>
              <a:defRPr sz="800">
                <a:solidFill>
                  <a:schemeClr val="lt2"/>
                </a:solidFill>
              </a:defRPr>
            </a:lvl6pPr>
            <a:lvl7pPr indent="-279400" lvl="6" marL="3200400" rtl="0" algn="l">
              <a:lnSpc>
                <a:spcPct val="90000"/>
              </a:lnSpc>
              <a:spcBef>
                <a:spcPts val="400"/>
              </a:spcBef>
              <a:spcAft>
                <a:spcPts val="0"/>
              </a:spcAft>
              <a:buClr>
                <a:schemeClr val="lt2"/>
              </a:buClr>
              <a:buSzPts val="800"/>
              <a:buChar char="•"/>
              <a:defRPr sz="800">
                <a:solidFill>
                  <a:schemeClr val="lt2"/>
                </a:solidFill>
              </a:defRPr>
            </a:lvl7pPr>
            <a:lvl8pPr indent="-279400" lvl="7" marL="3657600" rtl="0" algn="l">
              <a:lnSpc>
                <a:spcPct val="90000"/>
              </a:lnSpc>
              <a:spcBef>
                <a:spcPts val="400"/>
              </a:spcBef>
              <a:spcAft>
                <a:spcPts val="0"/>
              </a:spcAft>
              <a:buClr>
                <a:schemeClr val="lt2"/>
              </a:buClr>
              <a:buSzPts val="800"/>
              <a:buChar char="•"/>
              <a:defRPr sz="800">
                <a:solidFill>
                  <a:schemeClr val="lt2"/>
                </a:solidFill>
              </a:defRPr>
            </a:lvl8pPr>
            <a:lvl9pPr indent="-279400" lvl="8" marL="4114800" rtl="0" algn="l">
              <a:lnSpc>
                <a:spcPct val="90000"/>
              </a:lnSpc>
              <a:spcBef>
                <a:spcPts val="400"/>
              </a:spcBef>
              <a:spcAft>
                <a:spcPts val="0"/>
              </a:spcAft>
              <a:buClr>
                <a:schemeClr val="lt2"/>
              </a:buClr>
              <a:buSzPts val="800"/>
              <a:buChar char="•"/>
              <a:defRPr sz="800">
                <a:solidFill>
                  <a:schemeClr val="lt2"/>
                </a:solidFill>
              </a:defRPr>
            </a:lvl9pPr>
          </a:lstStyle>
          <a:p/>
        </p:txBody>
      </p:sp>
      <p:sp>
        <p:nvSpPr>
          <p:cNvPr id="19" name="Google Shape;19;p2"/>
          <p:cNvSpPr txBox="1"/>
          <p:nvPr>
            <p:ph type="ctrTitle"/>
          </p:nvPr>
        </p:nvSpPr>
        <p:spPr>
          <a:xfrm>
            <a:off x="348700" y="929344"/>
            <a:ext cx="4053000" cy="1789800"/>
          </a:xfrm>
          <a:prstGeom prst="rect">
            <a:avLst/>
          </a:prstGeom>
          <a:noFill/>
          <a:ln>
            <a:noFill/>
          </a:ln>
        </p:spPr>
        <p:txBody>
          <a:bodyPr anchorCtr="0" anchor="b" bIns="34325" lIns="0" spcFirstLastPara="1" rIns="68675" wrap="square" tIns="34325">
            <a:noAutofit/>
          </a:bodyPr>
          <a:lstStyle>
            <a:lvl1pPr lvl="0" rtl="0" algn="ctr">
              <a:lnSpc>
                <a:spcPct val="100000"/>
              </a:lnSpc>
              <a:spcBef>
                <a:spcPts val="0"/>
              </a:spcBef>
              <a:spcAft>
                <a:spcPts val="0"/>
              </a:spcAft>
              <a:buClr>
                <a:schemeClr val="lt1"/>
              </a:buClr>
              <a:buSzPts val="2600"/>
              <a:buFont typeface="Arial"/>
              <a:buNone/>
              <a:defRPr b="1" i="0" cap="none">
                <a:solidFill>
                  <a:schemeClr val="lt1"/>
                </a:solidFill>
                <a:latin typeface="Arial"/>
                <a:ea typeface="Arial"/>
                <a:cs typeface="Arial"/>
                <a:sym typeface="Aria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cxnSp>
        <p:nvCxnSpPr>
          <p:cNvPr id="20" name="Google Shape;20;p2"/>
          <p:cNvCxnSpPr/>
          <p:nvPr/>
        </p:nvCxnSpPr>
        <p:spPr>
          <a:xfrm>
            <a:off x="276359" y="1662545"/>
            <a:ext cx="0" cy="2551800"/>
          </a:xfrm>
          <a:prstGeom prst="straightConnector1">
            <a:avLst/>
          </a:prstGeom>
          <a:noFill/>
          <a:ln cap="flat" cmpd="sng" w="28575">
            <a:solidFill>
              <a:schemeClr val="lt1"/>
            </a:solidFill>
            <a:prstDash val="dash"/>
            <a:miter lim="800000"/>
            <a:headEnd len="sm" w="sm" type="none"/>
            <a:tailEnd len="sm" w="sm" type="none"/>
          </a:ln>
        </p:spPr>
      </p:cxnSp>
      <p:pic>
        <p:nvPicPr>
          <p:cNvPr id="21" name="Google Shape;21;p2"/>
          <p:cNvPicPr preferRelativeResize="0"/>
          <p:nvPr/>
        </p:nvPicPr>
        <p:blipFill rotWithShape="1">
          <a:blip r:embed="rId3">
            <a:alphaModFix/>
          </a:blip>
          <a:srcRect b="0" l="0" r="0" t="0"/>
          <a:stretch/>
        </p:blipFill>
        <p:spPr>
          <a:xfrm>
            <a:off x="137569" y="97129"/>
            <a:ext cx="2198095" cy="46812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6" name="Shape 56"/>
        <p:cNvGrpSpPr/>
        <p:nvPr/>
      </p:nvGrpSpPr>
      <p:grpSpPr>
        <a:xfrm>
          <a:off x="0" y="0"/>
          <a:ext cx="0" cy="0"/>
          <a:chOff x="0" y="0"/>
          <a:chExt cx="0" cy="0"/>
        </a:xfrm>
      </p:grpSpPr>
      <p:sp>
        <p:nvSpPr>
          <p:cNvPr id="57" name="Google Shape;57;p1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8" name="Google Shape;58;p1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9" name="Google Shape;5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0" name="Shape 60"/>
        <p:cNvGrpSpPr/>
        <p:nvPr/>
      </p:nvGrpSpPr>
      <p:grpSpPr>
        <a:xfrm>
          <a:off x="0" y="0"/>
          <a:ext cx="0" cy="0"/>
          <a:chOff x="0" y="0"/>
          <a:chExt cx="0" cy="0"/>
        </a:xfrm>
      </p:grpSpPr>
      <p:sp>
        <p:nvSpPr>
          <p:cNvPr id="61" name="Google Shape;61;p1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62" name="Google Shape;62;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p1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6" name="Google Shape;66;p1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7" name="Google Shape;67;p1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8" name="Google Shape;6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9" name="Shape 69"/>
        <p:cNvGrpSpPr/>
        <p:nvPr/>
      </p:nvGrpSpPr>
      <p:grpSpPr>
        <a:xfrm>
          <a:off x="0" y="0"/>
          <a:ext cx="0" cy="0"/>
          <a:chOff x="0" y="0"/>
          <a:chExt cx="0" cy="0"/>
        </a:xfrm>
      </p:grpSpPr>
      <p:sp>
        <p:nvSpPr>
          <p:cNvPr id="70" name="Google Shape;70;p1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71" name="Google Shape;7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2" name="Shape 72"/>
        <p:cNvGrpSpPr/>
        <p:nvPr/>
      </p:nvGrpSpPr>
      <p:grpSpPr>
        <a:xfrm>
          <a:off x="0" y="0"/>
          <a:ext cx="0" cy="0"/>
          <a:chOff x="0" y="0"/>
          <a:chExt cx="0" cy="0"/>
        </a:xfrm>
      </p:grpSpPr>
      <p:sp>
        <p:nvSpPr>
          <p:cNvPr id="73" name="Google Shape;73;p1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4" name="Google Shape;74;p1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75" name="Google Shape;7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
        <p:nvSpPr>
          <p:cNvPr id="77" name="Google Shape;7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p:cSld name="Divider Slide">
    <p:bg>
      <p:bgPr>
        <a:blipFill>
          <a:blip r:embed="rId2">
            <a:alphaModFix/>
          </a:blip>
          <a:stretch>
            <a:fillRect/>
          </a:stretch>
        </a:blipFill>
      </p:bgPr>
    </p:bg>
    <p:spTree>
      <p:nvGrpSpPr>
        <p:cNvPr id="22" name="Shape 22"/>
        <p:cNvGrpSpPr/>
        <p:nvPr/>
      </p:nvGrpSpPr>
      <p:grpSpPr>
        <a:xfrm>
          <a:off x="0" y="0"/>
          <a:ext cx="0" cy="0"/>
          <a:chOff x="0" y="0"/>
          <a:chExt cx="0" cy="0"/>
        </a:xfrm>
      </p:grpSpPr>
      <p:sp>
        <p:nvSpPr>
          <p:cNvPr id="23" name="Google Shape;23;p3"/>
          <p:cNvSpPr txBox="1"/>
          <p:nvPr>
            <p:ph type="ctrTitle"/>
          </p:nvPr>
        </p:nvSpPr>
        <p:spPr>
          <a:xfrm>
            <a:off x="493776" y="1117997"/>
            <a:ext cx="4978800" cy="1790700"/>
          </a:xfrm>
          <a:prstGeom prst="rect">
            <a:avLst/>
          </a:prstGeom>
          <a:noFill/>
          <a:ln>
            <a:noFill/>
          </a:ln>
        </p:spPr>
        <p:txBody>
          <a:bodyPr anchorCtr="0" anchor="b" bIns="34325" lIns="0" spcFirstLastPara="1" rIns="68675" wrap="square" tIns="34325">
            <a:noAutofit/>
          </a:bodyPr>
          <a:lstStyle>
            <a:lvl1pPr lvl="0" rtl="0" algn="l">
              <a:lnSpc>
                <a:spcPct val="107407"/>
              </a:lnSpc>
              <a:spcBef>
                <a:spcPts val="0"/>
              </a:spcBef>
              <a:spcAft>
                <a:spcPts val="0"/>
              </a:spcAft>
              <a:buClr>
                <a:schemeClr val="lt1"/>
              </a:buClr>
              <a:buSzPts val="4100"/>
              <a:buFont typeface="Arial"/>
              <a:buNone/>
              <a:defRPr b="1" i="0" sz="2700" cap="none">
                <a:solidFill>
                  <a:schemeClr val="lt1"/>
                </a:solidFill>
                <a:latin typeface="Georgia"/>
                <a:ea typeface="Georgia"/>
                <a:cs typeface="Georgia"/>
                <a:sym typeface="Georgia"/>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4" name="Google Shape;24;p3"/>
          <p:cNvSpPr txBox="1"/>
          <p:nvPr>
            <p:ph idx="1" type="subTitle"/>
          </p:nvPr>
        </p:nvSpPr>
        <p:spPr>
          <a:xfrm>
            <a:off x="493776" y="2977753"/>
            <a:ext cx="4978800" cy="1659900"/>
          </a:xfrm>
          <a:prstGeom prst="rect">
            <a:avLst/>
          </a:prstGeom>
          <a:noFill/>
          <a:ln>
            <a:noFill/>
          </a:ln>
        </p:spPr>
        <p:txBody>
          <a:bodyPr anchorCtr="0" anchor="t" bIns="34325" lIns="0" spcFirstLastPara="1" rIns="68675" wrap="square" tIns="34325">
            <a:noAutofit/>
          </a:bodyPr>
          <a:lstStyle>
            <a:lvl1pPr lvl="0" rtl="0" algn="l">
              <a:lnSpc>
                <a:spcPct val="130000"/>
              </a:lnSpc>
              <a:spcBef>
                <a:spcPts val="500"/>
              </a:spcBef>
              <a:spcAft>
                <a:spcPts val="0"/>
              </a:spcAft>
              <a:buSzPts val="2500"/>
              <a:buNone/>
              <a:defRPr b="0" sz="2100">
                <a:solidFill>
                  <a:schemeClr val="lt1"/>
                </a:solidFill>
                <a:latin typeface="Georgia"/>
                <a:ea typeface="Georgia"/>
                <a:cs typeface="Georgia"/>
                <a:sym typeface="Georgia"/>
              </a:defRPr>
            </a:lvl1pPr>
            <a:lvl2pPr lvl="1" rtl="0" algn="ctr">
              <a:lnSpc>
                <a:spcPct val="130000"/>
              </a:lnSpc>
              <a:spcBef>
                <a:spcPts val="500"/>
              </a:spcBef>
              <a:spcAft>
                <a:spcPts val="0"/>
              </a:spcAft>
              <a:buSzPts val="1800"/>
              <a:buNone/>
              <a:defRPr sz="1500"/>
            </a:lvl2pPr>
            <a:lvl3pPr lvl="2" rtl="0" algn="ctr">
              <a:lnSpc>
                <a:spcPct val="130000"/>
              </a:lnSpc>
              <a:spcBef>
                <a:spcPts val="500"/>
              </a:spcBef>
              <a:spcAft>
                <a:spcPts val="0"/>
              </a:spcAft>
              <a:buSzPts val="1600"/>
              <a:buNone/>
              <a:defRPr sz="1400"/>
            </a:lvl3pPr>
            <a:lvl4pPr lvl="3" rtl="0" algn="ctr">
              <a:lnSpc>
                <a:spcPct val="130000"/>
              </a:lnSpc>
              <a:spcBef>
                <a:spcPts val="500"/>
              </a:spcBef>
              <a:spcAft>
                <a:spcPts val="0"/>
              </a:spcAft>
              <a:buSzPts val="1400"/>
              <a:buNone/>
              <a:defRPr sz="1200"/>
            </a:lvl4pPr>
            <a:lvl5pPr lvl="4" rtl="0" algn="ctr">
              <a:lnSpc>
                <a:spcPct val="130000"/>
              </a:lnSpc>
              <a:spcBef>
                <a:spcPts val="500"/>
              </a:spcBef>
              <a:spcAft>
                <a:spcPts val="0"/>
              </a:spcAft>
              <a:buSzPts val="14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25" name="Shape 25"/>
        <p:cNvGrpSpPr/>
        <p:nvPr/>
      </p:nvGrpSpPr>
      <p:grpSpPr>
        <a:xfrm>
          <a:off x="0" y="0"/>
          <a:ext cx="0" cy="0"/>
          <a:chOff x="0" y="0"/>
          <a:chExt cx="0" cy="0"/>
        </a:xfrm>
      </p:grpSpPr>
      <p:sp>
        <p:nvSpPr>
          <p:cNvPr id="26" name="Google Shape;26;p4"/>
          <p:cNvSpPr txBox="1"/>
          <p:nvPr>
            <p:ph type="title"/>
          </p:nvPr>
        </p:nvSpPr>
        <p:spPr>
          <a:xfrm>
            <a:off x="369850" y="719063"/>
            <a:ext cx="8444400" cy="549000"/>
          </a:xfrm>
          <a:prstGeom prst="rect">
            <a:avLst/>
          </a:prstGeom>
          <a:noFill/>
          <a:ln>
            <a:noFill/>
          </a:ln>
        </p:spPr>
        <p:txBody>
          <a:bodyPr anchorCtr="0" anchor="b" bIns="34325" lIns="68675" spcFirstLastPara="1" rIns="68675" wrap="square" tIns="34325">
            <a:noAutofit/>
          </a:bodyPr>
          <a:lstStyle>
            <a:lvl1pPr lvl="0" rtl="0" algn="l">
              <a:lnSpc>
                <a:spcPct val="90000"/>
              </a:lnSpc>
              <a:spcBef>
                <a:spcPts val="0"/>
              </a:spcBef>
              <a:spcAft>
                <a:spcPts val="0"/>
              </a:spcAft>
              <a:buClr>
                <a:schemeClr val="dk2"/>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7" name="Google Shape;27;p4"/>
          <p:cNvSpPr txBox="1"/>
          <p:nvPr>
            <p:ph idx="1" type="body"/>
          </p:nvPr>
        </p:nvSpPr>
        <p:spPr>
          <a:xfrm>
            <a:off x="425200" y="1366069"/>
            <a:ext cx="8389200" cy="3690300"/>
          </a:xfrm>
          <a:prstGeom prst="rect">
            <a:avLst/>
          </a:prstGeom>
          <a:noFill/>
          <a:ln>
            <a:noFill/>
          </a:ln>
        </p:spPr>
        <p:txBody>
          <a:bodyPr anchorCtr="0" anchor="t" bIns="34325" lIns="68675" spcFirstLastPara="1" rIns="68675" wrap="square" tIns="34325">
            <a:noAutofit/>
          </a:bodyPr>
          <a:lstStyle>
            <a:lvl1pPr indent="-330200" lvl="0" marL="457200" rtl="0" algn="l">
              <a:lnSpc>
                <a:spcPct val="130000"/>
              </a:lnSpc>
              <a:spcBef>
                <a:spcPts val="500"/>
              </a:spcBef>
              <a:spcAft>
                <a:spcPts val="0"/>
              </a:spcAft>
              <a:buSzPts val="1600"/>
              <a:buFont typeface="Comfortaa"/>
              <a:buChar char="•"/>
              <a:defRPr>
                <a:latin typeface="Comfortaa"/>
                <a:ea typeface="Comfortaa"/>
                <a:cs typeface="Comfortaa"/>
                <a:sym typeface="Comfortaa"/>
              </a:defRPr>
            </a:lvl1pPr>
            <a:lvl2pPr indent="-330200" lvl="1" marL="914400" rtl="0" algn="l">
              <a:lnSpc>
                <a:spcPct val="130000"/>
              </a:lnSpc>
              <a:spcBef>
                <a:spcPts val="500"/>
              </a:spcBef>
              <a:spcAft>
                <a:spcPts val="0"/>
              </a:spcAft>
              <a:buSzPts val="1600"/>
              <a:buFont typeface="Comfortaa"/>
              <a:buChar char="-"/>
              <a:defRPr>
                <a:latin typeface="Comfortaa"/>
                <a:ea typeface="Comfortaa"/>
                <a:cs typeface="Comfortaa"/>
                <a:sym typeface="Comfortaa"/>
              </a:defRPr>
            </a:lvl2pPr>
            <a:lvl3pPr indent="-330200" lvl="2" marL="1371600" rtl="0" algn="l">
              <a:lnSpc>
                <a:spcPct val="130000"/>
              </a:lnSpc>
              <a:spcBef>
                <a:spcPts val="500"/>
              </a:spcBef>
              <a:spcAft>
                <a:spcPts val="0"/>
              </a:spcAft>
              <a:buSzPts val="1600"/>
              <a:buFont typeface="Comfortaa"/>
              <a:buChar char="-"/>
              <a:defRPr>
                <a:latin typeface="Comfortaa"/>
                <a:ea typeface="Comfortaa"/>
                <a:cs typeface="Comfortaa"/>
                <a:sym typeface="Comfortaa"/>
              </a:defRPr>
            </a:lvl3pPr>
            <a:lvl4pPr indent="-330200" lvl="3" marL="1828800" rtl="0" algn="l">
              <a:lnSpc>
                <a:spcPct val="130000"/>
              </a:lnSpc>
              <a:spcBef>
                <a:spcPts val="500"/>
              </a:spcBef>
              <a:spcAft>
                <a:spcPts val="0"/>
              </a:spcAft>
              <a:buSzPts val="1600"/>
              <a:buFont typeface="Comfortaa"/>
              <a:buChar char="-"/>
              <a:defRPr>
                <a:latin typeface="Comfortaa"/>
                <a:ea typeface="Comfortaa"/>
                <a:cs typeface="Comfortaa"/>
                <a:sym typeface="Comfortaa"/>
              </a:defRPr>
            </a:lvl4pPr>
            <a:lvl5pPr indent="-330200" lvl="4" marL="2286000" rtl="0" algn="l">
              <a:lnSpc>
                <a:spcPct val="130000"/>
              </a:lnSpc>
              <a:spcBef>
                <a:spcPts val="500"/>
              </a:spcBef>
              <a:spcAft>
                <a:spcPts val="0"/>
              </a:spcAft>
              <a:buSzPts val="1600"/>
              <a:buFont typeface="Comfortaa"/>
              <a:buChar char="-"/>
              <a:defRPr>
                <a:latin typeface="Comfortaa"/>
                <a:ea typeface="Comfortaa"/>
                <a:cs typeface="Comfortaa"/>
                <a:sym typeface="Comfortaa"/>
              </a:defRPr>
            </a:lvl5pPr>
            <a:lvl6pPr indent="-317500" lvl="5" marL="2743200" rtl="0" algn="l">
              <a:lnSpc>
                <a:spcPct val="90000"/>
              </a:lnSpc>
              <a:spcBef>
                <a:spcPts val="400"/>
              </a:spcBef>
              <a:spcAft>
                <a:spcPts val="0"/>
              </a:spcAft>
              <a:buSzPts val="1400"/>
              <a:buFont typeface="Comfortaa"/>
              <a:buChar char="•"/>
              <a:defRPr>
                <a:latin typeface="Comfortaa"/>
                <a:ea typeface="Comfortaa"/>
                <a:cs typeface="Comfortaa"/>
                <a:sym typeface="Comfortaa"/>
              </a:defRPr>
            </a:lvl6pPr>
            <a:lvl7pPr indent="-317500" lvl="6" marL="3200400" rtl="0" algn="l">
              <a:lnSpc>
                <a:spcPct val="90000"/>
              </a:lnSpc>
              <a:spcBef>
                <a:spcPts val="400"/>
              </a:spcBef>
              <a:spcAft>
                <a:spcPts val="0"/>
              </a:spcAft>
              <a:buSzPts val="1400"/>
              <a:buFont typeface="Comfortaa"/>
              <a:buChar char="•"/>
              <a:defRPr>
                <a:latin typeface="Comfortaa"/>
                <a:ea typeface="Comfortaa"/>
                <a:cs typeface="Comfortaa"/>
                <a:sym typeface="Comfortaa"/>
              </a:defRPr>
            </a:lvl7pPr>
            <a:lvl8pPr indent="-317500" lvl="7" marL="3657600" rtl="0" algn="l">
              <a:lnSpc>
                <a:spcPct val="90000"/>
              </a:lnSpc>
              <a:spcBef>
                <a:spcPts val="400"/>
              </a:spcBef>
              <a:spcAft>
                <a:spcPts val="0"/>
              </a:spcAft>
              <a:buSzPts val="1400"/>
              <a:buFont typeface="Comfortaa"/>
              <a:buChar char="•"/>
              <a:defRPr>
                <a:latin typeface="Comfortaa"/>
                <a:ea typeface="Comfortaa"/>
                <a:cs typeface="Comfortaa"/>
                <a:sym typeface="Comfortaa"/>
              </a:defRPr>
            </a:lvl8pPr>
            <a:lvl9pPr indent="-317500" lvl="8" marL="4114800" rtl="0" algn="l">
              <a:lnSpc>
                <a:spcPct val="90000"/>
              </a:lnSpc>
              <a:spcBef>
                <a:spcPts val="400"/>
              </a:spcBef>
              <a:spcAft>
                <a:spcPts val="0"/>
              </a:spcAft>
              <a:buSzPts val="1400"/>
              <a:buFont typeface="Comfortaa"/>
              <a:buChar char="•"/>
              <a:defRPr>
                <a:latin typeface="Comfortaa"/>
                <a:ea typeface="Comfortaa"/>
                <a:cs typeface="Comfortaa"/>
                <a:sym typeface="Comfortaa"/>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ouble Content" type="twoObj">
  <p:cSld name="TWO_OBJECTS">
    <p:bg>
      <p:bgPr>
        <a:blipFill>
          <a:blip r:embed="rId2">
            <a:alphaModFix/>
          </a:blip>
          <a:stretch>
            <a:fillRect/>
          </a:stretch>
        </a:blipFill>
      </p:bgPr>
    </p:bg>
    <p:spTree>
      <p:nvGrpSpPr>
        <p:cNvPr id="28" name="Shape 28"/>
        <p:cNvGrpSpPr/>
        <p:nvPr/>
      </p:nvGrpSpPr>
      <p:grpSpPr>
        <a:xfrm>
          <a:off x="0" y="0"/>
          <a:ext cx="0" cy="0"/>
          <a:chOff x="0" y="0"/>
          <a:chExt cx="0" cy="0"/>
        </a:xfrm>
      </p:grpSpPr>
      <p:sp>
        <p:nvSpPr>
          <p:cNvPr id="29" name="Google Shape;29;p5"/>
          <p:cNvSpPr txBox="1"/>
          <p:nvPr>
            <p:ph type="title"/>
          </p:nvPr>
        </p:nvSpPr>
        <p:spPr>
          <a:xfrm>
            <a:off x="351200" y="807713"/>
            <a:ext cx="8430000" cy="443400"/>
          </a:xfrm>
          <a:prstGeom prst="rect">
            <a:avLst/>
          </a:prstGeom>
          <a:noFill/>
          <a:ln>
            <a:noFill/>
          </a:ln>
        </p:spPr>
        <p:txBody>
          <a:bodyPr anchorCtr="0" anchor="b" bIns="34325" lIns="68675" spcFirstLastPara="1" rIns="68675" wrap="square" tIns="34325">
            <a:noAutofit/>
          </a:bodyPr>
          <a:lstStyle>
            <a:lvl1pPr lvl="0" rtl="0" algn="l">
              <a:lnSpc>
                <a:spcPct val="90000"/>
              </a:lnSpc>
              <a:spcBef>
                <a:spcPts val="0"/>
              </a:spcBef>
              <a:spcAft>
                <a:spcPts val="0"/>
              </a:spcAft>
              <a:buClr>
                <a:schemeClr val="dk2"/>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30" name="Google Shape;30;p5"/>
          <p:cNvSpPr txBox="1"/>
          <p:nvPr>
            <p:ph idx="1" type="body"/>
          </p:nvPr>
        </p:nvSpPr>
        <p:spPr>
          <a:xfrm>
            <a:off x="425200" y="1315594"/>
            <a:ext cx="3922800" cy="3550500"/>
          </a:xfrm>
          <a:prstGeom prst="rect">
            <a:avLst/>
          </a:prstGeom>
          <a:noFill/>
          <a:ln>
            <a:noFill/>
          </a:ln>
        </p:spPr>
        <p:txBody>
          <a:bodyPr anchorCtr="0" anchor="t" bIns="34325" lIns="68675" spcFirstLastPara="1" rIns="68675" wrap="square" tIns="34325">
            <a:noAutofit/>
          </a:bodyPr>
          <a:lstStyle>
            <a:lvl1pPr indent="-330200" lvl="0" marL="457200" rtl="0" algn="l">
              <a:lnSpc>
                <a:spcPct val="130000"/>
              </a:lnSpc>
              <a:spcBef>
                <a:spcPts val="500"/>
              </a:spcBef>
              <a:spcAft>
                <a:spcPts val="0"/>
              </a:spcAft>
              <a:buClr>
                <a:srgbClr val="333333"/>
              </a:buClr>
              <a:buSzPts val="1600"/>
              <a:buChar char="•"/>
              <a:defRPr>
                <a:solidFill>
                  <a:srgbClr val="333333"/>
                </a:solidFill>
              </a:defRPr>
            </a:lvl1pPr>
            <a:lvl2pPr indent="-330200" lvl="1" marL="914400" rtl="0" algn="l">
              <a:lnSpc>
                <a:spcPct val="130000"/>
              </a:lnSpc>
              <a:spcBef>
                <a:spcPts val="500"/>
              </a:spcBef>
              <a:spcAft>
                <a:spcPts val="0"/>
              </a:spcAft>
              <a:buClr>
                <a:srgbClr val="333333"/>
              </a:buClr>
              <a:buSzPts val="1600"/>
              <a:buChar char="-"/>
              <a:defRPr>
                <a:solidFill>
                  <a:srgbClr val="333333"/>
                </a:solidFill>
              </a:defRPr>
            </a:lvl2pPr>
            <a:lvl3pPr indent="-330200" lvl="2" marL="1371600" rtl="0" algn="l">
              <a:lnSpc>
                <a:spcPct val="130000"/>
              </a:lnSpc>
              <a:spcBef>
                <a:spcPts val="500"/>
              </a:spcBef>
              <a:spcAft>
                <a:spcPts val="0"/>
              </a:spcAft>
              <a:buClr>
                <a:srgbClr val="333333"/>
              </a:buClr>
              <a:buSzPts val="1600"/>
              <a:buChar char="-"/>
              <a:defRPr>
                <a:solidFill>
                  <a:srgbClr val="333333"/>
                </a:solidFill>
              </a:defRPr>
            </a:lvl3pPr>
            <a:lvl4pPr indent="-330200" lvl="3" marL="1828800" rtl="0" algn="l">
              <a:lnSpc>
                <a:spcPct val="130000"/>
              </a:lnSpc>
              <a:spcBef>
                <a:spcPts val="500"/>
              </a:spcBef>
              <a:spcAft>
                <a:spcPts val="0"/>
              </a:spcAft>
              <a:buClr>
                <a:srgbClr val="333333"/>
              </a:buClr>
              <a:buSzPts val="1600"/>
              <a:buChar char="-"/>
              <a:defRPr>
                <a:solidFill>
                  <a:srgbClr val="333333"/>
                </a:solidFill>
              </a:defRPr>
            </a:lvl4pPr>
            <a:lvl5pPr indent="-330200" lvl="4" marL="2286000" rtl="0" algn="l">
              <a:lnSpc>
                <a:spcPct val="130000"/>
              </a:lnSpc>
              <a:spcBef>
                <a:spcPts val="500"/>
              </a:spcBef>
              <a:spcAft>
                <a:spcPts val="0"/>
              </a:spcAft>
              <a:buClr>
                <a:srgbClr val="333333"/>
              </a:buClr>
              <a:buSzPts val="1600"/>
              <a:buChar char="-"/>
              <a:defRPr>
                <a:solidFill>
                  <a:srgbClr val="333333"/>
                </a:solidFill>
              </a:defRPr>
            </a:lvl5pPr>
            <a:lvl6pPr indent="-317500" lvl="5" marL="2743200" rtl="0" algn="l">
              <a:lnSpc>
                <a:spcPct val="90000"/>
              </a:lnSpc>
              <a:spcBef>
                <a:spcPts val="400"/>
              </a:spcBef>
              <a:spcAft>
                <a:spcPts val="0"/>
              </a:spcAft>
              <a:buClr>
                <a:srgbClr val="333333"/>
              </a:buClr>
              <a:buSzPts val="1400"/>
              <a:buChar char="•"/>
              <a:defRPr>
                <a:solidFill>
                  <a:srgbClr val="333333"/>
                </a:solidFill>
              </a:defRPr>
            </a:lvl6pPr>
            <a:lvl7pPr indent="-317500" lvl="6" marL="3200400" rtl="0" algn="l">
              <a:lnSpc>
                <a:spcPct val="90000"/>
              </a:lnSpc>
              <a:spcBef>
                <a:spcPts val="400"/>
              </a:spcBef>
              <a:spcAft>
                <a:spcPts val="0"/>
              </a:spcAft>
              <a:buClr>
                <a:srgbClr val="333333"/>
              </a:buClr>
              <a:buSzPts val="1400"/>
              <a:buChar char="•"/>
              <a:defRPr>
                <a:solidFill>
                  <a:srgbClr val="333333"/>
                </a:solidFill>
              </a:defRPr>
            </a:lvl7pPr>
            <a:lvl8pPr indent="-317500" lvl="7" marL="3657600" rtl="0" algn="l">
              <a:lnSpc>
                <a:spcPct val="90000"/>
              </a:lnSpc>
              <a:spcBef>
                <a:spcPts val="400"/>
              </a:spcBef>
              <a:spcAft>
                <a:spcPts val="0"/>
              </a:spcAft>
              <a:buClr>
                <a:srgbClr val="333333"/>
              </a:buClr>
              <a:buSzPts val="1400"/>
              <a:buChar char="•"/>
              <a:defRPr>
                <a:solidFill>
                  <a:srgbClr val="333333"/>
                </a:solidFill>
              </a:defRPr>
            </a:lvl8pPr>
            <a:lvl9pPr indent="-317500" lvl="8" marL="4114800" rtl="0" algn="l">
              <a:lnSpc>
                <a:spcPct val="90000"/>
              </a:lnSpc>
              <a:spcBef>
                <a:spcPts val="400"/>
              </a:spcBef>
              <a:spcAft>
                <a:spcPts val="0"/>
              </a:spcAft>
              <a:buClr>
                <a:srgbClr val="333333"/>
              </a:buClr>
              <a:buSzPts val="1400"/>
              <a:buChar char="•"/>
              <a:defRPr>
                <a:solidFill>
                  <a:srgbClr val="333333"/>
                </a:solidFill>
              </a:defRPr>
            </a:lvl9pPr>
          </a:lstStyle>
          <a:p/>
        </p:txBody>
      </p:sp>
      <p:sp>
        <p:nvSpPr>
          <p:cNvPr id="31" name="Google Shape;31;p5"/>
          <p:cNvSpPr txBox="1"/>
          <p:nvPr>
            <p:ph idx="2" type="body"/>
          </p:nvPr>
        </p:nvSpPr>
        <p:spPr>
          <a:xfrm>
            <a:off x="4389125" y="1283888"/>
            <a:ext cx="4455600" cy="3456000"/>
          </a:xfrm>
          <a:prstGeom prst="rect">
            <a:avLst/>
          </a:prstGeom>
          <a:noFill/>
          <a:ln>
            <a:noFill/>
          </a:ln>
        </p:spPr>
        <p:txBody>
          <a:bodyPr anchorCtr="0" anchor="t" bIns="34325" lIns="68675" spcFirstLastPara="1" rIns="68675" wrap="square" tIns="34325">
            <a:noAutofit/>
          </a:bodyPr>
          <a:lstStyle>
            <a:lvl1pPr indent="-330200" lvl="0" marL="457200" rtl="0" algn="l">
              <a:lnSpc>
                <a:spcPct val="130000"/>
              </a:lnSpc>
              <a:spcBef>
                <a:spcPts val="500"/>
              </a:spcBef>
              <a:spcAft>
                <a:spcPts val="0"/>
              </a:spcAft>
              <a:buClr>
                <a:srgbClr val="333333"/>
              </a:buClr>
              <a:buSzPts val="1600"/>
              <a:buChar char="•"/>
              <a:defRPr>
                <a:solidFill>
                  <a:srgbClr val="333333"/>
                </a:solidFill>
              </a:defRPr>
            </a:lvl1pPr>
            <a:lvl2pPr indent="-330200" lvl="1" marL="914400" rtl="0" algn="l">
              <a:lnSpc>
                <a:spcPct val="130000"/>
              </a:lnSpc>
              <a:spcBef>
                <a:spcPts val="500"/>
              </a:spcBef>
              <a:spcAft>
                <a:spcPts val="0"/>
              </a:spcAft>
              <a:buClr>
                <a:srgbClr val="333333"/>
              </a:buClr>
              <a:buSzPts val="1600"/>
              <a:buChar char="-"/>
              <a:defRPr>
                <a:solidFill>
                  <a:srgbClr val="333333"/>
                </a:solidFill>
              </a:defRPr>
            </a:lvl2pPr>
            <a:lvl3pPr indent="-330200" lvl="2" marL="1371600" rtl="0" algn="l">
              <a:lnSpc>
                <a:spcPct val="130000"/>
              </a:lnSpc>
              <a:spcBef>
                <a:spcPts val="500"/>
              </a:spcBef>
              <a:spcAft>
                <a:spcPts val="0"/>
              </a:spcAft>
              <a:buClr>
                <a:srgbClr val="333333"/>
              </a:buClr>
              <a:buSzPts val="1600"/>
              <a:buChar char="-"/>
              <a:defRPr>
                <a:solidFill>
                  <a:srgbClr val="333333"/>
                </a:solidFill>
              </a:defRPr>
            </a:lvl3pPr>
            <a:lvl4pPr indent="-330200" lvl="3" marL="1828800" rtl="0" algn="l">
              <a:lnSpc>
                <a:spcPct val="130000"/>
              </a:lnSpc>
              <a:spcBef>
                <a:spcPts val="500"/>
              </a:spcBef>
              <a:spcAft>
                <a:spcPts val="0"/>
              </a:spcAft>
              <a:buClr>
                <a:srgbClr val="333333"/>
              </a:buClr>
              <a:buSzPts val="1600"/>
              <a:buChar char="-"/>
              <a:defRPr>
                <a:solidFill>
                  <a:srgbClr val="333333"/>
                </a:solidFill>
              </a:defRPr>
            </a:lvl4pPr>
            <a:lvl5pPr indent="-330200" lvl="4" marL="2286000" rtl="0" algn="l">
              <a:lnSpc>
                <a:spcPct val="130000"/>
              </a:lnSpc>
              <a:spcBef>
                <a:spcPts val="500"/>
              </a:spcBef>
              <a:spcAft>
                <a:spcPts val="0"/>
              </a:spcAft>
              <a:buClr>
                <a:srgbClr val="333333"/>
              </a:buClr>
              <a:buSzPts val="1600"/>
              <a:buChar char="-"/>
              <a:defRPr>
                <a:solidFill>
                  <a:srgbClr val="333333"/>
                </a:solidFill>
              </a:defRPr>
            </a:lvl5pPr>
            <a:lvl6pPr indent="-317500" lvl="5" marL="2743200" rtl="0" algn="l">
              <a:lnSpc>
                <a:spcPct val="90000"/>
              </a:lnSpc>
              <a:spcBef>
                <a:spcPts val="400"/>
              </a:spcBef>
              <a:spcAft>
                <a:spcPts val="0"/>
              </a:spcAft>
              <a:buClr>
                <a:srgbClr val="333333"/>
              </a:buClr>
              <a:buSzPts val="1400"/>
              <a:buChar char="•"/>
              <a:defRPr>
                <a:solidFill>
                  <a:srgbClr val="333333"/>
                </a:solidFill>
              </a:defRPr>
            </a:lvl6pPr>
            <a:lvl7pPr indent="-317500" lvl="6" marL="3200400" rtl="0" algn="l">
              <a:lnSpc>
                <a:spcPct val="90000"/>
              </a:lnSpc>
              <a:spcBef>
                <a:spcPts val="400"/>
              </a:spcBef>
              <a:spcAft>
                <a:spcPts val="0"/>
              </a:spcAft>
              <a:buClr>
                <a:srgbClr val="333333"/>
              </a:buClr>
              <a:buSzPts val="1400"/>
              <a:buChar char="•"/>
              <a:defRPr>
                <a:solidFill>
                  <a:srgbClr val="333333"/>
                </a:solidFill>
              </a:defRPr>
            </a:lvl7pPr>
            <a:lvl8pPr indent="-317500" lvl="7" marL="3657600" rtl="0" algn="l">
              <a:lnSpc>
                <a:spcPct val="90000"/>
              </a:lnSpc>
              <a:spcBef>
                <a:spcPts val="400"/>
              </a:spcBef>
              <a:spcAft>
                <a:spcPts val="0"/>
              </a:spcAft>
              <a:buClr>
                <a:srgbClr val="333333"/>
              </a:buClr>
              <a:buSzPts val="1400"/>
              <a:buChar char="•"/>
              <a:defRPr>
                <a:solidFill>
                  <a:srgbClr val="333333"/>
                </a:solidFill>
              </a:defRPr>
            </a:lvl8pPr>
            <a:lvl9pPr indent="-317500" lvl="8" marL="4114800" rtl="0" algn="l">
              <a:lnSpc>
                <a:spcPct val="90000"/>
              </a:lnSpc>
              <a:spcBef>
                <a:spcPts val="400"/>
              </a:spcBef>
              <a:spcAft>
                <a:spcPts val="0"/>
              </a:spcAft>
              <a:buClr>
                <a:srgbClr val="333333"/>
              </a:buClr>
              <a:buSzPts val="1400"/>
              <a:buChar char="•"/>
              <a:defRPr>
                <a:solidFill>
                  <a:srgbClr val="333333"/>
                </a:solidFill>
              </a:defRPr>
            </a:lvl9pPr>
          </a:lstStyle>
          <a:p/>
        </p:txBody>
      </p:sp>
      <p:sp>
        <p:nvSpPr>
          <p:cNvPr id="32" name="Google Shape;32;p5"/>
          <p:cNvSpPr txBox="1"/>
          <p:nvPr>
            <p:ph idx="11" type="ftr"/>
          </p:nvPr>
        </p:nvSpPr>
        <p:spPr>
          <a:xfrm>
            <a:off x="5294075" y="4819088"/>
            <a:ext cx="3663000" cy="273900"/>
          </a:xfrm>
          <a:prstGeom prst="rect">
            <a:avLst/>
          </a:prstGeom>
          <a:noFill/>
          <a:ln>
            <a:noFill/>
          </a:ln>
        </p:spPr>
        <p:txBody>
          <a:bodyPr anchorCtr="0" anchor="ctr" bIns="34325" lIns="68675" spcFirstLastPara="1" rIns="68675" wrap="square" tIns="34325">
            <a:noAutofit/>
          </a:bodyPr>
          <a:lstStyle>
            <a:lvl1pPr lvl="0" rtl="0" algn="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7" name="Shape 37"/>
        <p:cNvGrpSpPr/>
        <p:nvPr/>
      </p:nvGrpSpPr>
      <p:grpSpPr>
        <a:xfrm>
          <a:off x="0" y="0"/>
          <a:ext cx="0" cy="0"/>
          <a:chOff x="0" y="0"/>
          <a:chExt cx="0" cy="0"/>
        </a:xfrm>
      </p:grpSpPr>
      <p:sp>
        <p:nvSpPr>
          <p:cNvPr id="38" name="Google Shape;38;p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9" name="Google Shape;39;p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0" name="Google Shape;40;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4" name="Shape 44"/>
        <p:cNvGrpSpPr/>
        <p:nvPr/>
      </p:nvGrpSpPr>
      <p:grpSpPr>
        <a:xfrm>
          <a:off x="0" y="0"/>
          <a:ext cx="0" cy="0"/>
          <a:chOff x="0" y="0"/>
          <a:chExt cx="0" cy="0"/>
        </a:xfrm>
      </p:grpSpPr>
      <p:sp>
        <p:nvSpPr>
          <p:cNvPr id="45" name="Google Shape;45;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6" name="Google Shape;46;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sp>
        <p:nvSpPr>
          <p:cNvPr id="49" name="Google Shape;49;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0" name="Google Shape;50;p1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1" name="Google Shape;51;p1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2" name="Google Shape;5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5" name="Google Shape;5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6.png"/><Relationship Id="rId3" Type="http://schemas.openxmlformats.org/officeDocument/2006/relationships/image" Target="../media/image3.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Layout" Target="../slideLayouts/slideLayout6.xml"/><Relationship Id="rId3" Type="http://schemas.openxmlformats.org/officeDocument/2006/relationships/slideLayout" Target="../slideLayouts/slideLayout7.xml"/><Relationship Id="rId4" Type="http://schemas.openxmlformats.org/officeDocument/2006/relationships/slideLayout" Target="../slideLayouts/slideLayout8.xml"/><Relationship Id="rId11" Type="http://schemas.openxmlformats.org/officeDocument/2006/relationships/slideLayout" Target="../slideLayouts/slideLayout15.xml"/><Relationship Id="rId10" Type="http://schemas.openxmlformats.org/officeDocument/2006/relationships/slideLayout" Target="../slideLayouts/slideLayout14.xml"/><Relationship Id="rId12" Type="http://schemas.openxmlformats.org/officeDocument/2006/relationships/theme" Target="../theme/theme3.xml"/><Relationship Id="rId9" Type="http://schemas.openxmlformats.org/officeDocument/2006/relationships/slideLayout" Target="../slideLayouts/slideLayout13.xml"/><Relationship Id="rId5" Type="http://schemas.openxmlformats.org/officeDocument/2006/relationships/slideLayout" Target="../slideLayouts/slideLayout9.xml"/><Relationship Id="rId6" Type="http://schemas.openxmlformats.org/officeDocument/2006/relationships/slideLayout" Target="../slideLayouts/slideLayout10.xml"/><Relationship Id="rId7" Type="http://schemas.openxmlformats.org/officeDocument/2006/relationships/slideLayout" Target="../slideLayouts/slideLayout11.xml"/><Relationship Id="rId8"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51196" y="807706"/>
            <a:ext cx="7886700" cy="443400"/>
          </a:xfrm>
          <a:prstGeom prst="rect">
            <a:avLst/>
          </a:prstGeom>
          <a:noFill/>
          <a:ln>
            <a:noFill/>
          </a:ln>
        </p:spPr>
        <p:txBody>
          <a:bodyPr anchorCtr="0" anchor="b" bIns="34325" lIns="68675" spcFirstLastPara="1" rIns="68675" wrap="square" tIns="34325">
            <a:noAutofit/>
          </a:bodyPr>
          <a:lstStyle>
            <a:lvl1pPr lvl="0" marR="0" rtl="0" algn="l">
              <a:lnSpc>
                <a:spcPct val="90000"/>
              </a:lnSpc>
              <a:spcBef>
                <a:spcPts val="0"/>
              </a:spcBef>
              <a:spcAft>
                <a:spcPts val="0"/>
              </a:spcAft>
              <a:buClr>
                <a:schemeClr val="dk2"/>
              </a:buClr>
              <a:buSzPts val="2600"/>
              <a:buFont typeface="Georgia"/>
              <a:buNone/>
              <a:defRPr b="0" i="0" sz="2600" u="none" cap="none" strike="noStrike">
                <a:solidFill>
                  <a:schemeClr val="dk2"/>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25200" y="1384050"/>
            <a:ext cx="8387700" cy="3231000"/>
          </a:xfrm>
          <a:prstGeom prst="rect">
            <a:avLst/>
          </a:prstGeom>
          <a:noFill/>
          <a:ln>
            <a:noFill/>
          </a:ln>
        </p:spPr>
        <p:txBody>
          <a:bodyPr anchorCtr="0" anchor="t" bIns="34325" lIns="68675" spcFirstLastPara="1" rIns="68675" wrap="square" tIns="34325">
            <a:noAutofit/>
          </a:bodyPr>
          <a:lstStyle>
            <a:lvl1pPr indent="-330200" lvl="0" marL="457200" marR="0" rtl="0" algn="l">
              <a:lnSpc>
                <a:spcPct val="130000"/>
              </a:lnSpc>
              <a:spcBef>
                <a:spcPts val="500"/>
              </a:spcBef>
              <a:spcAft>
                <a:spcPts val="0"/>
              </a:spcAft>
              <a:buSzPts val="1600"/>
              <a:buFont typeface="Comfortaa SemiBold"/>
              <a:buChar char="•"/>
              <a:defRPr i="0" sz="1400" u="none" cap="none" strike="noStrike">
                <a:latin typeface="Comfortaa SemiBold"/>
                <a:ea typeface="Comfortaa SemiBold"/>
                <a:cs typeface="Comfortaa SemiBold"/>
                <a:sym typeface="Comfortaa SemiBold"/>
              </a:defRPr>
            </a:lvl1pPr>
            <a:lvl2pPr indent="-330200" lvl="1" marL="914400" marR="0" rtl="0" algn="l">
              <a:lnSpc>
                <a:spcPct val="130000"/>
              </a:lnSpc>
              <a:spcBef>
                <a:spcPts val="500"/>
              </a:spcBef>
              <a:spcAft>
                <a:spcPts val="0"/>
              </a:spcAft>
              <a:buSzPts val="1600"/>
              <a:buFont typeface="Comfortaa SemiBold"/>
              <a:buChar char="-"/>
              <a:defRPr i="0" sz="1400" u="none" cap="none" strike="noStrike">
                <a:latin typeface="Comfortaa SemiBold"/>
                <a:ea typeface="Comfortaa SemiBold"/>
                <a:cs typeface="Comfortaa SemiBold"/>
                <a:sym typeface="Comfortaa SemiBold"/>
              </a:defRPr>
            </a:lvl2pPr>
            <a:lvl3pPr indent="-330200" lvl="2" marL="1371600" marR="0" rtl="0" algn="l">
              <a:lnSpc>
                <a:spcPct val="130000"/>
              </a:lnSpc>
              <a:spcBef>
                <a:spcPts val="500"/>
              </a:spcBef>
              <a:spcAft>
                <a:spcPts val="0"/>
              </a:spcAft>
              <a:buSzPts val="1600"/>
              <a:buFont typeface="Comfortaa SemiBold"/>
              <a:buChar char="-"/>
              <a:defRPr i="0" sz="1400" u="none" cap="none" strike="noStrike">
                <a:latin typeface="Comfortaa SemiBold"/>
                <a:ea typeface="Comfortaa SemiBold"/>
                <a:cs typeface="Comfortaa SemiBold"/>
                <a:sym typeface="Comfortaa SemiBold"/>
              </a:defRPr>
            </a:lvl3pPr>
            <a:lvl4pPr indent="-330200" lvl="3" marL="1828800" marR="0" rtl="0" algn="l">
              <a:lnSpc>
                <a:spcPct val="130000"/>
              </a:lnSpc>
              <a:spcBef>
                <a:spcPts val="500"/>
              </a:spcBef>
              <a:spcAft>
                <a:spcPts val="0"/>
              </a:spcAft>
              <a:buSzPts val="1600"/>
              <a:buFont typeface="Comfortaa SemiBold"/>
              <a:buChar char="-"/>
              <a:defRPr i="0" sz="1400" u="none" cap="none" strike="noStrike">
                <a:latin typeface="Comfortaa SemiBold"/>
                <a:ea typeface="Comfortaa SemiBold"/>
                <a:cs typeface="Comfortaa SemiBold"/>
                <a:sym typeface="Comfortaa SemiBold"/>
              </a:defRPr>
            </a:lvl4pPr>
            <a:lvl5pPr indent="-330200" lvl="4" marL="2286000" marR="0" rtl="0" algn="l">
              <a:lnSpc>
                <a:spcPct val="130000"/>
              </a:lnSpc>
              <a:spcBef>
                <a:spcPts val="500"/>
              </a:spcBef>
              <a:spcAft>
                <a:spcPts val="0"/>
              </a:spcAft>
              <a:buSzPts val="1600"/>
              <a:buFont typeface="Comfortaa SemiBold"/>
              <a:buChar char="-"/>
              <a:defRPr i="0" sz="1400" u="none" cap="none" strike="noStrike">
                <a:latin typeface="Comfortaa SemiBold"/>
                <a:ea typeface="Comfortaa SemiBold"/>
                <a:cs typeface="Comfortaa SemiBold"/>
                <a:sym typeface="Comfortaa SemiBold"/>
              </a:defRPr>
            </a:lvl5pPr>
            <a:lvl6pPr indent="-317500" lvl="5" marL="2743200" marR="0" rtl="0" algn="l">
              <a:lnSpc>
                <a:spcPct val="90000"/>
              </a:lnSpc>
              <a:spcBef>
                <a:spcPts val="400"/>
              </a:spcBef>
              <a:spcAft>
                <a:spcPts val="0"/>
              </a:spcAft>
              <a:buSzPts val="1400"/>
              <a:buFont typeface="Comfortaa SemiBold"/>
              <a:buChar char="•"/>
              <a:defRPr i="0" sz="1400" u="none" cap="none" strike="noStrike">
                <a:latin typeface="Comfortaa SemiBold"/>
                <a:ea typeface="Comfortaa SemiBold"/>
                <a:cs typeface="Comfortaa SemiBold"/>
                <a:sym typeface="Comfortaa SemiBold"/>
              </a:defRPr>
            </a:lvl6pPr>
            <a:lvl7pPr indent="-317500" lvl="6" marL="3200400" marR="0" rtl="0" algn="l">
              <a:lnSpc>
                <a:spcPct val="90000"/>
              </a:lnSpc>
              <a:spcBef>
                <a:spcPts val="400"/>
              </a:spcBef>
              <a:spcAft>
                <a:spcPts val="0"/>
              </a:spcAft>
              <a:buSzPts val="1400"/>
              <a:buFont typeface="Comfortaa SemiBold"/>
              <a:buChar char="•"/>
              <a:defRPr i="0" sz="1400" u="none" cap="none" strike="noStrike">
                <a:latin typeface="Comfortaa SemiBold"/>
                <a:ea typeface="Comfortaa SemiBold"/>
                <a:cs typeface="Comfortaa SemiBold"/>
                <a:sym typeface="Comfortaa SemiBold"/>
              </a:defRPr>
            </a:lvl7pPr>
            <a:lvl8pPr indent="-317500" lvl="7" marL="3657600" marR="0" rtl="0" algn="l">
              <a:lnSpc>
                <a:spcPct val="90000"/>
              </a:lnSpc>
              <a:spcBef>
                <a:spcPts val="400"/>
              </a:spcBef>
              <a:spcAft>
                <a:spcPts val="0"/>
              </a:spcAft>
              <a:buSzPts val="1400"/>
              <a:buFont typeface="Comfortaa SemiBold"/>
              <a:buChar char="•"/>
              <a:defRPr i="0" sz="1400" u="none" cap="none" strike="noStrike">
                <a:latin typeface="Comfortaa SemiBold"/>
                <a:ea typeface="Comfortaa SemiBold"/>
                <a:cs typeface="Comfortaa SemiBold"/>
                <a:sym typeface="Comfortaa SemiBold"/>
              </a:defRPr>
            </a:lvl8pPr>
            <a:lvl9pPr indent="-317500" lvl="8" marL="4114800" marR="0" rtl="0" algn="l">
              <a:lnSpc>
                <a:spcPct val="90000"/>
              </a:lnSpc>
              <a:spcBef>
                <a:spcPts val="400"/>
              </a:spcBef>
              <a:spcAft>
                <a:spcPts val="0"/>
              </a:spcAft>
              <a:buSzPts val="1400"/>
              <a:buFont typeface="Comfortaa SemiBold"/>
              <a:buChar char="•"/>
              <a:defRPr i="0" sz="1400" u="none" cap="none" strike="noStrike">
                <a:latin typeface="Comfortaa SemiBold"/>
                <a:ea typeface="Comfortaa SemiBold"/>
                <a:cs typeface="Comfortaa SemiBold"/>
                <a:sym typeface="Comfortaa SemiBold"/>
              </a:defRPr>
            </a:lvl9pPr>
          </a:lstStyle>
          <a:p/>
        </p:txBody>
      </p:sp>
      <p:sp>
        <p:nvSpPr>
          <p:cNvPr id="12" name="Google Shape;12;p1"/>
          <p:cNvSpPr txBox="1"/>
          <p:nvPr>
            <p:ph idx="11" type="ftr"/>
          </p:nvPr>
        </p:nvSpPr>
        <p:spPr>
          <a:xfrm>
            <a:off x="5294075" y="4739831"/>
            <a:ext cx="3663000" cy="273900"/>
          </a:xfrm>
          <a:prstGeom prst="rect">
            <a:avLst/>
          </a:prstGeom>
          <a:noFill/>
          <a:ln>
            <a:noFill/>
          </a:ln>
        </p:spPr>
        <p:txBody>
          <a:bodyPr anchorCtr="0" anchor="ctr" bIns="34325" lIns="68675" spcFirstLastPara="1" rIns="68675" wrap="square" tIns="34325">
            <a:noAutofit/>
          </a:bodyPr>
          <a:lstStyle>
            <a:lvl1pPr lvl="0" marR="0" rtl="0" algn="r">
              <a:lnSpc>
                <a:spcPct val="100000"/>
              </a:lnSpc>
              <a:spcBef>
                <a:spcPts val="0"/>
              </a:spcBef>
              <a:spcAft>
                <a:spcPts val="0"/>
              </a:spcAft>
              <a:buClr>
                <a:srgbClr val="000000"/>
              </a:buClr>
              <a:buSzPts val="1100"/>
              <a:buFont typeface="Arial"/>
              <a:buNone/>
              <a:defRPr b="1"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13" name="Google Shape;13;p1"/>
          <p:cNvSpPr txBox="1"/>
          <p:nvPr/>
        </p:nvSpPr>
        <p:spPr>
          <a:xfrm>
            <a:off x="5542161" y="162766"/>
            <a:ext cx="2769300" cy="365400"/>
          </a:xfrm>
          <a:prstGeom prst="rect">
            <a:avLst/>
          </a:prstGeom>
          <a:noFill/>
          <a:ln>
            <a:noFill/>
          </a:ln>
        </p:spPr>
        <p:txBody>
          <a:bodyPr anchorCtr="0" anchor="t" bIns="34325" lIns="68675" spcFirstLastPara="1" rIns="68675" wrap="square" tIns="34325">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chemeClr val="lt1"/>
                </a:solidFill>
                <a:latin typeface="Arial"/>
                <a:ea typeface="Arial"/>
                <a:cs typeface="Arial"/>
                <a:sym typeface="Arial"/>
              </a:rPr>
              <a:t>Khoa Công Nghệ Thông Tin</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200"/>
              </a:spcBef>
              <a:spcAft>
                <a:spcPts val="0"/>
              </a:spcAft>
              <a:buClr>
                <a:srgbClr val="000000"/>
              </a:buClr>
              <a:buSzPts val="900"/>
              <a:buFont typeface="Arial"/>
              <a:buNone/>
            </a:pPr>
            <a:r>
              <a:rPr b="1" i="0" lang="en-US" sz="900" u="none" cap="none" strike="noStrike">
                <a:solidFill>
                  <a:schemeClr val="lt1"/>
                </a:solidFill>
                <a:latin typeface="Arial"/>
                <a:ea typeface="Arial"/>
                <a:cs typeface="Arial"/>
                <a:sym typeface="Arial"/>
              </a:rPr>
              <a:t>TS. Nguyễn Văn Hiệu</a:t>
            </a:r>
            <a:endParaRPr b="1" i="0" sz="900" u="none" cap="none" strike="noStrike">
              <a:solidFill>
                <a:schemeClr val="lt1"/>
              </a:solidFill>
              <a:latin typeface="Arial"/>
              <a:ea typeface="Arial"/>
              <a:cs typeface="Arial"/>
              <a:sym typeface="Arial"/>
            </a:endParaRPr>
          </a:p>
        </p:txBody>
      </p:sp>
      <p:sp>
        <p:nvSpPr>
          <p:cNvPr id="14" name="Google Shape;14;p1"/>
          <p:cNvSpPr/>
          <p:nvPr/>
        </p:nvSpPr>
        <p:spPr>
          <a:xfrm>
            <a:off x="8311897" y="101228"/>
            <a:ext cx="645300" cy="447000"/>
          </a:xfrm>
          <a:prstGeom prst="roundRect">
            <a:avLst>
              <a:gd fmla="val 16667" name="adj"/>
            </a:avLst>
          </a:prstGeom>
          <a:solidFill>
            <a:schemeClr val="lt1"/>
          </a:solidFill>
          <a:ln cap="flat" cmpd="sng" w="28575">
            <a:solidFill>
              <a:schemeClr val="accent1"/>
            </a:solidFill>
            <a:prstDash val="solid"/>
            <a:miter lim="800000"/>
            <a:headEnd len="sm" w="sm" type="none"/>
            <a:tailEnd len="sm" w="sm" type="none"/>
          </a:ln>
        </p:spPr>
        <p:txBody>
          <a:bodyPr anchorCtr="0" anchor="ctr" bIns="34325" lIns="68675" spcFirstLastPara="1" rIns="68675" wrap="square" tIns="34325">
            <a:noAutofit/>
          </a:bodyPr>
          <a:lstStyle/>
          <a:p>
            <a:pPr indent="0" lvl="0" marL="0" marR="0" rtl="0" algn="ctr">
              <a:lnSpc>
                <a:spcPct val="100000"/>
              </a:lnSpc>
              <a:spcBef>
                <a:spcPts val="0"/>
              </a:spcBef>
              <a:spcAft>
                <a:spcPts val="0"/>
              </a:spcAft>
              <a:buClr>
                <a:srgbClr val="000000"/>
              </a:buClr>
              <a:buSzPts val="700"/>
              <a:buFont typeface="Arial"/>
              <a:buNone/>
            </a:pPr>
            <a:r>
              <a:rPr b="1" i="0" lang="en-US" sz="700" u="none" cap="none" strike="noStrike">
                <a:solidFill>
                  <a:schemeClr val="dk1"/>
                </a:solidFill>
                <a:latin typeface="Arial"/>
                <a:ea typeface="Arial"/>
                <a:cs typeface="Arial"/>
                <a:sym typeface="Arial"/>
              </a:rPr>
              <a:t>LOGO KHOA</a:t>
            </a:r>
            <a:endParaRPr b="0" i="0" sz="1100" u="none" cap="none" strike="noStrike">
              <a:solidFill>
                <a:srgbClr val="000000"/>
              </a:solidFill>
              <a:latin typeface="Arial"/>
              <a:ea typeface="Arial"/>
              <a:cs typeface="Arial"/>
              <a:sym typeface="Arial"/>
            </a:endParaRPr>
          </a:p>
        </p:txBody>
      </p:sp>
      <p:pic>
        <p:nvPicPr>
          <p:cNvPr id="15" name="Google Shape;15;p1"/>
          <p:cNvPicPr preferRelativeResize="0"/>
          <p:nvPr/>
        </p:nvPicPr>
        <p:blipFill rotWithShape="1">
          <a:blip r:embed="rId2">
            <a:alphaModFix/>
          </a:blip>
          <a:srcRect b="0" l="0" r="0" t="0"/>
          <a:stretch/>
        </p:blipFill>
        <p:spPr>
          <a:xfrm>
            <a:off x="-102631" y="-24922"/>
            <a:ext cx="1824040" cy="388460"/>
          </a:xfrm>
          <a:prstGeom prst="rect">
            <a:avLst/>
          </a:prstGeom>
          <a:noFill/>
          <a:ln>
            <a:noFill/>
          </a:ln>
        </p:spPr>
      </p:pic>
      <p:pic>
        <p:nvPicPr>
          <p:cNvPr descr="A close up of a sign&#10;&#10;Description automatically generated" id="16" name="Google Shape;16;p1"/>
          <p:cNvPicPr preferRelativeResize="0"/>
          <p:nvPr/>
        </p:nvPicPr>
        <p:blipFill rotWithShape="1">
          <a:blip r:embed="rId3">
            <a:alphaModFix/>
          </a:blip>
          <a:srcRect b="0" l="0" r="0" t="0"/>
          <a:stretch/>
        </p:blipFill>
        <p:spPr>
          <a:xfrm>
            <a:off x="8311555" y="105398"/>
            <a:ext cx="702733" cy="4667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33" name="Shape 33"/>
        <p:cNvGrpSpPr/>
        <p:nvPr/>
      </p:nvGrpSpPr>
      <p:grpSpPr>
        <a:xfrm>
          <a:off x="0" y="0"/>
          <a:ext cx="0" cy="0"/>
          <a:chOff x="0" y="0"/>
          <a:chExt cx="0" cy="0"/>
        </a:xfrm>
      </p:grpSpPr>
      <p:sp>
        <p:nvSpPr>
          <p:cNvPr id="34" name="Google Shape;34;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35" name="Google Shape;35;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36" name="Google Shape;3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21.png"/><Relationship Id="rId5" Type="http://schemas.openxmlformats.org/officeDocument/2006/relationships/image" Target="../media/image25.png"/><Relationship Id="rId6" Type="http://schemas.openxmlformats.org/officeDocument/2006/relationships/image" Target="../media/image3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30.png"/><Relationship Id="rId4" Type="http://schemas.openxmlformats.org/officeDocument/2006/relationships/image" Target="../media/image34.png"/><Relationship Id="rId5" Type="http://schemas.openxmlformats.org/officeDocument/2006/relationships/image" Target="../media/image38.png"/><Relationship Id="rId6" Type="http://schemas.openxmlformats.org/officeDocument/2006/relationships/image" Target="../media/image33.png"/><Relationship Id="rId7" Type="http://schemas.openxmlformats.org/officeDocument/2006/relationships/image" Target="../media/image4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4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39.png"/><Relationship Id="rId4" Type="http://schemas.openxmlformats.org/officeDocument/2006/relationships/image" Target="../media/image44.png"/><Relationship Id="rId5" Type="http://schemas.openxmlformats.org/officeDocument/2006/relationships/image" Target="../media/image4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37.png"/><Relationship Id="rId4" Type="http://schemas.openxmlformats.org/officeDocument/2006/relationships/image" Target="../media/image32.png"/><Relationship Id="rId5" Type="http://schemas.openxmlformats.org/officeDocument/2006/relationships/image" Target="../media/image4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37.png"/><Relationship Id="rId4" Type="http://schemas.openxmlformats.org/officeDocument/2006/relationships/image" Target="../media/image49.png"/><Relationship Id="rId5" Type="http://schemas.openxmlformats.org/officeDocument/2006/relationships/image" Target="../media/image3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50.png"/><Relationship Id="rId4" Type="http://schemas.openxmlformats.org/officeDocument/2006/relationships/image" Target="../media/image35.png"/><Relationship Id="rId5" Type="http://schemas.openxmlformats.org/officeDocument/2006/relationships/image" Target="../media/image42.png"/><Relationship Id="rId6" Type="http://schemas.openxmlformats.org/officeDocument/2006/relationships/image" Target="../media/image4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45.png"/><Relationship Id="rId4" Type="http://schemas.openxmlformats.org/officeDocument/2006/relationships/image" Target="../media/image40.png"/><Relationship Id="rId5" Type="http://schemas.openxmlformats.org/officeDocument/2006/relationships/image" Target="../media/image53.png"/><Relationship Id="rId6" Type="http://schemas.openxmlformats.org/officeDocument/2006/relationships/image" Target="../media/image66.png"/><Relationship Id="rId7" Type="http://schemas.openxmlformats.org/officeDocument/2006/relationships/image" Target="../media/image5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65.png"/><Relationship Id="rId4" Type="http://schemas.openxmlformats.org/officeDocument/2006/relationships/image" Target="../media/image55.png"/><Relationship Id="rId5" Type="http://schemas.openxmlformats.org/officeDocument/2006/relationships/image" Target="../media/image51.png"/><Relationship Id="rId6" Type="http://schemas.openxmlformats.org/officeDocument/2006/relationships/image" Target="../media/image6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56.png"/><Relationship Id="rId4" Type="http://schemas.openxmlformats.org/officeDocument/2006/relationships/image" Target="../media/image54.png"/><Relationship Id="rId9" Type="http://schemas.openxmlformats.org/officeDocument/2006/relationships/image" Target="../media/image64.png"/><Relationship Id="rId5" Type="http://schemas.openxmlformats.org/officeDocument/2006/relationships/image" Target="../media/image57.png"/><Relationship Id="rId6" Type="http://schemas.openxmlformats.org/officeDocument/2006/relationships/image" Target="../media/image59.png"/><Relationship Id="rId7" Type="http://schemas.openxmlformats.org/officeDocument/2006/relationships/image" Target="../media/image58.png"/><Relationship Id="rId8" Type="http://schemas.openxmlformats.org/officeDocument/2006/relationships/image" Target="../media/image6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60.png"/><Relationship Id="rId4" Type="http://schemas.openxmlformats.org/officeDocument/2006/relationships/image" Target="../media/image62.png"/><Relationship Id="rId5" Type="http://schemas.openxmlformats.org/officeDocument/2006/relationships/image" Target="../media/image61.png"/><Relationship Id="rId6" Type="http://schemas.openxmlformats.org/officeDocument/2006/relationships/image" Target="../media/image71.png"/><Relationship Id="rId7" Type="http://schemas.openxmlformats.org/officeDocument/2006/relationships/image" Target="../media/image67.png"/><Relationship Id="rId8" Type="http://schemas.openxmlformats.org/officeDocument/2006/relationships/image" Target="../media/image6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72.png"/><Relationship Id="rId4" Type="http://schemas.openxmlformats.org/officeDocument/2006/relationships/image" Target="../media/image7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73.png"/><Relationship Id="rId4" Type="http://schemas.openxmlformats.org/officeDocument/2006/relationships/image" Target="../media/image75.png"/><Relationship Id="rId5" Type="http://schemas.openxmlformats.org/officeDocument/2006/relationships/image" Target="../media/image74.png"/><Relationship Id="rId6" Type="http://schemas.openxmlformats.org/officeDocument/2006/relationships/image" Target="../media/image8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78.png"/><Relationship Id="rId4" Type="http://schemas.openxmlformats.org/officeDocument/2006/relationships/image" Target="../media/image76.png"/><Relationship Id="rId5" Type="http://schemas.openxmlformats.org/officeDocument/2006/relationships/image" Target="../media/image90.png"/><Relationship Id="rId6" Type="http://schemas.openxmlformats.org/officeDocument/2006/relationships/image" Target="../media/image82.png"/><Relationship Id="rId7" Type="http://schemas.openxmlformats.org/officeDocument/2006/relationships/image" Target="../media/image83.png"/><Relationship Id="rId8" Type="http://schemas.openxmlformats.org/officeDocument/2006/relationships/image" Target="../media/image7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89.png"/><Relationship Id="rId4" Type="http://schemas.openxmlformats.org/officeDocument/2006/relationships/image" Target="../media/image8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79.png"/><Relationship Id="rId4" Type="http://schemas.openxmlformats.org/officeDocument/2006/relationships/image" Target="../media/image81.png"/><Relationship Id="rId5" Type="http://schemas.openxmlformats.org/officeDocument/2006/relationships/image" Target="../media/image84.png"/><Relationship Id="rId6" Type="http://schemas.openxmlformats.org/officeDocument/2006/relationships/image" Target="../media/image8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85.png"/><Relationship Id="rId4" Type="http://schemas.openxmlformats.org/officeDocument/2006/relationships/image" Target="../media/image105.png"/><Relationship Id="rId5" Type="http://schemas.openxmlformats.org/officeDocument/2006/relationships/image" Target="../media/image96.png"/><Relationship Id="rId6" Type="http://schemas.openxmlformats.org/officeDocument/2006/relationships/image" Target="../media/image87.png"/><Relationship Id="rId7" Type="http://schemas.openxmlformats.org/officeDocument/2006/relationships/image" Target="../media/image9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95.png"/><Relationship Id="rId4" Type="http://schemas.openxmlformats.org/officeDocument/2006/relationships/image" Target="../media/image91.png"/><Relationship Id="rId5" Type="http://schemas.openxmlformats.org/officeDocument/2006/relationships/image" Target="../media/image93.png"/><Relationship Id="rId6" Type="http://schemas.openxmlformats.org/officeDocument/2006/relationships/image" Target="../media/image108.png"/><Relationship Id="rId7" Type="http://schemas.openxmlformats.org/officeDocument/2006/relationships/image" Target="../media/image9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100.png"/><Relationship Id="rId4" Type="http://schemas.openxmlformats.org/officeDocument/2006/relationships/image" Target="../media/image97.png"/><Relationship Id="rId5" Type="http://schemas.openxmlformats.org/officeDocument/2006/relationships/image" Target="../media/image94.png"/><Relationship Id="rId6" Type="http://schemas.openxmlformats.org/officeDocument/2006/relationships/image" Target="../media/image114.png"/><Relationship Id="rId7" Type="http://schemas.openxmlformats.org/officeDocument/2006/relationships/image" Target="../media/image10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9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107.png"/><Relationship Id="rId4" Type="http://schemas.openxmlformats.org/officeDocument/2006/relationships/image" Target="../media/image109.png"/><Relationship Id="rId5" Type="http://schemas.openxmlformats.org/officeDocument/2006/relationships/image" Target="../media/image104.png"/><Relationship Id="rId6" Type="http://schemas.openxmlformats.org/officeDocument/2006/relationships/image" Target="../media/image113.png"/><Relationship Id="rId7" Type="http://schemas.openxmlformats.org/officeDocument/2006/relationships/image" Target="../media/image101.png"/><Relationship Id="rId8" Type="http://schemas.openxmlformats.org/officeDocument/2006/relationships/image" Target="../media/image10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111.png"/><Relationship Id="rId4" Type="http://schemas.openxmlformats.org/officeDocument/2006/relationships/image" Target="../media/image115.png"/><Relationship Id="rId5" Type="http://schemas.openxmlformats.org/officeDocument/2006/relationships/image" Target="../media/image1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image" Target="../media/image106.png"/><Relationship Id="rId4" Type="http://schemas.openxmlformats.org/officeDocument/2006/relationships/image" Target="../media/image1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image" Target="../media/image7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9.png"/><Relationship Id="rId6" Type="http://schemas.openxmlformats.org/officeDocument/2006/relationships/image" Target="../media/image13.png"/><Relationship Id="rId7"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8.png"/><Relationship Id="rId10" Type="http://schemas.openxmlformats.org/officeDocument/2006/relationships/image" Target="../media/image19.png"/><Relationship Id="rId9" Type="http://schemas.openxmlformats.org/officeDocument/2006/relationships/image" Target="../media/image20.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4.png"/><Relationship Id="rId8"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22.png"/><Relationship Id="rId10" Type="http://schemas.openxmlformats.org/officeDocument/2006/relationships/image" Target="../media/image24.png"/><Relationship Id="rId9" Type="http://schemas.openxmlformats.org/officeDocument/2006/relationships/image" Target="../media/image18.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27.png"/><Relationship Id="rId8"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t>Lý thuyết số</a:t>
            </a:r>
            <a:endParaRPr/>
          </a:p>
        </p:txBody>
      </p:sp>
      <p:sp>
        <p:nvSpPr>
          <p:cNvPr id="84" name="Google Shape;84;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Nguyễn Văn Hiệu</a:t>
            </a:r>
            <a:endParaRPr/>
          </a:p>
          <a:p>
            <a:pPr indent="0" lvl="0" marL="0" rtl="0" algn="ctr">
              <a:spcBef>
                <a:spcPts val="0"/>
              </a:spcBef>
              <a:spcAft>
                <a:spcPts val="0"/>
              </a:spcAft>
              <a:buNone/>
            </a:pPr>
            <a:r>
              <a:rPr lang="en-US"/>
              <a:t>Khoa Công nghệ Thông tin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311700" y="260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a:t>
            </a:r>
            <a:r>
              <a:rPr lang="en-US"/>
              <a:t>ự phân bố số nguyên tố (1)</a:t>
            </a:r>
            <a:endParaRPr/>
          </a:p>
        </p:txBody>
      </p:sp>
      <p:sp>
        <p:nvSpPr>
          <p:cNvPr id="186" name="Google Shape;186;p27"/>
          <p:cNvSpPr txBox="1"/>
          <p:nvPr>
            <p:ph idx="1" type="body"/>
          </p:nvPr>
        </p:nvSpPr>
        <p:spPr>
          <a:xfrm>
            <a:off x="311700" y="1249500"/>
            <a:ext cx="8520600" cy="34137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US"/>
              <a:t>        - s</a:t>
            </a:r>
            <a:r>
              <a:rPr lang="en-US"/>
              <a:t>ố nguyên tố không vượt </a:t>
            </a:r>
            <a:r>
              <a:rPr lang="en-US"/>
              <a:t>quá</a:t>
            </a:r>
            <a:r>
              <a:rPr lang="en-US"/>
              <a:t> n.</a:t>
            </a:r>
            <a:endParaRPr/>
          </a:p>
          <a:p>
            <a:pPr indent="0" lvl="0" marL="914400" rtl="0" algn="l">
              <a:spcBef>
                <a:spcPts val="0"/>
              </a:spcBef>
              <a:spcAft>
                <a:spcPts val="0"/>
              </a:spcAft>
              <a:buNone/>
            </a:pPr>
            <a:r>
              <a:t/>
            </a:r>
            <a:endParaRPr/>
          </a:p>
          <a:p>
            <a:pPr indent="-342900" lvl="0" marL="457200" rtl="0" algn="l">
              <a:spcBef>
                <a:spcPts val="0"/>
              </a:spcBef>
              <a:spcAft>
                <a:spcPts val="0"/>
              </a:spcAft>
              <a:buSzPts val="1800"/>
              <a:buChar char="●"/>
            </a:pPr>
            <a:r>
              <a:rPr lang="en-US"/>
              <a:t>Phương pháp sàng Eratosthenes:</a:t>
            </a:r>
            <a:endParaRPr/>
          </a:p>
          <a:p>
            <a:pPr indent="-317500" lvl="1" marL="914400" rtl="0" algn="l">
              <a:spcBef>
                <a:spcPts val="0"/>
              </a:spcBef>
              <a:spcAft>
                <a:spcPts val="0"/>
              </a:spcAft>
              <a:buSzPts val="1400"/>
              <a:buChar char="○"/>
            </a:pPr>
            <a:r>
              <a:rPr lang="en-US"/>
              <a:t>Viết các số tự nhiên từ 2 đến n</a:t>
            </a:r>
            <a:endParaRPr/>
          </a:p>
          <a:p>
            <a:pPr indent="-317500" lvl="1" marL="914400" rtl="0" algn="l">
              <a:spcBef>
                <a:spcPts val="0"/>
              </a:spcBef>
              <a:spcAft>
                <a:spcPts val="0"/>
              </a:spcAft>
              <a:buSzPts val="1400"/>
              <a:buChar char="○"/>
            </a:pPr>
            <a:r>
              <a:rPr lang="en-US"/>
              <a:t>Xóa tất cả các số bội của 2 ( trừ 2) </a:t>
            </a:r>
            <a:endParaRPr/>
          </a:p>
          <a:p>
            <a:pPr indent="-317500" lvl="1" marL="914400" rtl="0" algn="l">
              <a:spcBef>
                <a:spcPts val="0"/>
              </a:spcBef>
              <a:spcAft>
                <a:spcPts val="0"/>
              </a:spcAft>
              <a:buSzPts val="1400"/>
              <a:buChar char="○"/>
            </a:pPr>
            <a:r>
              <a:rPr lang="en-US"/>
              <a:t>Xóa tất cả các số bội của 3 ( trừ 3)</a:t>
            </a:r>
            <a:endParaRPr/>
          </a:p>
          <a:p>
            <a:pPr indent="-317500" lvl="1" marL="914400" rtl="0" algn="l">
              <a:spcBef>
                <a:spcPts val="0"/>
              </a:spcBef>
              <a:spcAft>
                <a:spcPts val="0"/>
              </a:spcAft>
              <a:buSzPts val="1400"/>
              <a:buChar char="○"/>
            </a:pPr>
            <a:r>
              <a:rPr lang="en-US"/>
              <a:t>tiếp tục, cho đến khi xóa hết các hợp số</a:t>
            </a:r>
            <a:endParaRPr/>
          </a:p>
          <a:p>
            <a:pPr indent="0" lvl="0" marL="0" marR="0" rtl="0" algn="l">
              <a:lnSpc>
                <a:spcPct val="115000"/>
              </a:lnSpc>
              <a:spcBef>
                <a:spcPts val="0"/>
              </a:spcBef>
              <a:spcAft>
                <a:spcPts val="0"/>
              </a:spcAft>
              <a:buNone/>
            </a:pPr>
            <a:r>
              <a:t/>
            </a:r>
            <a:endParaRPr/>
          </a:p>
          <a:p>
            <a:pPr indent="-342900" lvl="0" marL="457200" rtl="0" algn="l">
              <a:spcBef>
                <a:spcPts val="0"/>
              </a:spcBef>
              <a:spcAft>
                <a:spcPts val="0"/>
              </a:spcAft>
              <a:buSzPts val="1800"/>
              <a:buChar char="●"/>
            </a:pPr>
            <a:r>
              <a:rPr b="1" lang="en-US"/>
              <a:t>Bài tập</a:t>
            </a:r>
            <a:r>
              <a:rPr lang="en-US"/>
              <a:t>(7 phút): viết chương trình mô phỏng ràng Eratosthenes.</a:t>
            </a:r>
            <a:endParaRPr/>
          </a:p>
          <a:p>
            <a:pPr indent="-342900" lvl="0" marL="457200" rtl="0" algn="l">
              <a:spcBef>
                <a:spcPts val="0"/>
              </a:spcBef>
              <a:spcAft>
                <a:spcPts val="0"/>
              </a:spcAft>
              <a:buSzPts val="1800"/>
              <a:buChar char="●"/>
            </a:pPr>
            <a:r>
              <a:rPr lang="en-US"/>
              <a:t>Hiện nay lập bảng tìm được số nguyên tố với n = 100.000.0000</a:t>
            </a:r>
            <a:endParaRPr/>
          </a:p>
          <a:p>
            <a:pPr indent="0" lvl="0" marL="914400" rtl="0" algn="l">
              <a:spcBef>
                <a:spcPts val="0"/>
              </a:spcBef>
              <a:spcAft>
                <a:spcPts val="0"/>
              </a:spcAft>
              <a:buNone/>
            </a:pPr>
            <a:r>
              <a:t/>
            </a:r>
            <a:endParaRPr/>
          </a:p>
        </p:txBody>
      </p:sp>
      <p:sp>
        <p:nvSpPr>
          <p:cNvPr id="187" name="Google Shape;187;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descr="{&quot;id&quot;:&quot;1&quot;,&quot;backgroundColor&quot;:&quot;#FFFFFF&quot;,&quot;type&quot;:&quot;$&quot;,&quot;font&quot;:{&quot;family&quot;:&quot;Arial&quot;,&quot;color&quot;:&quot;#595959&quot;,&quot;size&quot;:18},&quot;backgroundColorModified&quot;:false,&quot;aid&quot;:null,&quot;code&quot;:&quot;$n\\in\\,N,\\,n\\,&gt;1,\\,$&quot;,&quot;ts&quot;:1621498357408,&quot;cs&quot;:&quot;VPg8PLsptS694Cp48WBqfA==&quot;,&quot;size&quot;:{&quot;width&quot;:172.66666666666666,&quot;height&quot;:24.333333333333332}}" id="188" name="Google Shape;188;p27"/>
          <p:cNvPicPr preferRelativeResize="0"/>
          <p:nvPr/>
        </p:nvPicPr>
        <p:blipFill>
          <a:blip r:embed="rId3">
            <a:alphaModFix/>
          </a:blip>
          <a:stretch>
            <a:fillRect/>
          </a:stretch>
        </p:blipFill>
        <p:spPr>
          <a:xfrm>
            <a:off x="2967200" y="1017725"/>
            <a:ext cx="1644650" cy="231775"/>
          </a:xfrm>
          <a:prstGeom prst="rect">
            <a:avLst/>
          </a:prstGeom>
          <a:noFill/>
          <a:ln>
            <a:noFill/>
          </a:ln>
        </p:spPr>
      </p:pic>
      <p:pic>
        <p:nvPicPr>
          <p:cNvPr descr="{&quot;backgroundColor&quot;:&quot;#FFFFFF&quot;,&quot;backgroundColorModified&quot;:false,&quot;id&quot;:&quot;27&quot;,&quot;font&quot;:{&quot;family&quot;:&quot;Arial&quot;,&quot;color&quot;:&quot;#595959&quot;,&quot;size&quot;:18},&quot;aid&quot;:null,&quot;code&quot;:&quot;$\\pi\\left(n\\right)$&quot;,&quot;type&quot;:&quot;$&quot;,&quot;ts&quot;:1621865678797,&quot;cs&quot;:&quot;TGPwd6kzCuTc32Rq8zPuRQ==&quot;,&quot;size&quot;:{&quot;width&quot;:50.166666666666664,&quot;height&quot;:27.666666666666668}}" id="189" name="Google Shape;189;p27"/>
          <p:cNvPicPr preferRelativeResize="0"/>
          <p:nvPr/>
        </p:nvPicPr>
        <p:blipFill>
          <a:blip r:embed="rId4">
            <a:alphaModFix/>
          </a:blip>
          <a:stretch>
            <a:fillRect/>
          </a:stretch>
        </p:blipFill>
        <p:spPr>
          <a:xfrm>
            <a:off x="827075" y="1335000"/>
            <a:ext cx="477838" cy="263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311700" y="260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Sự phân bố s</a:t>
            </a:r>
            <a:r>
              <a:rPr lang="en-US"/>
              <a:t>ố nguyên tố (2)</a:t>
            </a:r>
            <a:endParaRPr/>
          </a:p>
        </p:txBody>
      </p:sp>
      <p:sp>
        <p:nvSpPr>
          <p:cNvPr id="196" name="Google Shape;196;p28"/>
          <p:cNvSpPr txBox="1"/>
          <p:nvPr>
            <p:ph idx="1" type="body"/>
          </p:nvPr>
        </p:nvSpPr>
        <p:spPr>
          <a:xfrm>
            <a:off x="311700" y="1249500"/>
            <a:ext cx="8520600" cy="6777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US"/>
              <a:t>Số các nguyên tố của n, tiềm cận tới n/ln n, tức</a:t>
            </a:r>
            <a:endParaRPr/>
          </a:p>
          <a:p>
            <a:pPr indent="0" lvl="0" marL="914400" marR="0" rtl="0" algn="l">
              <a:lnSpc>
                <a:spcPct val="115000"/>
              </a:lnSpc>
              <a:spcBef>
                <a:spcPts val="0"/>
              </a:spcBef>
              <a:spcAft>
                <a:spcPts val="0"/>
              </a:spcAft>
              <a:buNone/>
            </a:pPr>
            <a:r>
              <a:t/>
            </a:r>
            <a:endParaRPr/>
          </a:p>
        </p:txBody>
      </p:sp>
      <p:sp>
        <p:nvSpPr>
          <p:cNvPr id="197" name="Google Shape;197;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pic>
        <p:nvPicPr>
          <p:cNvPr descr="{&quot;id&quot;:&quot;1&quot;,&quot;backgroundColor&quot;:&quot;#FFFFFF&quot;,&quot;type&quot;:&quot;$&quot;,&quot;font&quot;:{&quot;family&quot;:&quot;Arial&quot;,&quot;color&quot;:&quot;#595959&quot;,&quot;size&quot;:18},&quot;backgroundColorModified&quot;:false,&quot;aid&quot;:null,&quot;code&quot;:&quot;$n\\in\\,N,\\,n\\,&gt;1,\\,$&quot;,&quot;ts&quot;:1621498357408,&quot;cs&quot;:&quot;VPg8PLsptS694Cp48WBqfA==&quot;,&quot;size&quot;:{&quot;width&quot;:172.66666666666666,&quot;height&quot;:24.333333333333332}}" id="198" name="Google Shape;198;p28"/>
          <p:cNvPicPr preferRelativeResize="0"/>
          <p:nvPr/>
        </p:nvPicPr>
        <p:blipFill>
          <a:blip r:embed="rId3">
            <a:alphaModFix/>
          </a:blip>
          <a:stretch>
            <a:fillRect/>
          </a:stretch>
        </p:blipFill>
        <p:spPr>
          <a:xfrm>
            <a:off x="2967200" y="1017725"/>
            <a:ext cx="1644650" cy="231775"/>
          </a:xfrm>
          <a:prstGeom prst="rect">
            <a:avLst/>
          </a:prstGeom>
          <a:noFill/>
          <a:ln>
            <a:noFill/>
          </a:ln>
        </p:spPr>
      </p:pic>
      <p:pic>
        <p:nvPicPr>
          <p:cNvPr descr="{&quot;aid&quot;:null,&quot;code&quot;:&quot;$\\lim_{n\\to \\infty}\\frac{\\pi\\left(n\\right)}{n/\\ln n}=1$&quot;,&quot;backgroundColor&quot;:&quot;#FFFFFF&quot;,&quot;id&quot;:&quot;20&quot;,&quot;type&quot;:&quot;$&quot;,&quot;font&quot;:{&quot;size&quot;:18,&quot;family&quot;:&quot;Arial&quot;,&quot;color&quot;:&quot;#595959&quot;},&quot;backgroundColorModified&quot;:false,&quot;ts&quot;:1621865743127,&quot;cs&quot;:&quot;iTIXLnUI43QOx62hQMyONQ==&quot;,&quot;size&quot;:{&quot;width&quot;:211.83333333333334,&quot;height&quot;:44.5}}" id="199" name="Google Shape;199;p28"/>
          <p:cNvPicPr preferRelativeResize="0"/>
          <p:nvPr/>
        </p:nvPicPr>
        <p:blipFill>
          <a:blip r:embed="rId4">
            <a:alphaModFix/>
          </a:blip>
          <a:stretch>
            <a:fillRect/>
          </a:stretch>
        </p:blipFill>
        <p:spPr>
          <a:xfrm>
            <a:off x="3230241" y="1876925"/>
            <a:ext cx="2017712" cy="423863"/>
          </a:xfrm>
          <a:prstGeom prst="rect">
            <a:avLst/>
          </a:prstGeom>
          <a:noFill/>
          <a:ln cap="flat" cmpd="sng" w="9525">
            <a:solidFill>
              <a:schemeClr val="accent5"/>
            </a:solidFill>
            <a:prstDash val="dot"/>
            <a:round/>
            <a:headEnd len="sm" w="sm" type="none"/>
            <a:tailEnd len="sm" w="sm" type="none"/>
          </a:ln>
        </p:spPr>
      </p:pic>
      <p:sp>
        <p:nvSpPr>
          <p:cNvPr id="200" name="Google Shape;200;p28"/>
          <p:cNvSpPr txBox="1"/>
          <p:nvPr/>
        </p:nvSpPr>
        <p:spPr>
          <a:xfrm>
            <a:off x="735875" y="2535150"/>
            <a:ext cx="2138400" cy="2373600"/>
          </a:xfrm>
          <a:prstGeom prst="rect">
            <a:avLst/>
          </a:prstGeom>
          <a:noFill/>
          <a:ln>
            <a:noFill/>
          </a:ln>
        </p:spPr>
        <p:txBody>
          <a:bodyPr anchorCtr="0" anchor="ctr" bIns="91425" lIns="91425" spcFirstLastPara="1" rIns="91425" wrap="square" tIns="91425">
            <a:spAutoFit/>
          </a:bodyPr>
          <a:lstStyle/>
          <a:p>
            <a:pPr indent="0" lvl="0" marL="457200" marR="0" rtl="0" algn="r">
              <a:lnSpc>
                <a:spcPct val="115000"/>
              </a:lnSpc>
              <a:spcBef>
                <a:spcPts val="0"/>
              </a:spcBef>
              <a:spcAft>
                <a:spcPts val="0"/>
              </a:spcAft>
              <a:buNone/>
            </a:pPr>
            <a:r>
              <a:rPr lang="en-US" sz="1800">
                <a:solidFill>
                  <a:schemeClr val="dk2"/>
                </a:solidFill>
              </a:rPr>
              <a:t>n</a:t>
            </a:r>
            <a:endParaRPr sz="1800">
              <a:solidFill>
                <a:schemeClr val="dk2"/>
              </a:solidFill>
            </a:endParaRPr>
          </a:p>
          <a:p>
            <a:pPr indent="0" lvl="0" marL="457200" marR="0" rtl="0" algn="r">
              <a:lnSpc>
                <a:spcPct val="115000"/>
              </a:lnSpc>
              <a:spcBef>
                <a:spcPts val="0"/>
              </a:spcBef>
              <a:spcAft>
                <a:spcPts val="0"/>
              </a:spcAft>
              <a:buNone/>
            </a:pPr>
            <a:r>
              <a:rPr lang="en-US" sz="1800">
                <a:solidFill>
                  <a:schemeClr val="dk2"/>
                </a:solidFill>
              </a:rPr>
              <a:t>1000</a:t>
            </a:r>
            <a:endParaRPr sz="1800">
              <a:solidFill>
                <a:schemeClr val="dk2"/>
              </a:solidFill>
            </a:endParaRPr>
          </a:p>
          <a:p>
            <a:pPr indent="0" lvl="0" marL="457200" marR="0" rtl="0" algn="r">
              <a:lnSpc>
                <a:spcPct val="115000"/>
              </a:lnSpc>
              <a:spcBef>
                <a:spcPts val="0"/>
              </a:spcBef>
              <a:spcAft>
                <a:spcPts val="0"/>
              </a:spcAft>
              <a:buNone/>
            </a:pPr>
            <a:r>
              <a:rPr lang="en-US" sz="1800">
                <a:solidFill>
                  <a:schemeClr val="dk2"/>
                </a:solidFill>
              </a:rPr>
              <a:t>10000</a:t>
            </a:r>
            <a:endParaRPr sz="1800">
              <a:solidFill>
                <a:schemeClr val="dk2"/>
              </a:solidFill>
            </a:endParaRPr>
          </a:p>
          <a:p>
            <a:pPr indent="0" lvl="0" marL="457200" marR="0" rtl="0" algn="r">
              <a:lnSpc>
                <a:spcPct val="115000"/>
              </a:lnSpc>
              <a:spcBef>
                <a:spcPts val="0"/>
              </a:spcBef>
              <a:spcAft>
                <a:spcPts val="0"/>
              </a:spcAft>
              <a:buNone/>
            </a:pPr>
            <a:r>
              <a:rPr lang="en-US" sz="1800">
                <a:solidFill>
                  <a:schemeClr val="dk2"/>
                </a:solidFill>
              </a:rPr>
              <a:t>100000</a:t>
            </a:r>
            <a:endParaRPr sz="1800">
              <a:solidFill>
                <a:schemeClr val="dk2"/>
              </a:solidFill>
            </a:endParaRPr>
          </a:p>
          <a:p>
            <a:pPr indent="0" lvl="0" marL="457200" marR="0" rtl="0" algn="r">
              <a:lnSpc>
                <a:spcPct val="115000"/>
              </a:lnSpc>
              <a:spcBef>
                <a:spcPts val="0"/>
              </a:spcBef>
              <a:spcAft>
                <a:spcPts val="0"/>
              </a:spcAft>
              <a:buNone/>
            </a:pPr>
            <a:r>
              <a:rPr lang="en-US" sz="1800">
                <a:solidFill>
                  <a:schemeClr val="dk2"/>
                </a:solidFill>
              </a:rPr>
              <a:t>1000000</a:t>
            </a:r>
            <a:endParaRPr sz="1800">
              <a:solidFill>
                <a:schemeClr val="dk2"/>
              </a:solidFill>
            </a:endParaRPr>
          </a:p>
          <a:p>
            <a:pPr indent="0" lvl="0" marL="457200" marR="0" rtl="0" algn="r">
              <a:lnSpc>
                <a:spcPct val="115000"/>
              </a:lnSpc>
              <a:spcBef>
                <a:spcPts val="0"/>
              </a:spcBef>
              <a:spcAft>
                <a:spcPts val="0"/>
              </a:spcAft>
              <a:buNone/>
            </a:pPr>
            <a:r>
              <a:rPr lang="en-US" sz="1800">
                <a:solidFill>
                  <a:schemeClr val="dk2"/>
                </a:solidFill>
              </a:rPr>
              <a:t>10000000</a:t>
            </a:r>
            <a:endParaRPr sz="1800">
              <a:solidFill>
                <a:schemeClr val="dk2"/>
              </a:solidFill>
            </a:endParaRPr>
          </a:p>
          <a:p>
            <a:pPr indent="0" lvl="0" marL="457200" marR="0" rtl="0" algn="r">
              <a:lnSpc>
                <a:spcPct val="115000"/>
              </a:lnSpc>
              <a:spcBef>
                <a:spcPts val="0"/>
              </a:spcBef>
              <a:spcAft>
                <a:spcPts val="0"/>
              </a:spcAft>
              <a:buNone/>
            </a:pPr>
            <a:r>
              <a:rPr b="1" lang="en-US" sz="1800">
                <a:solidFill>
                  <a:schemeClr val="dk2"/>
                </a:solidFill>
              </a:rPr>
              <a:t>100.000.000</a:t>
            </a:r>
            <a:endParaRPr b="1" sz="1800">
              <a:solidFill>
                <a:schemeClr val="dk2"/>
              </a:solidFill>
            </a:endParaRPr>
          </a:p>
        </p:txBody>
      </p:sp>
      <p:sp>
        <p:nvSpPr>
          <p:cNvPr id="201" name="Google Shape;201;p28"/>
          <p:cNvSpPr txBox="1"/>
          <p:nvPr/>
        </p:nvSpPr>
        <p:spPr>
          <a:xfrm>
            <a:off x="3142175" y="2572517"/>
            <a:ext cx="1884000" cy="2692200"/>
          </a:xfrm>
          <a:prstGeom prst="rect">
            <a:avLst/>
          </a:prstGeom>
          <a:noFill/>
          <a:ln>
            <a:noFill/>
          </a:ln>
        </p:spPr>
        <p:txBody>
          <a:bodyPr anchorCtr="0" anchor="ctr" bIns="91425" lIns="91425" spcFirstLastPara="1" rIns="91425" wrap="square" tIns="91425">
            <a:spAutoFit/>
          </a:bodyPr>
          <a:lstStyle/>
          <a:p>
            <a:pPr indent="0" lvl="0" marL="457200" marR="0" rtl="0" algn="r">
              <a:lnSpc>
                <a:spcPct val="115000"/>
              </a:lnSpc>
              <a:spcBef>
                <a:spcPts val="0"/>
              </a:spcBef>
              <a:spcAft>
                <a:spcPts val="0"/>
              </a:spcAft>
              <a:buNone/>
            </a:pPr>
            <a:r>
              <a:t/>
            </a:r>
            <a:endParaRPr sz="1800">
              <a:solidFill>
                <a:schemeClr val="dk2"/>
              </a:solidFill>
            </a:endParaRPr>
          </a:p>
          <a:p>
            <a:pPr indent="0" lvl="0" marL="457200" marR="0" rtl="0" algn="r">
              <a:lnSpc>
                <a:spcPct val="115000"/>
              </a:lnSpc>
              <a:spcBef>
                <a:spcPts val="0"/>
              </a:spcBef>
              <a:spcAft>
                <a:spcPts val="0"/>
              </a:spcAft>
              <a:buNone/>
            </a:pPr>
            <a:r>
              <a:rPr lang="en-US" sz="1800">
                <a:solidFill>
                  <a:schemeClr val="dk2"/>
                </a:solidFill>
              </a:rPr>
              <a:t>168</a:t>
            </a:r>
            <a:endParaRPr sz="1800">
              <a:solidFill>
                <a:schemeClr val="dk2"/>
              </a:solidFill>
            </a:endParaRPr>
          </a:p>
          <a:p>
            <a:pPr indent="0" lvl="0" marL="457200" marR="0" rtl="0" algn="r">
              <a:lnSpc>
                <a:spcPct val="115000"/>
              </a:lnSpc>
              <a:spcBef>
                <a:spcPts val="0"/>
              </a:spcBef>
              <a:spcAft>
                <a:spcPts val="0"/>
              </a:spcAft>
              <a:buNone/>
            </a:pPr>
            <a:r>
              <a:rPr lang="en-US" sz="1800">
                <a:solidFill>
                  <a:schemeClr val="dk2"/>
                </a:solidFill>
              </a:rPr>
              <a:t>1229</a:t>
            </a:r>
            <a:endParaRPr sz="1800">
              <a:solidFill>
                <a:schemeClr val="dk2"/>
              </a:solidFill>
            </a:endParaRPr>
          </a:p>
          <a:p>
            <a:pPr indent="0" lvl="0" marL="457200" marR="0" rtl="0" algn="r">
              <a:lnSpc>
                <a:spcPct val="115000"/>
              </a:lnSpc>
              <a:spcBef>
                <a:spcPts val="0"/>
              </a:spcBef>
              <a:spcAft>
                <a:spcPts val="0"/>
              </a:spcAft>
              <a:buNone/>
            </a:pPr>
            <a:r>
              <a:rPr lang="en-US" sz="1800">
                <a:solidFill>
                  <a:schemeClr val="dk2"/>
                </a:solidFill>
              </a:rPr>
              <a:t>9592</a:t>
            </a:r>
            <a:endParaRPr sz="1800">
              <a:solidFill>
                <a:schemeClr val="dk2"/>
              </a:solidFill>
            </a:endParaRPr>
          </a:p>
          <a:p>
            <a:pPr indent="0" lvl="0" marL="457200" marR="0" rtl="0" algn="r">
              <a:lnSpc>
                <a:spcPct val="115000"/>
              </a:lnSpc>
              <a:spcBef>
                <a:spcPts val="0"/>
              </a:spcBef>
              <a:spcAft>
                <a:spcPts val="0"/>
              </a:spcAft>
              <a:buNone/>
            </a:pPr>
            <a:r>
              <a:rPr lang="en-US" sz="1800">
                <a:solidFill>
                  <a:schemeClr val="dk2"/>
                </a:solidFill>
              </a:rPr>
              <a:t>78498</a:t>
            </a:r>
            <a:endParaRPr sz="1800">
              <a:solidFill>
                <a:schemeClr val="dk2"/>
              </a:solidFill>
            </a:endParaRPr>
          </a:p>
          <a:p>
            <a:pPr indent="0" lvl="0" marL="457200" marR="0" rtl="0" algn="r">
              <a:lnSpc>
                <a:spcPct val="115000"/>
              </a:lnSpc>
              <a:spcBef>
                <a:spcPts val="0"/>
              </a:spcBef>
              <a:spcAft>
                <a:spcPts val="0"/>
              </a:spcAft>
              <a:buNone/>
            </a:pPr>
            <a:r>
              <a:rPr lang="en-US" sz="1800">
                <a:solidFill>
                  <a:schemeClr val="dk2"/>
                </a:solidFill>
              </a:rPr>
              <a:t>664579</a:t>
            </a:r>
            <a:endParaRPr sz="1800">
              <a:solidFill>
                <a:schemeClr val="dk2"/>
              </a:solidFill>
            </a:endParaRPr>
          </a:p>
          <a:p>
            <a:pPr indent="0" lvl="0" marL="457200" marR="0" rtl="0" algn="r">
              <a:lnSpc>
                <a:spcPct val="115000"/>
              </a:lnSpc>
              <a:spcBef>
                <a:spcPts val="0"/>
              </a:spcBef>
              <a:spcAft>
                <a:spcPts val="0"/>
              </a:spcAft>
              <a:buNone/>
            </a:pPr>
            <a:r>
              <a:rPr lang="en-US" sz="1800">
                <a:solidFill>
                  <a:schemeClr val="dk2"/>
                </a:solidFill>
              </a:rPr>
              <a:t>5761455</a:t>
            </a:r>
            <a:endParaRPr sz="1800">
              <a:solidFill>
                <a:schemeClr val="dk2"/>
              </a:solidFill>
            </a:endParaRPr>
          </a:p>
          <a:p>
            <a:pPr indent="0" lvl="0" marL="457200" marR="0" rtl="0" algn="r">
              <a:lnSpc>
                <a:spcPct val="115000"/>
              </a:lnSpc>
              <a:spcBef>
                <a:spcPts val="0"/>
              </a:spcBef>
              <a:spcAft>
                <a:spcPts val="0"/>
              </a:spcAft>
              <a:buNone/>
            </a:pPr>
            <a:r>
              <a:t/>
            </a:r>
            <a:endParaRPr sz="1800">
              <a:solidFill>
                <a:schemeClr val="dk2"/>
              </a:solidFill>
            </a:endParaRPr>
          </a:p>
        </p:txBody>
      </p:sp>
      <p:sp>
        <p:nvSpPr>
          <p:cNvPr id="202" name="Google Shape;202;p28"/>
          <p:cNvSpPr txBox="1"/>
          <p:nvPr/>
        </p:nvSpPr>
        <p:spPr>
          <a:xfrm>
            <a:off x="5386650" y="2572517"/>
            <a:ext cx="1884000" cy="2373600"/>
          </a:xfrm>
          <a:prstGeom prst="rect">
            <a:avLst/>
          </a:prstGeom>
          <a:noFill/>
          <a:ln>
            <a:noFill/>
          </a:ln>
        </p:spPr>
        <p:txBody>
          <a:bodyPr anchorCtr="0" anchor="ctr" bIns="91425" lIns="91425" spcFirstLastPara="1" rIns="91425" wrap="square" tIns="91425">
            <a:spAutoFit/>
          </a:bodyPr>
          <a:lstStyle/>
          <a:p>
            <a:pPr indent="0" lvl="0" marL="457200" marR="0" rtl="0" algn="r">
              <a:lnSpc>
                <a:spcPct val="115000"/>
              </a:lnSpc>
              <a:spcBef>
                <a:spcPts val="0"/>
              </a:spcBef>
              <a:spcAft>
                <a:spcPts val="0"/>
              </a:spcAft>
              <a:buNone/>
            </a:pPr>
            <a:r>
              <a:t/>
            </a:r>
            <a:endParaRPr sz="1800">
              <a:solidFill>
                <a:schemeClr val="dk2"/>
              </a:solidFill>
            </a:endParaRPr>
          </a:p>
          <a:p>
            <a:pPr indent="0" lvl="0" marL="457200" marR="0" rtl="0" algn="r">
              <a:lnSpc>
                <a:spcPct val="115000"/>
              </a:lnSpc>
              <a:spcBef>
                <a:spcPts val="0"/>
              </a:spcBef>
              <a:spcAft>
                <a:spcPts val="0"/>
              </a:spcAft>
              <a:buNone/>
            </a:pPr>
            <a:r>
              <a:rPr lang="en-US" sz="1800">
                <a:solidFill>
                  <a:schemeClr val="dk2"/>
                </a:solidFill>
              </a:rPr>
              <a:t>145</a:t>
            </a:r>
            <a:endParaRPr sz="1800">
              <a:solidFill>
                <a:schemeClr val="dk2"/>
              </a:solidFill>
            </a:endParaRPr>
          </a:p>
          <a:p>
            <a:pPr indent="0" lvl="0" marL="457200" marR="0" rtl="0" algn="r">
              <a:lnSpc>
                <a:spcPct val="115000"/>
              </a:lnSpc>
              <a:spcBef>
                <a:spcPts val="0"/>
              </a:spcBef>
              <a:spcAft>
                <a:spcPts val="0"/>
              </a:spcAft>
              <a:buNone/>
            </a:pPr>
            <a:r>
              <a:rPr lang="en-US" sz="1800">
                <a:solidFill>
                  <a:schemeClr val="dk2"/>
                </a:solidFill>
              </a:rPr>
              <a:t>1086</a:t>
            </a:r>
            <a:endParaRPr sz="1800">
              <a:solidFill>
                <a:schemeClr val="dk2"/>
              </a:solidFill>
            </a:endParaRPr>
          </a:p>
          <a:p>
            <a:pPr indent="0" lvl="0" marL="457200" marR="0" rtl="0" algn="r">
              <a:lnSpc>
                <a:spcPct val="115000"/>
              </a:lnSpc>
              <a:spcBef>
                <a:spcPts val="0"/>
              </a:spcBef>
              <a:spcAft>
                <a:spcPts val="0"/>
              </a:spcAft>
              <a:buNone/>
            </a:pPr>
            <a:r>
              <a:rPr lang="en-US" sz="1800">
                <a:solidFill>
                  <a:schemeClr val="dk2"/>
                </a:solidFill>
              </a:rPr>
              <a:t>8686</a:t>
            </a:r>
            <a:endParaRPr sz="1800">
              <a:solidFill>
                <a:schemeClr val="dk2"/>
              </a:solidFill>
            </a:endParaRPr>
          </a:p>
          <a:p>
            <a:pPr indent="0" lvl="0" marL="457200" marR="0" rtl="0" algn="r">
              <a:lnSpc>
                <a:spcPct val="115000"/>
              </a:lnSpc>
              <a:spcBef>
                <a:spcPts val="0"/>
              </a:spcBef>
              <a:spcAft>
                <a:spcPts val="0"/>
              </a:spcAft>
              <a:buNone/>
            </a:pPr>
            <a:r>
              <a:rPr lang="en-US" sz="1800">
                <a:solidFill>
                  <a:schemeClr val="dk2"/>
                </a:solidFill>
              </a:rPr>
              <a:t>72382</a:t>
            </a:r>
            <a:endParaRPr sz="1800">
              <a:solidFill>
                <a:schemeClr val="dk2"/>
              </a:solidFill>
            </a:endParaRPr>
          </a:p>
          <a:p>
            <a:pPr indent="0" lvl="0" marL="457200" marR="0" rtl="0" algn="r">
              <a:lnSpc>
                <a:spcPct val="115000"/>
              </a:lnSpc>
              <a:spcBef>
                <a:spcPts val="0"/>
              </a:spcBef>
              <a:spcAft>
                <a:spcPts val="0"/>
              </a:spcAft>
              <a:buNone/>
            </a:pPr>
            <a:r>
              <a:rPr lang="en-US" sz="1800">
                <a:solidFill>
                  <a:schemeClr val="dk2"/>
                </a:solidFill>
              </a:rPr>
              <a:t>620420</a:t>
            </a:r>
            <a:endParaRPr sz="1800">
              <a:solidFill>
                <a:schemeClr val="dk2"/>
              </a:solidFill>
            </a:endParaRPr>
          </a:p>
          <a:p>
            <a:pPr indent="0" lvl="0" marL="457200" marR="0" rtl="0" algn="r">
              <a:lnSpc>
                <a:spcPct val="115000"/>
              </a:lnSpc>
              <a:spcBef>
                <a:spcPts val="0"/>
              </a:spcBef>
              <a:spcAft>
                <a:spcPts val="0"/>
              </a:spcAft>
              <a:buNone/>
            </a:pPr>
            <a:r>
              <a:rPr lang="en-US" sz="1800">
                <a:solidFill>
                  <a:schemeClr val="dk2"/>
                </a:solidFill>
              </a:rPr>
              <a:t>5428681</a:t>
            </a:r>
            <a:endParaRPr sz="1800">
              <a:solidFill>
                <a:schemeClr val="dk2"/>
              </a:solidFill>
            </a:endParaRPr>
          </a:p>
        </p:txBody>
      </p:sp>
      <p:pic>
        <p:nvPicPr>
          <p:cNvPr descr="{&quot;id&quot;:&quot;21&quot;,&quot;font&quot;:{&quot;color&quot;:&quot;#595959&quot;,&quot;family&quot;:&quot;Arial&quot;,&quot;size&quot;:18},&quot;aid&quot;:null,&quot;backgroundColor&quot;:&quot;#FFFFFF&quot;,&quot;backgroundColorModified&quot;:false,&quot;code&quot;:&quot;$\\pi\\left(n\\right)$&quot;,&quot;type&quot;:&quot;$&quot;,&quot;ts&quot;:1621865769066,&quot;cs&quot;:&quot;BmuuRMCpAMHTYY6x2cWiFw==&quot;,&quot;size&quot;:{&quot;width&quot;:50.166666666666664,&quot;height&quot;:27.666666666666668}}" id="203" name="Google Shape;203;p28"/>
          <p:cNvPicPr preferRelativeResize="0"/>
          <p:nvPr/>
        </p:nvPicPr>
        <p:blipFill>
          <a:blip r:embed="rId5">
            <a:alphaModFix/>
          </a:blip>
          <a:stretch>
            <a:fillRect/>
          </a:stretch>
        </p:blipFill>
        <p:spPr>
          <a:xfrm>
            <a:off x="4561025" y="2622269"/>
            <a:ext cx="477838" cy="263525"/>
          </a:xfrm>
          <a:prstGeom prst="rect">
            <a:avLst/>
          </a:prstGeom>
          <a:noFill/>
          <a:ln>
            <a:noFill/>
          </a:ln>
        </p:spPr>
      </p:pic>
      <p:pic>
        <p:nvPicPr>
          <p:cNvPr descr="{&quot;aid&quot;:null,&quot;backgroundColor&quot;:&quot;#FFFFFF&quot;,&quot;font&quot;:{&quot;family&quot;:&quot;Arial&quot;,&quot;color&quot;:&quot;#595959&quot;,&quot;size&quot;:18},&quot;id&quot;:&quot;22&quot;,&quot;type&quot;:&quot;$&quot;,&quot;backgroundColorModified&quot;:false,&quot;code&quot;:&quot;$\\frac{n}{\\ln\\,n}$&quot;,&quot;ts&quot;:1621826146214,&quot;cs&quot;:&quot;nXyRQ0Ru+TIn8HvnIxY2pg==&quot;,&quot;size&quot;:{&quot;width&quot;:42.5,&quot;height&quot;:29.5}}" id="204" name="Google Shape;204;p28"/>
          <p:cNvPicPr preferRelativeResize="0"/>
          <p:nvPr/>
        </p:nvPicPr>
        <p:blipFill>
          <a:blip r:embed="rId6">
            <a:alphaModFix/>
          </a:blip>
          <a:stretch>
            <a:fillRect/>
          </a:stretch>
        </p:blipFill>
        <p:spPr>
          <a:xfrm>
            <a:off x="6707778" y="2568148"/>
            <a:ext cx="465150" cy="322869"/>
          </a:xfrm>
          <a:prstGeom prst="rect">
            <a:avLst/>
          </a:prstGeom>
          <a:noFill/>
          <a:ln>
            <a:noFill/>
          </a:ln>
        </p:spPr>
      </p:pic>
      <p:cxnSp>
        <p:nvCxnSpPr>
          <p:cNvPr id="205" name="Google Shape;205;p28"/>
          <p:cNvCxnSpPr/>
          <p:nvPr/>
        </p:nvCxnSpPr>
        <p:spPr>
          <a:xfrm>
            <a:off x="2330853" y="2928217"/>
            <a:ext cx="4866300" cy="34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Các </a:t>
            </a:r>
            <a:r>
              <a:rPr lang="en-US"/>
              <a:t>phỏng</a:t>
            </a:r>
            <a:r>
              <a:rPr lang="en-US"/>
              <a:t> đoán số nguyên tố(1)</a:t>
            </a:r>
            <a:endParaRPr/>
          </a:p>
        </p:txBody>
      </p:sp>
      <p:sp>
        <p:nvSpPr>
          <p:cNvPr id="212" name="Google Shape;212;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US"/>
              <a:t>Fermat cho rằng các số nguyên tố </a:t>
            </a:r>
            <a:endParaRPr/>
          </a:p>
          <a:p>
            <a:pPr indent="-317500" lvl="1" marL="914400" rtl="0" algn="l">
              <a:spcBef>
                <a:spcPts val="0"/>
              </a:spcBef>
              <a:spcAft>
                <a:spcPts val="0"/>
              </a:spcAft>
              <a:buSzPts val="1400"/>
              <a:buChar char="○"/>
            </a:pPr>
            <a:r>
              <a:rPr lang="en-US"/>
              <a:t>Đúng với n =1,2,3,4</a:t>
            </a:r>
            <a:endParaRPr/>
          </a:p>
          <a:p>
            <a:pPr indent="-317500" lvl="1" marL="914400" rtl="0" algn="l">
              <a:spcBef>
                <a:spcPts val="0"/>
              </a:spcBef>
              <a:spcAft>
                <a:spcPts val="0"/>
              </a:spcAft>
              <a:buSzPts val="1400"/>
              <a:buChar char="○"/>
            </a:pPr>
            <a:r>
              <a:rPr lang="en-US"/>
              <a:t>Euler chỉ ra sai với n = 5, </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US"/>
              <a:t>Phóng đoán khác: </a:t>
            </a:r>
            <a:endParaRPr/>
          </a:p>
          <a:p>
            <a:pPr indent="-317500" lvl="1" marL="914400" rtl="0" algn="l">
              <a:spcBef>
                <a:spcPts val="0"/>
              </a:spcBef>
              <a:spcAft>
                <a:spcPts val="0"/>
              </a:spcAft>
              <a:buSzPts val="1400"/>
              <a:buChar char="○"/>
            </a:pPr>
            <a:r>
              <a:rPr lang="en-US" sz="1400"/>
              <a:t>Đúng với n =1,2</a:t>
            </a:r>
            <a:r>
              <a:rPr lang="en-US"/>
              <a:t>,..,40</a:t>
            </a:r>
            <a:endParaRPr sz="1400"/>
          </a:p>
          <a:p>
            <a:pPr indent="-317500" lvl="1" marL="914400" rtl="0" algn="l">
              <a:spcBef>
                <a:spcPts val="0"/>
              </a:spcBef>
              <a:spcAft>
                <a:spcPts val="0"/>
              </a:spcAft>
              <a:buSzPts val="1400"/>
              <a:buChar char="○"/>
            </a:pPr>
            <a:r>
              <a:rPr lang="en-US"/>
              <a:t>Sai với </a:t>
            </a:r>
            <a:r>
              <a:rPr lang="en-US" sz="1400"/>
              <a:t>n = </a:t>
            </a:r>
            <a:r>
              <a:rPr lang="en-US"/>
              <a:t>41</a:t>
            </a:r>
            <a:r>
              <a:rPr lang="en-US" sz="1400"/>
              <a:t>, </a:t>
            </a:r>
            <a:endParaRPr sz="1400"/>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US"/>
              <a:t>Phóng đoán khác: </a:t>
            </a:r>
            <a:endParaRPr/>
          </a:p>
          <a:p>
            <a:pPr indent="-317500" lvl="1" marL="914400" rtl="0" algn="l">
              <a:spcBef>
                <a:spcPts val="0"/>
              </a:spcBef>
              <a:spcAft>
                <a:spcPts val="0"/>
              </a:spcAft>
              <a:buSzPts val="1400"/>
              <a:buChar char="○"/>
            </a:pPr>
            <a:r>
              <a:rPr lang="en-US"/>
              <a:t>Đúng với n =1,2,..,79</a:t>
            </a:r>
            <a:endParaRPr/>
          </a:p>
          <a:p>
            <a:pPr indent="-317500" lvl="1" marL="914400" rtl="0" algn="l">
              <a:spcBef>
                <a:spcPts val="0"/>
              </a:spcBef>
              <a:spcAft>
                <a:spcPts val="0"/>
              </a:spcAft>
              <a:buSzPts val="1400"/>
              <a:buChar char="○"/>
            </a:pPr>
            <a:r>
              <a:rPr lang="en-US"/>
              <a:t>Sai với n = 80 </a:t>
            </a:r>
            <a:endParaRPr/>
          </a:p>
          <a:p>
            <a:pPr indent="-342900" lvl="0" marL="457200" rtl="0" algn="l">
              <a:spcBef>
                <a:spcPts val="0"/>
              </a:spcBef>
              <a:spcAft>
                <a:spcPts val="0"/>
              </a:spcAft>
              <a:buSzPts val="1800"/>
              <a:buChar char="●"/>
            </a:pPr>
            <a:r>
              <a:rPr b="1" lang="en-US"/>
              <a:t>Công thức tổng quát đang bỏ ngỏ ( đợi các em:) </a:t>
            </a:r>
            <a:endParaRPr b="1"/>
          </a:p>
          <a:p>
            <a:pPr indent="0" lvl="0" marL="0" rtl="0" algn="l">
              <a:spcBef>
                <a:spcPts val="0"/>
              </a:spcBef>
              <a:spcAft>
                <a:spcPts val="0"/>
              </a:spcAft>
              <a:buNone/>
            </a:pPr>
            <a:r>
              <a:t/>
            </a:r>
            <a:endParaRPr/>
          </a:p>
        </p:txBody>
      </p:sp>
      <p:sp>
        <p:nvSpPr>
          <p:cNvPr id="213" name="Google Shape;213;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descr="{&quot;backgroundColor&quot;:&quot;#FFFFFF&quot;,&quot;code&quot;:&quot;$F\\left(n\\right)=2^{2^{n}}+1$&quot;,&quot;id&quot;:&quot;28&quot;,&quot;type&quot;:&quot;$&quot;,&quot;backgroundColorModified&quot;:false,&quot;aid&quot;:null,&quot;font&quot;:{&quot;size&quot;:18,&quot;family&quot;:&quot;Arial&quot;,&quot;color&quot;:&quot;#595959&quot;},&quot;ts&quot;:1621869240757,&quot;cs&quot;:&quot;q+mGW1bONZCYVIRc1HNOAg==&quot;,&quot;size&quot;:{&quot;width&quot;:173.83333333333334,&quot;height&quot;:30.166666666666668}}" id="214" name="Google Shape;214;p29"/>
          <p:cNvPicPr preferRelativeResize="0"/>
          <p:nvPr/>
        </p:nvPicPr>
        <p:blipFill>
          <a:blip r:embed="rId3">
            <a:alphaModFix/>
          </a:blip>
          <a:stretch>
            <a:fillRect/>
          </a:stretch>
        </p:blipFill>
        <p:spPr>
          <a:xfrm>
            <a:off x="4479525" y="1242550"/>
            <a:ext cx="1655763" cy="287338"/>
          </a:xfrm>
          <a:prstGeom prst="rect">
            <a:avLst/>
          </a:prstGeom>
          <a:noFill/>
          <a:ln>
            <a:noFill/>
          </a:ln>
        </p:spPr>
      </p:pic>
      <p:pic>
        <p:nvPicPr>
          <p:cNvPr descr="{&quot;aid&quot;:null,&quot;font&quot;:{&quot;size&quot;:18,&quot;color&quot;:&quot;#595959&quot;,&quot;family&quot;:&quot;Arial&quot;},&quot;backgroundColorModified&quot;:false,&quot;backgroundColor&quot;:&quot;#FFFFFF&quot;,&quot;code&quot;:&quot;$F\\left(5\\right)=2^{2^{5}}+1=\\,641 \\,\\times\\,6700417$&quot;,&quot;id&quot;:&quot;28&quot;,&quot;type&quot;:&quot;$&quot;,&quot;ts&quot;:1621869417002,&quot;cs&quot;:&quot;Vbh+UxsqD+l+VaZ7sWE13w==&quot;,&quot;size&quot;:{&quot;width&quot;:394,&quot;height&quot;:33.666666666666664}}" id="215" name="Google Shape;215;p29"/>
          <p:cNvPicPr preferRelativeResize="0"/>
          <p:nvPr/>
        </p:nvPicPr>
        <p:blipFill>
          <a:blip r:embed="rId4">
            <a:alphaModFix/>
          </a:blip>
          <a:stretch>
            <a:fillRect/>
          </a:stretch>
        </p:blipFill>
        <p:spPr>
          <a:xfrm>
            <a:off x="3348950" y="1754728"/>
            <a:ext cx="3752850" cy="320675"/>
          </a:xfrm>
          <a:prstGeom prst="rect">
            <a:avLst/>
          </a:prstGeom>
          <a:noFill/>
          <a:ln>
            <a:noFill/>
          </a:ln>
        </p:spPr>
      </p:pic>
      <p:pic>
        <p:nvPicPr>
          <p:cNvPr descr="{&quot;font&quot;:{&quot;family&quot;:&quot;Arial&quot;,&quot;color&quot;:&quot;#595959&quot;,&quot;size&quot;:18},&quot;code&quot;:&quot;$F\\left(n\\right)=n^{2}-n+41$&quot;,&quot;backgroundColorModified&quot;:false,&quot;backgroundColor&quot;:&quot;#FFFFFF&quot;,&quot;id&quot;:&quot;28&quot;,&quot;aid&quot;:null,&quot;type&quot;:&quot;$&quot;,&quot;ts&quot;:1621869606963,&quot;cs&quot;:&quot;eh+Mk35CPuHybtEDD2zwzQ==&quot;,&quot;size&quot;:{&quot;width&quot;:231.60000000000002,&quot;height&quot;:30}}" id="216" name="Google Shape;216;p29"/>
          <p:cNvPicPr preferRelativeResize="0"/>
          <p:nvPr/>
        </p:nvPicPr>
        <p:blipFill>
          <a:blip r:embed="rId5">
            <a:alphaModFix/>
          </a:blip>
          <a:stretch>
            <a:fillRect/>
          </a:stretch>
        </p:blipFill>
        <p:spPr>
          <a:xfrm>
            <a:off x="2800650" y="2382630"/>
            <a:ext cx="2205990" cy="285750"/>
          </a:xfrm>
          <a:prstGeom prst="rect">
            <a:avLst/>
          </a:prstGeom>
          <a:noFill/>
          <a:ln>
            <a:noFill/>
          </a:ln>
        </p:spPr>
      </p:pic>
      <p:pic>
        <p:nvPicPr>
          <p:cNvPr descr="{&quot;backgroundColor&quot;:&quot;#FFFFFF&quot;,&quot;aid&quot;:null,&quot;code&quot;:&quot;$F\\left(41\\right)=41^{2}$&quot;,&quot;backgroundColorModified&quot;:false,&quot;id&quot;:&quot;28&quot;,&quot;type&quot;:&quot;$&quot;,&quot;font&quot;:{&quot;family&quot;:&quot;Arial&quot;,&quot;color&quot;:&quot;#595959&quot;,&quot;size&quot;:18},&quot;ts&quot;:1621869715636,&quot;cs&quot;:&quot;rjqQVgKT2eopi8AtDFoFSQ==&quot;,&quot;size&quot;:{&quot;width&quot;:141.5,&quot;height&quot;:30.666666666666668}}" id="217" name="Google Shape;217;p29"/>
          <p:cNvPicPr preferRelativeResize="0"/>
          <p:nvPr/>
        </p:nvPicPr>
        <p:blipFill>
          <a:blip r:embed="rId6">
            <a:alphaModFix/>
          </a:blip>
          <a:stretch>
            <a:fillRect/>
          </a:stretch>
        </p:blipFill>
        <p:spPr>
          <a:xfrm>
            <a:off x="2562875" y="2950077"/>
            <a:ext cx="1347800" cy="208225"/>
          </a:xfrm>
          <a:prstGeom prst="rect">
            <a:avLst/>
          </a:prstGeom>
          <a:noFill/>
          <a:ln>
            <a:noFill/>
          </a:ln>
        </p:spPr>
      </p:pic>
      <p:pic>
        <p:nvPicPr>
          <p:cNvPr descr="{&quot;id&quot;:&quot;28&quot;,&quot;backgroundColorModified&quot;:false,&quot;font&quot;:{&quot;color&quot;:&quot;#595959&quot;,&quot;size&quot;:18,&quot;family&quot;:&quot;Arial&quot;},&quot;code&quot;:&quot;$F\\left(n\\right)=n^{2}-79n+1061$&quot;,&quot;type&quot;:&quot;$&quot;,&quot;backgroundColor&quot;:&quot;#FFFFFF&quot;,&quot;aid&quot;:null,&quot;ts&quot;:1621869877336,&quot;cs&quot;:&quot;ct06Mc1d4MYsTY8Hovtdcw==&quot;,&quot;size&quot;:{&quot;width&quot;:286.5,&quot;height&quot;:30}}" id="218" name="Google Shape;218;p29"/>
          <p:cNvPicPr preferRelativeResize="0"/>
          <p:nvPr/>
        </p:nvPicPr>
        <p:blipFill>
          <a:blip r:embed="rId7">
            <a:alphaModFix/>
          </a:blip>
          <a:stretch>
            <a:fillRect/>
          </a:stretch>
        </p:blipFill>
        <p:spPr>
          <a:xfrm>
            <a:off x="2800650" y="3490184"/>
            <a:ext cx="2728913" cy="285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0"/>
          <p:cNvSpPr txBox="1"/>
          <p:nvPr>
            <p:ph type="title"/>
          </p:nvPr>
        </p:nvSpPr>
        <p:spPr>
          <a:xfrm>
            <a:off x="230800" y="225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a:t>
            </a:r>
            <a:r>
              <a:rPr lang="en-US"/>
              <a:t>hỏng</a:t>
            </a:r>
            <a:r>
              <a:rPr lang="en-US"/>
              <a:t> đoán số nguyên tố (2)</a:t>
            </a:r>
            <a:endParaRPr/>
          </a:p>
        </p:txBody>
      </p:sp>
      <p:sp>
        <p:nvSpPr>
          <p:cNvPr id="225" name="Google Shape;225;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US"/>
              <a:t>Còn nhiều điều thú vị về số nguyên tố</a:t>
            </a:r>
            <a:endParaRPr/>
          </a:p>
          <a:p>
            <a:pPr indent="0" lvl="0" marL="457200" rtl="0" algn="l">
              <a:spcBef>
                <a:spcPts val="0"/>
              </a:spcBef>
              <a:spcAft>
                <a:spcPts val="0"/>
              </a:spcAft>
              <a:buNone/>
            </a:pPr>
            <a:r>
              <a:rPr lang="en-US"/>
              <a:t> </a:t>
            </a:r>
            <a:endParaRPr/>
          </a:p>
          <a:p>
            <a:pPr indent="-342900" lvl="0" marL="457200" rtl="0" algn="l">
              <a:spcBef>
                <a:spcPts val="0"/>
              </a:spcBef>
              <a:spcAft>
                <a:spcPts val="0"/>
              </a:spcAft>
              <a:buSzPts val="1800"/>
              <a:buChar char="●"/>
            </a:pPr>
            <a:r>
              <a:rPr b="1" lang="en-US"/>
              <a:t>Phỏng đoán Goldbach</a:t>
            </a:r>
            <a:r>
              <a:rPr lang="en-US"/>
              <a:t>: Mọi số nguyên </a:t>
            </a:r>
            <a:r>
              <a:rPr lang="en-US"/>
              <a:t>chẵn là tổng của 2 số nguyên tố</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b="1" lang="en-US"/>
              <a:t>Phỏng đoán cặp số nguyên tố</a:t>
            </a:r>
            <a:r>
              <a:rPr lang="en-US"/>
              <a:t>. Có vô hạn cặp số nguyên tố (p, p+2)</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b="1" lang="en-US"/>
              <a:t>Phỏng đoán của Legendre</a:t>
            </a:r>
            <a:r>
              <a:rPr lang="en-US"/>
              <a:t>: Tồn tại số nguyên tố giữa </a:t>
            </a:r>
            <a:endParaRPr/>
          </a:p>
        </p:txBody>
      </p:sp>
      <p:sp>
        <p:nvSpPr>
          <p:cNvPr id="226" name="Google Shape;226;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descr="{&quot;id&quot;:&quot;1&quot;,&quot;backgroundColor&quot;:&quot;#FFFFFF&quot;,&quot;type&quot;:&quot;$&quot;,&quot;font&quot;:{&quot;family&quot;:&quot;Arial&quot;,&quot;color&quot;:&quot;#595959&quot;,&quot;size&quot;:18},&quot;backgroundColorModified&quot;:false,&quot;aid&quot;:null,&quot;code&quot;:&quot;$n\\in\\,N,\\,n\\,&gt;1,\\,$&quot;,&quot;ts&quot;:1621498357408,&quot;cs&quot;:&quot;VPg8PLsptS694Cp48WBqfA==&quot;,&quot;size&quot;:{&quot;width&quot;:172.66666666666666,&quot;height&quot;:24.333333333333332}}" id="227" name="Google Shape;227;p30"/>
          <p:cNvPicPr preferRelativeResize="0"/>
          <p:nvPr/>
        </p:nvPicPr>
        <p:blipFill>
          <a:blip r:embed="rId3">
            <a:alphaModFix/>
          </a:blip>
          <a:stretch>
            <a:fillRect/>
          </a:stretch>
        </p:blipFill>
        <p:spPr>
          <a:xfrm>
            <a:off x="2920975" y="859413"/>
            <a:ext cx="1644650" cy="231775"/>
          </a:xfrm>
          <a:prstGeom prst="rect">
            <a:avLst/>
          </a:prstGeom>
          <a:noFill/>
          <a:ln>
            <a:noFill/>
          </a:ln>
        </p:spPr>
      </p:pic>
      <p:pic>
        <p:nvPicPr>
          <p:cNvPr descr="{&quot;backgroundColorModified&quot;:false,&quot;id&quot;:&quot;26&quot;,&quot;aid&quot;:null,&quot;code&quot;:&quot;$n^{2}\\,,\\,\\left(n+1\\right)^{2}$&quot;,&quot;type&quot;:&quot;$&quot;,&quot;backgroundColor&quot;:&quot;#FFFFFF&quot;,&quot;font&quot;:{&quot;family&quot;:&quot;Arial&quot;,&quot;size&quot;:18,&quot;color&quot;:&quot;#595959&quot;},&quot;ts&quot;:1621843911958,&quot;cs&quot;:&quot;XzJwBwPpPA+zg9nH5Vv/Iw==&quot;,&quot;size&quot;:{&quot;width&quot;:143.5,&quot;height&quot;:33.666666666666664}}" id="228" name="Google Shape;228;p30"/>
          <p:cNvPicPr preferRelativeResize="0"/>
          <p:nvPr/>
        </p:nvPicPr>
        <p:blipFill>
          <a:blip r:embed="rId4">
            <a:alphaModFix/>
          </a:blip>
          <a:stretch>
            <a:fillRect/>
          </a:stretch>
        </p:blipFill>
        <p:spPr>
          <a:xfrm>
            <a:off x="6536925" y="3103450"/>
            <a:ext cx="1366838" cy="320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1"/>
          <p:cNvSpPr txBox="1"/>
          <p:nvPr>
            <p:ph type="title"/>
          </p:nvPr>
        </p:nvSpPr>
        <p:spPr>
          <a:xfrm>
            <a:off x="311700" y="306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Ước số chung lớn nhất và bội số chung nhỏ nhất(1)</a:t>
            </a:r>
            <a:endParaRPr/>
          </a:p>
        </p:txBody>
      </p:sp>
      <p:sp>
        <p:nvSpPr>
          <p:cNvPr id="235" name="Google Shape;235;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US"/>
              <a:t>Ước số chung lớn nhất </a:t>
            </a:r>
            <a:r>
              <a:rPr lang="en-US"/>
              <a:t>của n và m là d-số lớn nhất : </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US"/>
              <a:t>Ước số chung lớn nhất của gcd(42,72)</a:t>
            </a:r>
            <a:endParaRPr/>
          </a:p>
          <a:p>
            <a:pPr indent="-317500" lvl="1" marL="914400" rtl="0" algn="l">
              <a:spcBef>
                <a:spcPts val="0"/>
              </a:spcBef>
              <a:spcAft>
                <a:spcPts val="0"/>
              </a:spcAft>
              <a:buSzPts val="1400"/>
              <a:buChar char="○"/>
            </a:pPr>
            <a:r>
              <a:rPr lang="en-US"/>
              <a:t>Các ước của 42: 1,	2,	3,	6,	7,	14,	21.</a:t>
            </a:r>
            <a:endParaRPr/>
          </a:p>
          <a:p>
            <a:pPr indent="-317500" lvl="1" marL="914400" rtl="0" algn="l">
              <a:spcBef>
                <a:spcPts val="0"/>
              </a:spcBef>
              <a:spcAft>
                <a:spcPts val="0"/>
              </a:spcAft>
              <a:buSzPts val="1400"/>
              <a:buChar char="○"/>
            </a:pPr>
            <a:r>
              <a:rPr lang="en-US"/>
              <a:t>Các ước của 72:   1,	2,	3,	4,	6,	8,	9,	12,	24,	36.</a:t>
            </a:r>
            <a:endParaRPr/>
          </a:p>
          <a:p>
            <a:pPr indent="-317500" lvl="1" marL="914400" rtl="0" algn="l">
              <a:spcBef>
                <a:spcPts val="0"/>
              </a:spcBef>
              <a:spcAft>
                <a:spcPts val="0"/>
              </a:spcAft>
              <a:buSzPts val="1400"/>
              <a:buChar char="○"/>
            </a:pPr>
            <a:r>
              <a:rPr lang="en-US"/>
              <a:t>gcd(42,72) =6</a:t>
            </a:r>
            <a:endParaRPr/>
          </a:p>
          <a:p>
            <a:pPr indent="0" lvl="0" marL="914400" rtl="0" algn="l">
              <a:spcBef>
                <a:spcPts val="0"/>
              </a:spcBef>
              <a:spcAft>
                <a:spcPts val="0"/>
              </a:spcAft>
              <a:buNone/>
            </a:pPr>
            <a:r>
              <a:t/>
            </a:r>
            <a:endParaRPr/>
          </a:p>
          <a:p>
            <a:pPr indent="-342900" lvl="0" marL="457200" rtl="0" algn="l">
              <a:spcBef>
                <a:spcPts val="0"/>
              </a:spcBef>
              <a:spcAft>
                <a:spcPts val="0"/>
              </a:spcAft>
              <a:buSzPts val="1800"/>
              <a:buChar char="●"/>
            </a:pPr>
            <a:r>
              <a:rPr lang="en-US"/>
              <a:t>Bội số chung nhỏ nhất của n, m là d - số nguyên dương nhỏ nhất:</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b="1" lang="en-US"/>
              <a:t>n.m = lcm(m,n).gcd(m,n)</a:t>
            </a:r>
            <a:endParaRPr b="1"/>
          </a:p>
        </p:txBody>
      </p:sp>
      <p:sp>
        <p:nvSpPr>
          <p:cNvPr id="236" name="Google Shape;236;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descr="{&quot;backgroundColor&quot;:&quot;#FFFFFF&quot;,&quot;aid&quot;:null,&quot;backgroundColorModified&quot;:false,&quot;id&quot;:&quot;23&quot;,&quot;code&quot;:&quot;$n,m\\in Z,\\,n\\neq0\\,\\left|\\right|\\,m\\neq0,\\,$&quot;,&quot;type&quot;:&quot;$&quot;,&quot;font&quot;:{&quot;color&quot;:&quot;#595959&quot;,&quot;size&quot;:18,&quot;family&quot;:&quot;Arial&quot;},&quot;ts&quot;:1621829393492,&quot;cs&quot;:&quot;jl/slMk1pyjWqyoA6W5bSQ==&quot;,&quot;size&quot;:{&quot;width&quot;:294.5,&quot;height&quot;:27.75}}" id="237" name="Google Shape;237;p31"/>
          <p:cNvPicPr preferRelativeResize="0"/>
          <p:nvPr/>
        </p:nvPicPr>
        <p:blipFill>
          <a:blip r:embed="rId3">
            <a:alphaModFix/>
          </a:blip>
          <a:stretch>
            <a:fillRect/>
          </a:stretch>
        </p:blipFill>
        <p:spPr>
          <a:xfrm>
            <a:off x="3349045" y="931452"/>
            <a:ext cx="2805113" cy="264319"/>
          </a:xfrm>
          <a:prstGeom prst="rect">
            <a:avLst/>
          </a:prstGeom>
          <a:noFill/>
          <a:ln>
            <a:noFill/>
          </a:ln>
        </p:spPr>
      </p:pic>
      <p:pic>
        <p:nvPicPr>
          <p:cNvPr descr="{&quot;type&quot;:&quot;$&quot;,&quot;code&quot;:&quot;$\\giventhat{d}{n\\,,\\,\\giventhat{d}{m}}$&quot;,&quot;aid&quot;:null,&quot;backgroundColor&quot;:&quot;#FFFFFF&quot;,&quot;font&quot;:{&quot;color&quot;:&quot;#595959&quot;,&quot;size&quot;:18,&quot;family&quot;:&quot;Arial&quot;},&quot;id&quot;:&quot;24&quot;,&quot;backgroundColorModified&quot;:false,&quot;ts&quot;:1621829442737,&quot;cs&quot;:&quot;bI3SHglY+sbRBgUXlQdocQ==&quot;,&quot;size&quot;:{&quot;width&quot;:123.5,&quot;height&quot;:27.666666666666668}}" id="238" name="Google Shape;238;p31"/>
          <p:cNvPicPr preferRelativeResize="0"/>
          <p:nvPr/>
        </p:nvPicPr>
        <p:blipFill>
          <a:blip r:embed="rId4">
            <a:alphaModFix/>
          </a:blip>
          <a:stretch>
            <a:fillRect/>
          </a:stretch>
        </p:blipFill>
        <p:spPr>
          <a:xfrm>
            <a:off x="6456017" y="1255709"/>
            <a:ext cx="1176338" cy="263525"/>
          </a:xfrm>
          <a:prstGeom prst="rect">
            <a:avLst/>
          </a:prstGeom>
          <a:noFill/>
          <a:ln>
            <a:noFill/>
          </a:ln>
        </p:spPr>
      </p:pic>
      <p:pic>
        <p:nvPicPr>
          <p:cNvPr descr="{&quot;backgroundColor&quot;:&quot;#FFFFFF&quot;,&quot;code&quot;:&quot;$\\giventhat{n}{d\\,,\\,\\giventhat{m}{d}}$&quot;,&quot;type&quot;:&quot;$&quot;,&quot;id&quot;:&quot;24&quot;,&quot;font&quot;:{&quot;family&quot;:&quot;Arial&quot;,&quot;size&quot;:18,&quot;color&quot;:&quot;#595959&quot;},&quot;aid&quot;:null,&quot;backgroundColorModified&quot;:false,&quot;ts&quot;:1621832796915,&quot;cs&quot;:&quot;86wTVfgIpJnGOOmvs+SrQA==&quot;,&quot;size&quot;:{&quot;width&quot;:124.5,&quot;height&quot;:27.666666666666668}}" id="239" name="Google Shape;239;p31"/>
          <p:cNvPicPr preferRelativeResize="0"/>
          <p:nvPr/>
        </p:nvPicPr>
        <p:blipFill>
          <a:blip r:embed="rId5">
            <a:alphaModFix/>
          </a:blip>
          <a:stretch>
            <a:fillRect/>
          </a:stretch>
        </p:blipFill>
        <p:spPr>
          <a:xfrm>
            <a:off x="3428825" y="3557280"/>
            <a:ext cx="1185863" cy="263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Ước số chung lớn nhất và bội số chung nhỏ nhất (2)</a:t>
            </a:r>
            <a:endParaRPr/>
          </a:p>
          <a:p>
            <a:pPr indent="0" lvl="0" marL="0" rtl="0" algn="l">
              <a:spcBef>
                <a:spcPts val="0"/>
              </a:spcBef>
              <a:spcAft>
                <a:spcPts val="0"/>
              </a:spcAft>
              <a:buNone/>
            </a:pPr>
            <a:r>
              <a:t/>
            </a:r>
            <a:endParaRPr/>
          </a:p>
        </p:txBody>
      </p:sp>
      <p:sp>
        <p:nvSpPr>
          <p:cNvPr id="246" name="Google Shape;246;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Tìm ước số chung lớn nhất: </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US"/>
              <a:t>Ước số chung lớn nhất của n, m:</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US"/>
              <a:t>gcd(42, 72):</a:t>
            </a:r>
            <a:endParaRPr/>
          </a:p>
          <a:p>
            <a:pPr indent="-317500" lvl="1" marL="914400" rtl="0" algn="l">
              <a:spcBef>
                <a:spcPts val="0"/>
              </a:spcBef>
              <a:spcAft>
                <a:spcPts val="0"/>
              </a:spcAft>
              <a:buSzPts val="1400"/>
              <a:buChar char="○"/>
            </a:pPr>
            <a:r>
              <a:rPr lang="en-US"/>
              <a:t> </a:t>
            </a:r>
            <a:endParaRPr/>
          </a:p>
        </p:txBody>
      </p:sp>
      <p:sp>
        <p:nvSpPr>
          <p:cNvPr id="247" name="Google Shape;247;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descr="{&quot;id&quot;:&quot;1&quot;,&quot;type&quot;:&quot;gather*&quot;,&quot;backgroundColorModified&quot;:false,&quot;code&quot;:&quot;\\begin{gather*}\n{n\\,=\\,p_{1}^{\\alpha_{1}}.p_{2}^{\\alpha_{2}}.p_{3}^{\\alpha_{3}}...p_{s}^{\\alpha_{s}}\\,\\,\\,\\,\\,\\,\\,\\,\\,\\,\\,\\,m=\\,p_{1}^{\\beta_{1}}.p_{2}^{\\beta_{2}}.p_{3}^{\\beta_{2}}...p_{s}^{\\beta_{s}}}\t\n\\end{gather*}&quot;,&quot;aid&quot;:null,&quot;font&quot;:{&quot;family&quot;:&quot;Arial&quot;,&quot;size&quot;:18,&quot;color&quot;:&quot;#595959&quot;},&quot;backgroundColor&quot;:&quot;#FFFFFF&quot;,&quot;ts&quot;:1621829751719,&quot;cs&quot;:&quot;EcqHNX8FnM7Idp7grYMilQ==&quot;,&quot;size&quot;:{&quot;width&quot;:581,&quot;height&quot;:37}}" id="248" name="Google Shape;248;p32"/>
          <p:cNvPicPr preferRelativeResize="0"/>
          <p:nvPr/>
        </p:nvPicPr>
        <p:blipFill>
          <a:blip r:embed="rId3">
            <a:alphaModFix/>
          </a:blip>
          <a:stretch>
            <a:fillRect/>
          </a:stretch>
        </p:blipFill>
        <p:spPr>
          <a:xfrm>
            <a:off x="1708013" y="1741090"/>
            <a:ext cx="5534025" cy="352425"/>
          </a:xfrm>
          <a:prstGeom prst="rect">
            <a:avLst/>
          </a:prstGeom>
          <a:noFill/>
          <a:ln cap="flat" cmpd="sng" w="9525">
            <a:solidFill>
              <a:schemeClr val="accent5"/>
            </a:solidFill>
            <a:prstDash val="dot"/>
            <a:round/>
            <a:headEnd len="sm" w="sm" type="none"/>
            <a:tailEnd len="sm" w="sm" type="none"/>
          </a:ln>
        </p:spPr>
      </p:pic>
      <p:pic>
        <p:nvPicPr>
          <p:cNvPr descr="{&quot;backgroundColorModified&quot;:false,&quot;aid&quot;:null,&quot;code&quot;:&quot;\\begin{gather*}\n{gcd\\left(n,m\\right)\\,=\\,p_{1}^{\\min\\left(\\alpha_{1},\\beta_{1}\\right)}.p_{2}^{\\min\\left(\\alpha_{2},\\beta_{2}\\right)}.p_{3}^{\\min\\left(\\alpha_{3},\\beta_{3}\\right)}...p_{s}^{\\min\\left(\\alpha_{s},\\beta_{s}\\right)}\\,\\,\\,\\,\\,\\,\\,\\,\\,\\,\\,\\,}\t\n\\end{gather*}&quot;,&quot;font&quot;:{&quot;size&quot;:18,&quot;color&quot;:&quot;#595959&quot;,&quot;family&quot;:&quot;Arial&quot;},&quot;backgroundColor&quot;:&quot;#FFFFFF&quot;,&quot;type&quot;:&quot;gather*&quot;,&quot;id&quot;:&quot;1&quot;,&quot;ts&quot;:1621830034966,&quot;cs&quot;:&quot;dYBRxzR89Qb8QxTH1/ShVw==&quot;,&quot;size&quot;:{&quot;width&quot;:649,&quot;height&quot;:38.5}}" id="249" name="Google Shape;249;p32"/>
          <p:cNvPicPr preferRelativeResize="0"/>
          <p:nvPr/>
        </p:nvPicPr>
        <p:blipFill>
          <a:blip r:embed="rId4">
            <a:alphaModFix/>
          </a:blip>
          <a:stretch>
            <a:fillRect/>
          </a:stretch>
        </p:blipFill>
        <p:spPr>
          <a:xfrm>
            <a:off x="1671869" y="2873134"/>
            <a:ext cx="6181725" cy="366713"/>
          </a:xfrm>
          <a:prstGeom prst="rect">
            <a:avLst/>
          </a:prstGeom>
          <a:noFill/>
          <a:ln cap="flat" cmpd="sng" w="9525">
            <a:solidFill>
              <a:schemeClr val="accent5"/>
            </a:solidFill>
            <a:prstDash val="dot"/>
            <a:round/>
            <a:headEnd len="sm" w="sm" type="none"/>
            <a:tailEnd len="sm" w="sm" type="none"/>
          </a:ln>
        </p:spPr>
      </p:pic>
      <p:pic>
        <p:nvPicPr>
          <p:cNvPr descr="{&quot;type&quot;:&quot;gather*&quot;,&quot;font&quot;:{&quot;color&quot;:&quot;#595959&quot;,&quot;size&quot;:14,&quot;family&quot;:&quot;Arial&quot;},&quot;id&quot;:&quot;25&quot;,&quot;code&quot;:&quot;\\begin{gather*}\n{72\\,=\\,2^{3}.3^{2}.7^{0}}\\\\\n{42=2^{1}.3^{1}.7^{1}}\\\\\n{\\gcd\\left(72,42\\right)=2.3.1=6}\t\n\\end{gather*}&quot;,&quot;backgroundColor&quot;:&quot;#FFFFFF&quot;,&quot;backgroundColorModified&quot;:false,&quot;aid&quot;:null,&quot;ts&quot;:1621830211259,&quot;cs&quot;:&quot;2we8OKnEktVaXThvIPf9Ng==&quot;,&quot;size&quot;:{&quot;width&quot;:215,&quot;height&quot;:84.16666666666667}}" id="250" name="Google Shape;250;p32"/>
          <p:cNvPicPr preferRelativeResize="0"/>
          <p:nvPr/>
        </p:nvPicPr>
        <p:blipFill>
          <a:blip r:embed="rId5">
            <a:alphaModFix/>
          </a:blip>
          <a:stretch>
            <a:fillRect/>
          </a:stretch>
        </p:blipFill>
        <p:spPr>
          <a:xfrm>
            <a:off x="1229700" y="3813650"/>
            <a:ext cx="2047875" cy="80168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Ước số chung lớn nhất và bội số chung nhỏ nhất(3</a:t>
            </a:r>
            <a:r>
              <a:rPr lang="en-US"/>
              <a:t>)</a:t>
            </a:r>
            <a:endParaRPr/>
          </a:p>
          <a:p>
            <a:pPr indent="0" lvl="0" marL="0" rtl="0" algn="l">
              <a:spcBef>
                <a:spcPts val="0"/>
              </a:spcBef>
              <a:spcAft>
                <a:spcPts val="0"/>
              </a:spcAft>
              <a:buNone/>
            </a:pPr>
            <a:r>
              <a:t/>
            </a:r>
            <a:endParaRPr/>
          </a:p>
        </p:txBody>
      </p:sp>
      <p:sp>
        <p:nvSpPr>
          <p:cNvPr id="257" name="Google Shape;257;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Tìm </a:t>
            </a:r>
            <a:r>
              <a:rPr lang="en-US"/>
              <a:t>bội số chung nhỏ nhất</a:t>
            </a:r>
            <a:r>
              <a:rPr lang="en-US"/>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US"/>
              <a:t>Bội số chung nhỏ nhất</a:t>
            </a:r>
            <a:r>
              <a:rPr lang="en-US"/>
              <a:t> của n, m:</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US"/>
              <a:t>lcm</a:t>
            </a:r>
            <a:r>
              <a:rPr lang="en-US"/>
              <a:t>(42, 72):</a:t>
            </a:r>
            <a:endParaRPr/>
          </a:p>
          <a:p>
            <a:pPr indent="-317500" lvl="1" marL="914400" rtl="0" algn="l">
              <a:spcBef>
                <a:spcPts val="0"/>
              </a:spcBef>
              <a:spcAft>
                <a:spcPts val="0"/>
              </a:spcAft>
              <a:buSzPts val="1400"/>
              <a:buChar char="○"/>
            </a:pPr>
            <a:r>
              <a:rPr lang="en-US"/>
              <a:t> </a:t>
            </a:r>
            <a:endParaRPr/>
          </a:p>
        </p:txBody>
      </p:sp>
      <p:sp>
        <p:nvSpPr>
          <p:cNvPr id="258" name="Google Shape;258;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pic>
        <p:nvPicPr>
          <p:cNvPr descr="{&quot;id&quot;:&quot;1&quot;,&quot;type&quot;:&quot;gather*&quot;,&quot;backgroundColorModified&quot;:false,&quot;code&quot;:&quot;\\begin{gather*}\n{n\\,=\\,p_{1}^{\\alpha_{1}}.p_{2}^{\\alpha_{2}}.p_{3}^{\\alpha_{3}}...p_{s}^{\\alpha_{s}}\\,\\,\\,\\,\\,\\,\\,\\,\\,\\,\\,\\,m=\\,p_{1}^{\\beta_{1}}.p_{2}^{\\beta_{2}}.p_{3}^{\\beta_{2}}...p_{s}^{\\beta_{s}}}\t\n\\end{gather*}&quot;,&quot;aid&quot;:null,&quot;font&quot;:{&quot;family&quot;:&quot;Arial&quot;,&quot;size&quot;:18,&quot;color&quot;:&quot;#595959&quot;},&quot;backgroundColor&quot;:&quot;#FFFFFF&quot;,&quot;ts&quot;:1621829751719,&quot;cs&quot;:&quot;EcqHNX8FnM7Idp7grYMilQ==&quot;,&quot;size&quot;:{&quot;width&quot;:581,&quot;height&quot;:37}}" id="259" name="Google Shape;259;p33"/>
          <p:cNvPicPr preferRelativeResize="0"/>
          <p:nvPr/>
        </p:nvPicPr>
        <p:blipFill>
          <a:blip r:embed="rId3">
            <a:alphaModFix/>
          </a:blip>
          <a:stretch>
            <a:fillRect/>
          </a:stretch>
        </p:blipFill>
        <p:spPr>
          <a:xfrm>
            <a:off x="2031863" y="1777240"/>
            <a:ext cx="5534025" cy="352425"/>
          </a:xfrm>
          <a:prstGeom prst="rect">
            <a:avLst/>
          </a:prstGeom>
          <a:noFill/>
          <a:ln cap="flat" cmpd="sng" w="9525">
            <a:solidFill>
              <a:schemeClr val="accent5"/>
            </a:solidFill>
            <a:prstDash val="dot"/>
            <a:round/>
            <a:headEnd len="sm" w="sm" type="none"/>
            <a:tailEnd len="sm" w="sm" type="none"/>
          </a:ln>
        </p:spPr>
      </p:pic>
      <p:pic>
        <p:nvPicPr>
          <p:cNvPr descr="{&quot;backgroundColor&quot;:&quot;#FFFFFF&quot;,&quot;code&quot;:&quot;\\begin{gather*}\n{lcm\\left(n,m\\right)\\,=\\,p_{1}^{max\\left(\\alpha_{1},\\beta_{1}\\right)}.p_{2}^{max\\left(\\alpha_{2},\\beta_{2}\\right)}.p_{3}^{max\\left(\\alpha_{3},\\beta_{3}\\right)}...p_{s}^{max\\left(\\alpha_{s},\\beta_{s}\\right)}\\,\\,\\,\\,\\,\\,\\,\\,\\,\\,\\,\\,}\t\n\\end{gather*}&quot;,&quot;backgroundColorModified&quot;:false,&quot;type&quot;:&quot;gather*&quot;,&quot;id&quot;:&quot;1&quot;,&quot;aid&quot;:null,&quot;font&quot;:{&quot;size&quot;:18,&quot;color&quot;:&quot;#595959&quot;,&quot;family&quot;:&quot;Arial&quot;},&quot;ts&quot;:1621833223886,&quot;cs&quot;:&quot;jceeWFpMqiSSiK0q5GtdGA==&quot;,&quot;size&quot;:{&quot;width&quot;:678.5,&quot;height&quot;:38.5}}" id="260" name="Google Shape;260;p33"/>
          <p:cNvPicPr preferRelativeResize="0"/>
          <p:nvPr/>
        </p:nvPicPr>
        <p:blipFill>
          <a:blip r:embed="rId4">
            <a:alphaModFix/>
          </a:blip>
          <a:stretch>
            <a:fillRect/>
          </a:stretch>
        </p:blipFill>
        <p:spPr>
          <a:xfrm>
            <a:off x="1708019" y="2958581"/>
            <a:ext cx="6462713" cy="366713"/>
          </a:xfrm>
          <a:prstGeom prst="rect">
            <a:avLst/>
          </a:prstGeom>
          <a:noFill/>
          <a:ln cap="flat" cmpd="sng" w="9525">
            <a:solidFill>
              <a:schemeClr val="accent5"/>
            </a:solidFill>
            <a:prstDash val="dot"/>
            <a:round/>
            <a:headEnd len="sm" w="sm" type="none"/>
            <a:tailEnd len="sm" w="sm" type="none"/>
          </a:ln>
        </p:spPr>
      </p:pic>
      <p:pic>
        <p:nvPicPr>
          <p:cNvPr descr="{&quot;backgroundColor&quot;:&quot;#FFFFFF&quot;,&quot;font&quot;:{&quot;color&quot;:&quot;#595959&quot;,&quot;size&quot;:14,&quot;family&quot;:&quot;Arial&quot;},&quot;code&quot;:&quot;\\begin{gather*}\n{72\\,=\\,2^{3}.3^{2}.7^{0}}\\\\\n{42=2^{1}.3^{1}.7^{1}}\\\\\n{lcm\\left(72,42\\right)=2^{3}.3^{2}.7^{1}}\t\n\\end{gather*}&quot;,&quot;id&quot;:&quot;25&quot;,&quot;backgroundColorModified&quot;:false,&quot;aid&quot;:null,&quot;type&quot;:&quot;gather*&quot;,&quot;ts&quot;:1631005587180,&quot;cs&quot;:&quot;0IS5ASZDg1Sa4CNPW7XPDg==&quot;,&quot;size&quot;:{&quot;width&quot;:204,&quot;height&quot;:88}}" id="261" name="Google Shape;261;p33"/>
          <p:cNvPicPr preferRelativeResize="0"/>
          <p:nvPr/>
        </p:nvPicPr>
        <p:blipFill>
          <a:blip r:embed="rId5">
            <a:alphaModFix/>
          </a:blip>
          <a:stretch>
            <a:fillRect/>
          </a:stretch>
        </p:blipFill>
        <p:spPr>
          <a:xfrm>
            <a:off x="1490975" y="3783610"/>
            <a:ext cx="1943100" cy="838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Thuật toán Euclid </a:t>
            </a:r>
            <a:endParaRPr/>
          </a:p>
        </p:txBody>
      </p:sp>
      <p:sp>
        <p:nvSpPr>
          <p:cNvPr id="268" name="Google Shape;268;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t/>
            </a:r>
            <a:endParaRPr/>
          </a:p>
          <a:p>
            <a:pPr indent="0" lvl="0" marL="457200" rtl="0" algn="l">
              <a:spcBef>
                <a:spcPts val="0"/>
              </a:spcBef>
              <a:spcAft>
                <a:spcPts val="0"/>
              </a:spcAft>
              <a:buNone/>
            </a:pPr>
            <a:r>
              <a:rPr lang="en-US"/>
              <a:t> </a:t>
            </a:r>
            <a:endParaRPr/>
          </a:p>
          <a:p>
            <a:pPr indent="-342900" lvl="0" marL="457200" rtl="0" algn="l">
              <a:spcBef>
                <a:spcPts val="0"/>
              </a:spcBef>
              <a:spcAft>
                <a:spcPts val="0"/>
              </a:spcAft>
              <a:buSzPts val="1800"/>
              <a:buChar char="●"/>
            </a:pPr>
            <a:r>
              <a:rPr lang="en-US"/>
              <a:t> </a:t>
            </a:r>
            <a:endParaRPr/>
          </a:p>
          <a:p>
            <a:pPr indent="-317500" lvl="1" marL="914400" rtl="0" algn="l">
              <a:spcBef>
                <a:spcPts val="0"/>
              </a:spcBef>
              <a:spcAft>
                <a:spcPts val="0"/>
              </a:spcAft>
              <a:buSzPts val="1400"/>
              <a:buChar char="○"/>
            </a:pPr>
            <a:r>
              <a:rPr lang="en-US"/>
              <a:t>n và m có chung tập ước số là u: </a:t>
            </a:r>
            <a:endParaRPr/>
          </a:p>
          <a:p>
            <a:pPr indent="-317500" lvl="1" marL="914400" rtl="0" algn="l">
              <a:spcBef>
                <a:spcPts val="0"/>
              </a:spcBef>
              <a:spcAft>
                <a:spcPts val="0"/>
              </a:spcAft>
              <a:buSzPts val="1400"/>
              <a:buChar char="○"/>
            </a:pPr>
            <a:r>
              <a:rPr lang="en-US"/>
              <a:t>m và r có chung tập được số là u: </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US"/>
              <a:t>gcd(1804,328) = gcd(328, 164) = gcd(164,0) =164.</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b="1" lang="en-US"/>
              <a:t>Bài tập (5 phút):</a:t>
            </a:r>
            <a:r>
              <a:rPr lang="en-US"/>
              <a:t> cài đặt thuật toán Euclid</a:t>
            </a:r>
            <a:endParaRPr/>
          </a:p>
        </p:txBody>
      </p:sp>
      <p:sp>
        <p:nvSpPr>
          <p:cNvPr id="269" name="Google Shape;269;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descr="{&quot;aid&quot;:null,&quot;backgroundColorModified&quot;:false,&quot;code&quot;:&quot;$n,m\\in Z,m\\neq0\\implies\\exists\\,q,\\,r\\,\\in Z,0&lt;r&lt;b:\\,n\\,=\\,qm\\,+r$&quot;,&quot;id&quot;:&quot;34&quot;,&quot;backgroundColor&quot;:&quot;#FFFFFF&quot;,&quot;type&quot;:&quot;$&quot;,&quot;font&quot;:{&quot;family&quot;:&quot;Arial&quot;,&quot;size&quot;:18,&quot;color&quot;:&quot;#595959&quot;},&quot;ts&quot;:1621940538247,&quot;cs&quot;:&quot;jifAu6r5a5ZdbS979e4ATQ==&quot;,&quot;size&quot;:{&quot;width&quot;:690,&quot;height&quot;:25.999999999999982}}" id="270" name="Google Shape;270;p34"/>
          <p:cNvPicPr preferRelativeResize="0"/>
          <p:nvPr/>
        </p:nvPicPr>
        <p:blipFill>
          <a:blip r:embed="rId3">
            <a:alphaModFix/>
          </a:blip>
          <a:stretch>
            <a:fillRect/>
          </a:stretch>
        </p:blipFill>
        <p:spPr>
          <a:xfrm>
            <a:off x="820050" y="1257467"/>
            <a:ext cx="6572250" cy="247650"/>
          </a:xfrm>
          <a:prstGeom prst="rect">
            <a:avLst/>
          </a:prstGeom>
          <a:noFill/>
          <a:ln>
            <a:noFill/>
          </a:ln>
        </p:spPr>
      </p:pic>
      <p:pic>
        <p:nvPicPr>
          <p:cNvPr descr="{&quot;backgroundColor&quot;:&quot;#FFFFFF&quot;,&quot;type&quot;:&quot;$&quot;,&quot;id&quot;:&quot;34&quot;,&quot;font&quot;:{&quot;size&quot;:18,&quot;family&quot;:&quot;Arial&quot;,&quot;color&quot;:&quot;#595959&quot;},&quot;code&quot;:&quot;$n\\,=\\,mq\\,+\\,r\\,\\implies\\gcd\\left(n,m\\right)=gcd\\left(m,\\,r\\right)$&quot;,&quot;backgroundColorModified&quot;:false,&quot;aid&quot;:null,&quot;ts&quot;:1621956006276,&quot;cs&quot;:&quot;4uFMTwivmccZb3aaiP087w==&quot;,&quot;size&quot;:{&quot;width&quot;:514,&quot;height&quot;:29}}" id="271" name="Google Shape;271;p34"/>
          <p:cNvPicPr preferRelativeResize="0"/>
          <p:nvPr/>
        </p:nvPicPr>
        <p:blipFill>
          <a:blip r:embed="rId4">
            <a:alphaModFix/>
          </a:blip>
          <a:stretch>
            <a:fillRect/>
          </a:stretch>
        </p:blipFill>
        <p:spPr>
          <a:xfrm>
            <a:off x="820052" y="1893603"/>
            <a:ext cx="4895850" cy="276225"/>
          </a:xfrm>
          <a:prstGeom prst="rect">
            <a:avLst/>
          </a:prstGeom>
          <a:noFill/>
          <a:ln>
            <a:noFill/>
          </a:ln>
        </p:spPr>
      </p:pic>
      <p:pic>
        <p:nvPicPr>
          <p:cNvPr descr="{&quot;code&quot;:&quot;\\begin{gather*}\n{n\\,=\\,xu,\\,m\\,=yu,}\t\n\\end{gather*}&quot;,&quot;aid&quot;:null,&quot;type&quot;:&quot;gather*&quot;,&quot;backgroundColorModified&quot;:false,&quot;font&quot;:{&quot;size&quot;:14,&quot;color&quot;:&quot;#595959&quot;,&quot;family&quot;:&quot;Arial&quot;},&quot;backgroundColor&quot;:&quot;#FFFFFF&quot;,&quot;id&quot;:&quot;35&quot;,&quot;ts&quot;:1621955893903,&quot;cs&quot;:&quot;QMde33C+tOztyBHNuPqs/Q==&quot;,&quot;size&quot;:{&quot;width&quot;:168.16666666666666,&quot;height&quot;:14}}" id="272" name="Google Shape;272;p34"/>
          <p:cNvPicPr preferRelativeResize="0"/>
          <p:nvPr/>
        </p:nvPicPr>
        <p:blipFill>
          <a:blip r:embed="rId5">
            <a:alphaModFix/>
          </a:blip>
          <a:stretch>
            <a:fillRect/>
          </a:stretch>
        </p:blipFill>
        <p:spPr>
          <a:xfrm>
            <a:off x="4105175" y="2252516"/>
            <a:ext cx="1601788" cy="133350"/>
          </a:xfrm>
          <a:prstGeom prst="rect">
            <a:avLst/>
          </a:prstGeom>
          <a:noFill/>
          <a:ln>
            <a:noFill/>
          </a:ln>
        </p:spPr>
      </p:pic>
      <p:pic>
        <p:nvPicPr>
          <p:cNvPr descr="{&quot;backgroundColorModified&quot;:false,&quot;code&quot;:&quot;$r\\,=\\,n-mq\\,=\\,xu-qyu\\,=\\,\\left(x-qy\\right)u$&quot;,&quot;id&quot;:&quot;36&quot;,&quot;font&quot;:{&quot;family&quot;:&quot;Arial&quot;,&quot;size&quot;:14,&quot;color&quot;:&quot;#595959&quot;},&quot;type&quot;:&quot;$&quot;,&quot;aid&quot;:null,&quot;backgroundColor&quot;:&quot;#FFFFFF&quot;,&quot;ts&quot;:1621955954900,&quot;cs&quot;:&quot;IC3h8tdwoifIwuPNvRBkTw==&quot;,&quot;size&quot;:{&quot;width&quot;:362.3333333333333,&quot;height&quot;:21.666666666666668}}" id="273" name="Google Shape;273;p34"/>
          <p:cNvPicPr preferRelativeResize="0"/>
          <p:nvPr/>
        </p:nvPicPr>
        <p:blipFill>
          <a:blip r:embed="rId6">
            <a:alphaModFix/>
          </a:blip>
          <a:stretch>
            <a:fillRect/>
          </a:stretch>
        </p:blipFill>
        <p:spPr>
          <a:xfrm>
            <a:off x="4139150" y="2468563"/>
            <a:ext cx="3451225" cy="206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Thuật toán Euclid </a:t>
            </a:r>
            <a:endParaRPr/>
          </a:p>
        </p:txBody>
      </p:sp>
      <p:sp>
        <p:nvSpPr>
          <p:cNvPr id="280" name="Google Shape;280;p3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US"/>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457200" rtl="0" algn="l">
              <a:spcBef>
                <a:spcPts val="0"/>
              </a:spcBef>
              <a:spcAft>
                <a:spcPts val="0"/>
              </a:spcAft>
              <a:buNone/>
            </a:pPr>
            <a:r>
              <a:rPr lang="en-US"/>
              <a:t> </a:t>
            </a:r>
            <a:endParaRPr/>
          </a:p>
          <a:p>
            <a:pPr indent="0" lvl="0" marL="914400" rtl="0" algn="l">
              <a:spcBef>
                <a:spcPts val="0"/>
              </a:spcBef>
              <a:spcAft>
                <a:spcPts val="0"/>
              </a:spcAft>
              <a:buNone/>
            </a:pPr>
            <a:r>
              <a:t/>
            </a:r>
            <a:endParaRPr/>
          </a:p>
          <a:p>
            <a:pPr indent="0" lvl="0" marL="457200" rtl="0" algn="l">
              <a:spcBef>
                <a:spcPts val="0"/>
              </a:spcBef>
              <a:spcAft>
                <a:spcPts val="0"/>
              </a:spcAft>
              <a:buNone/>
            </a:pPr>
            <a:r>
              <a:rPr lang="en-US"/>
              <a:t> </a:t>
            </a:r>
            <a:endParaRPr/>
          </a:p>
          <a:p>
            <a:pPr indent="-317500" lvl="0" marL="457200" rtl="0" algn="l">
              <a:spcBef>
                <a:spcPts val="0"/>
              </a:spcBef>
              <a:spcAft>
                <a:spcPts val="0"/>
              </a:spcAft>
              <a:buSzPts val="1400"/>
              <a:buChar char="●"/>
            </a:pPr>
            <a:r>
              <a:rPr lang="en-US"/>
              <a:t> </a:t>
            </a:r>
            <a:endParaRPr/>
          </a:p>
          <a:p>
            <a:pPr indent="0" lvl="0" marL="914400" rtl="0" algn="l">
              <a:spcBef>
                <a:spcPts val="0"/>
              </a:spcBef>
              <a:spcAft>
                <a:spcPts val="0"/>
              </a:spcAft>
              <a:buNone/>
            </a:pPr>
            <a:r>
              <a:t/>
            </a:r>
            <a:endParaRPr/>
          </a:p>
        </p:txBody>
      </p:sp>
      <p:sp>
        <p:nvSpPr>
          <p:cNvPr id="281" name="Google Shape;281;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descr="{&quot;backgroundColorModified&quot;:true,&quot;code&quot;:&quot;\\begin{gather*}\n{n,m\\in Z,m\\neq0:}\\\\\n{n\\,=\\,mq_{1}+r_{1},\\,\\,\\,\\,0&lt;r_{1}&lt;m\\,\\,}\\\\\n{m\\,=\\,r_{1}q_{2}+r_{2},\\,\\,\\,\\,0&lt;r_{2}&lt;r_{1}}\\\\\n{r_{1}=\\,r_{2}q_{3}+r_{3},\\,\\,\\,\\,0&lt;r_{3}&lt;r_{2}}\\\\\n{...}\\\\\n{r_{s-2}=\\,r_{s-1}q_{s}+r_{s},\\,\\,\\,\\,0&lt;r_{s}&lt;r_{s-1}}\\\\\n{r_{s-1}=\\,r_{s}q_{s+1}+0,\\,\\,\\,\\,\\,\\,\\,\\,\\,\\,\\,\\,\\,\\,\\,\\,\\,\\,\\,\\,\\,\\,\\,\\,\\,\\,\\,}\t\n\\end{gather*}&quot;,&quot;font&quot;:{&quot;color&quot;:&quot;#000000&quot;,&quot;family&quot;:&quot;Arial&quot;,&quot;size&quot;:18},&quot;backgroundColor&quot;:&quot;#ffffff&quot;,&quot;id&quot;:&quot;34&quot;,&quot;aid&quot;:null,&quot;type&quot;:&quot;gather*&quot;,&quot;ts&quot;:1621963520103,&quot;cs&quot;:&quot;PNCIzd4Q/qXlByQanAfq7g==&quot;,&quot;size&quot;:{&quot;width&quot;:411,&quot;height&quot;:246.33333333333334}}" id="282" name="Google Shape;282;p35"/>
          <p:cNvPicPr preferRelativeResize="0"/>
          <p:nvPr/>
        </p:nvPicPr>
        <p:blipFill>
          <a:blip r:embed="rId3">
            <a:alphaModFix/>
          </a:blip>
          <a:stretch>
            <a:fillRect/>
          </a:stretch>
        </p:blipFill>
        <p:spPr>
          <a:xfrm>
            <a:off x="744513" y="1240467"/>
            <a:ext cx="3914775" cy="2346325"/>
          </a:xfrm>
          <a:prstGeom prst="rect">
            <a:avLst/>
          </a:prstGeom>
          <a:noFill/>
          <a:ln>
            <a:noFill/>
          </a:ln>
        </p:spPr>
      </p:pic>
      <p:pic>
        <p:nvPicPr>
          <p:cNvPr descr="{&quot;font&quot;:{&quot;family&quot;:&quot;Arial&quot;,&quot;color&quot;:&quot;#595959&quot;,&quot;size&quot;:18},&quot;type&quot;:&quot;$&quot;,&quot;backgroundColorModified&quot;:false,&quot;id&quot;:&quot;37&quot;,&quot;code&quot;:&quot;$\\implies \\gcd\\left(n,m\\right)=r_{s}$&quot;,&quot;aid&quot;:null,&quot;backgroundColor&quot;:&quot;#FFFFFF&quot;,&quot;ts&quot;:1621963413454,&quot;cs&quot;:&quot;FUvbXeYtlJkLVorOsfndEA==&quot;,&quot;size&quot;:{&quot;width&quot;:241.4,&quot;height&quot;:28.600000000000012}}" id="283" name="Google Shape;283;p35"/>
          <p:cNvPicPr preferRelativeResize="0"/>
          <p:nvPr/>
        </p:nvPicPr>
        <p:blipFill>
          <a:blip r:embed="rId4">
            <a:alphaModFix/>
          </a:blip>
          <a:stretch>
            <a:fillRect/>
          </a:stretch>
        </p:blipFill>
        <p:spPr>
          <a:xfrm>
            <a:off x="915833" y="4464675"/>
            <a:ext cx="2299335" cy="272415"/>
          </a:xfrm>
          <a:prstGeom prst="rect">
            <a:avLst/>
          </a:prstGeom>
          <a:noFill/>
          <a:ln>
            <a:noFill/>
          </a:ln>
        </p:spPr>
      </p:pic>
      <p:pic>
        <p:nvPicPr>
          <p:cNvPr descr="{&quot;id&quot;:&quot;37&quot;,&quot;type&quot;:&quot;gather*&quot;,&quot;font&quot;:{&quot;size&quot;:18,&quot;color&quot;:&quot;#595959&quot;,&quot;family&quot;:&quot;Arial&quot;},&quot;backgroundColor&quot;:&quot;#FFFFFF&quot;,&quot;code&quot;:&quot;\\begin{gather*}\n{d=\\gcd\\left(n,m\\right)\\implies\\,}\\\\\n{\\,\\,\\,\\,\\,\\,\\,\\,\\,\\,\\,\\,\\,\\,\\,\\,\\,\\,\\,\\,\\,\\,\\,\\exists x,y\\in Z:\\,n.x\\,+m.y=d}\t\n\\end{gather*}&quot;,&quot;aid&quot;:null,&quot;backgroundColorModified&quot;:false,&quot;ts&quot;:1621958850546,&quot;cs&quot;:&quot;YS56EY4uknrBb76vBFkxog==&quot;,&quot;size&quot;:{&quot;width&quot;:344,&quot;height&quot;:64}}" id="284" name="Google Shape;284;p35"/>
          <p:cNvPicPr preferRelativeResize="0"/>
          <p:nvPr/>
        </p:nvPicPr>
        <p:blipFill>
          <a:blip r:embed="rId5">
            <a:alphaModFix/>
          </a:blip>
          <a:stretch>
            <a:fillRect/>
          </a:stretch>
        </p:blipFill>
        <p:spPr>
          <a:xfrm>
            <a:off x="5555689" y="1240486"/>
            <a:ext cx="3276600" cy="609600"/>
          </a:xfrm>
          <a:prstGeom prst="rect">
            <a:avLst/>
          </a:prstGeom>
          <a:noFill/>
          <a:ln>
            <a:noFill/>
          </a:ln>
        </p:spPr>
      </p:pic>
      <p:pic>
        <p:nvPicPr>
          <p:cNvPr descr="{&quot;code&quot;:&quot;\\begin{gather*}\n{r_{1}=n-q_{1}m=...=k_{1}n+l_{1}m}\\\\\n{r_{2}=m-q_{2}r_{1}=...=k_{2}n+l_{2}m}\\\\\n{...\\,\\,\\,\\,\\,\\,\\,\\,\\,\\,\\,\\,\\,\\,\\,\\,\\,\\,\\,\\,\\,\\,\\,\\,\\,\\,\\,\\,...\\,\\,\\,\\,\\,\\,\\,\\,\\,\\,\\,\\,\\,\\,....}\\\\\n{r_{s}=q_{s}r_{s-1}=...=k_{s}n+l_{s}m}\t\n\\end{gather*}&quot;,&quot;font&quot;:{&quot;color&quot;:&quot;#595959&quot;,&quot;size&quot;:14,&quot;family&quot;:&quot;Arial&quot;},&quot;id&quot;:&quot;38&quot;,&quot;backgroundColor&quot;:&quot;#FFFFFF&quot;,&quot;backgroundColorModified&quot;:false,&quot;type&quot;:&quot;gather*&quot;,&quot;aid&quot;:null,&quot;ts&quot;:1621958687303,&quot;cs&quot;:&quot;JUKCTl2LSIWpNHQL4te4hg==&quot;,&quot;size&quot;:{&quot;width&quot;:300.25,&quot;height&quot;:104.5}}" id="285" name="Google Shape;285;p35"/>
          <p:cNvPicPr preferRelativeResize="0"/>
          <p:nvPr/>
        </p:nvPicPr>
        <p:blipFill>
          <a:blip r:embed="rId6">
            <a:alphaModFix/>
          </a:blip>
          <a:stretch>
            <a:fillRect/>
          </a:stretch>
        </p:blipFill>
        <p:spPr>
          <a:xfrm>
            <a:off x="5853650" y="2172850"/>
            <a:ext cx="2859881" cy="995363"/>
          </a:xfrm>
          <a:prstGeom prst="rect">
            <a:avLst/>
          </a:prstGeom>
          <a:noFill/>
          <a:ln>
            <a:noFill/>
          </a:ln>
        </p:spPr>
      </p:pic>
      <p:sp>
        <p:nvSpPr>
          <p:cNvPr id="286" name="Google Shape;286;p35"/>
          <p:cNvSpPr txBox="1"/>
          <p:nvPr>
            <p:ph idx="2" type="body"/>
          </p:nvPr>
        </p:nvSpPr>
        <p:spPr>
          <a:xfrm>
            <a:off x="4995900" y="1132275"/>
            <a:ext cx="38364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US"/>
              <a:t> </a:t>
            </a:r>
            <a:endParaRPr/>
          </a:p>
          <a:p>
            <a:pPr indent="0" lvl="0" marL="914400" rtl="0" algn="l">
              <a:spcBef>
                <a:spcPts val="0"/>
              </a:spcBef>
              <a:spcAft>
                <a:spcPts val="0"/>
              </a:spcAft>
              <a:buNone/>
            </a:pPr>
            <a:r>
              <a:t/>
            </a:r>
            <a:endParaRPr sz="1200"/>
          </a:p>
          <a:p>
            <a:pPr indent="0" lvl="0" marL="914400" rtl="0" algn="l">
              <a:spcBef>
                <a:spcPts val="0"/>
              </a:spcBef>
              <a:spcAft>
                <a:spcPts val="0"/>
              </a:spcAft>
              <a:buNone/>
            </a:pPr>
            <a:r>
              <a:rPr lang="en-US"/>
              <a:t> </a:t>
            </a:r>
            <a:endParaRPr/>
          </a:p>
          <a:p>
            <a:pPr indent="-304800" lvl="1" marL="914400" rtl="0" algn="l">
              <a:spcBef>
                <a:spcPts val="1600"/>
              </a:spcBef>
              <a:spcAft>
                <a:spcPts val="0"/>
              </a:spcAft>
              <a:buSzPts val="1200"/>
              <a:buChar char="○"/>
            </a:pPr>
            <a:r>
              <a:rPr lang="en-US"/>
              <a:t> </a:t>
            </a:r>
            <a:endParaRPr/>
          </a:p>
          <a:p>
            <a:pPr indent="0" lvl="0" marL="914400" rtl="0" algn="l">
              <a:spcBef>
                <a:spcPts val="0"/>
              </a:spcBef>
              <a:spcAft>
                <a:spcPts val="0"/>
              </a:spcAft>
              <a:buNone/>
            </a:pPr>
            <a:r>
              <a:rPr lang="en-US"/>
              <a:t> </a:t>
            </a:r>
            <a:endParaRPr/>
          </a:p>
          <a:p>
            <a:pPr indent="0" lvl="0" marL="914400" rtl="0" algn="l">
              <a:spcBef>
                <a:spcPts val="0"/>
              </a:spcBef>
              <a:spcAft>
                <a:spcPts val="0"/>
              </a:spcAft>
              <a:buNone/>
            </a:pPr>
            <a:r>
              <a:rPr lang="en-US"/>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descr="{&quot;aid&quot;:null,&quot;backgroundColor&quot;:&quot;#FFFFFF&quot;,&quot;code&quot;:&quot;\\begin{gather*}\n{\\,\\,\\,0&lt;r_{s}&lt;r_{s-1}&lt;...&lt;r_{3}&lt;r_{2}&lt;r_{1}&lt;m\\,\\,}\\\\\n{\\,\\,\\,\\,\\,\\,\\,\\,\\,\\,\\,\\,\\,\\,\\,\\,\\,\\,\\,}\t\n\\end{gather*}&quot;,&quot;font&quot;:{&quot;family&quot;:&quot;Arial&quot;,&quot;size&quot;:18,&quot;color&quot;:&quot;#595959&quot;},&quot;type&quot;:&quot;gather*&quot;,&quot;id&quot;:&quot;34&quot;,&quot;backgroundColorModified&quot;:false,&quot;ts&quot;:1621963366314,&quot;cs&quot;:&quot;NkoZEY3Y/ceF/TAqF8FHMA==&quot;,&quot;size&quot;:{&quot;width&quot;:467,&quot;height&quot;:24}}" id="287" name="Google Shape;287;p35"/>
          <p:cNvPicPr preferRelativeResize="0"/>
          <p:nvPr/>
        </p:nvPicPr>
        <p:blipFill>
          <a:blip r:embed="rId7">
            <a:alphaModFix/>
          </a:blip>
          <a:stretch>
            <a:fillRect/>
          </a:stretch>
        </p:blipFill>
        <p:spPr>
          <a:xfrm>
            <a:off x="827138" y="3945411"/>
            <a:ext cx="4448175" cy="228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Hàm số Euler </a:t>
            </a:r>
            <a:endParaRPr/>
          </a:p>
        </p:txBody>
      </p:sp>
      <p:sp>
        <p:nvSpPr>
          <p:cNvPr id="294" name="Google Shape;294;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US"/>
              <a:t>m, n - </a:t>
            </a:r>
            <a:r>
              <a:rPr b="1" lang="en-US"/>
              <a:t>nguyên tố cùng nhau</a:t>
            </a:r>
            <a:r>
              <a:rPr lang="en-US"/>
              <a:t> nếu gcd(m,n)=1</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US"/>
              <a:t>        số </a:t>
            </a:r>
            <a:r>
              <a:rPr lang="en-US"/>
              <a:t>lượng số </a:t>
            </a:r>
            <a:r>
              <a:rPr lang="en-US"/>
              <a:t>nguyên tố cùng nhau với n trong phạm vị từ 1 đến n</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US"/>
              <a:t> </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US"/>
              <a:t>  </a:t>
            </a:r>
            <a:endParaRPr/>
          </a:p>
          <a:p>
            <a:pPr indent="0" lvl="0" marL="457200" rtl="0" algn="l">
              <a:spcBef>
                <a:spcPts val="0"/>
              </a:spcBef>
              <a:spcAft>
                <a:spcPts val="0"/>
              </a:spcAft>
              <a:buNone/>
            </a:pPr>
            <a:r>
              <a:rPr lang="en-US"/>
              <a:t> </a:t>
            </a:r>
            <a:endParaRPr/>
          </a:p>
          <a:p>
            <a:pPr indent="-342900" lvl="0" marL="457200" rtl="0" algn="l">
              <a:spcBef>
                <a:spcPts val="0"/>
              </a:spcBef>
              <a:spcAft>
                <a:spcPts val="0"/>
              </a:spcAft>
              <a:buSzPts val="1800"/>
              <a:buChar char="●"/>
            </a:pPr>
            <a:r>
              <a:rPr lang="en-US"/>
              <a:t>n - hợp số, </a:t>
            </a:r>
            <a:endParaRPr/>
          </a:p>
        </p:txBody>
      </p:sp>
      <p:sp>
        <p:nvSpPr>
          <p:cNvPr id="295" name="Google Shape;295;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descr="{&quot;backgroundColor&quot;:&quot;#FFFFFF&quot;,&quot;code&quot;:&quot;$\\varphi\\left(n\\right)$&quot;,&quot;backgroundColorModified&quot;:false,&quot;id&quot;:&quot;39&quot;,&quot;aid&quot;:null,&quot;font&quot;:{&quot;color&quot;:&quot;#595959&quot;,&quot;size&quot;:18,&quot;family&quot;:&quot;Arial&quot;},&quot;type&quot;:&quot;$&quot;,&quot;ts&quot;:1621959477563,&quot;cs&quot;:&quot;EL0DroMFNPrODGpQXNiMZA==&quot;,&quot;size&quot;:{&quot;width&quot;:53,&quot;height&quot;:28.666666666666668}}" id="296" name="Google Shape;296;p36"/>
          <p:cNvPicPr preferRelativeResize="0"/>
          <p:nvPr/>
        </p:nvPicPr>
        <p:blipFill>
          <a:blip r:embed="rId3">
            <a:alphaModFix/>
          </a:blip>
          <a:stretch>
            <a:fillRect/>
          </a:stretch>
        </p:blipFill>
        <p:spPr>
          <a:xfrm>
            <a:off x="752550" y="1875750"/>
            <a:ext cx="504825" cy="273050"/>
          </a:xfrm>
          <a:prstGeom prst="rect">
            <a:avLst/>
          </a:prstGeom>
          <a:noFill/>
          <a:ln>
            <a:noFill/>
          </a:ln>
        </p:spPr>
      </p:pic>
      <p:pic>
        <p:nvPicPr>
          <p:cNvPr descr="{&quot;backgroundColor&quot;:&quot;#FFFFFF&quot;,&quot;code&quot;:&quot;$\\varphi\\left(n\\right)$&quot;,&quot;backgroundColorModified&quot;:false,&quot;id&quot;:&quot;39&quot;,&quot;aid&quot;:null,&quot;font&quot;:{&quot;color&quot;:&quot;#595959&quot;,&quot;size&quot;:18,&quot;family&quot;:&quot;Arial&quot;},&quot;type&quot;:&quot;$&quot;,&quot;ts&quot;:1621959477563,&quot;cs&quot;:&quot;EL0DroMFNPrODGpQXNiMZA==&quot;,&quot;size&quot;:{&quot;width&quot;:53,&quot;height&quot;:28.666666666666668}}" id="297" name="Google Shape;297;p36"/>
          <p:cNvPicPr preferRelativeResize="0"/>
          <p:nvPr/>
        </p:nvPicPr>
        <p:blipFill>
          <a:blip r:embed="rId3">
            <a:alphaModFix/>
          </a:blip>
          <a:stretch>
            <a:fillRect/>
          </a:stretch>
        </p:blipFill>
        <p:spPr>
          <a:xfrm>
            <a:off x="2680375" y="646475"/>
            <a:ext cx="504825" cy="273050"/>
          </a:xfrm>
          <a:prstGeom prst="rect">
            <a:avLst/>
          </a:prstGeom>
          <a:noFill/>
          <a:ln>
            <a:noFill/>
          </a:ln>
        </p:spPr>
      </p:pic>
      <p:pic>
        <p:nvPicPr>
          <p:cNvPr descr="{&quot;backgroundColor&quot;:&quot;#FFFFFF&quot;,&quot;font&quot;:{&quot;family&quot;:&quot;Arial&quot;,&quot;color&quot;:&quot;#595959&quot;,&quot;size&quot;:18},&quot;backgroundColorModified&quot;:false,&quot;aid&quot;:null,&quot;code&quot;:&quot;$\\varphi\\left(1\\right)=1,\\varphi\\left(2\\right)=1,\\varphi\\left(3\\right)=2,\\varphi\\left(4\\right)=2,\\varphi\\left(5\\right)=4,\\varphi\\left(6\\right)=2,\\varphi\\left(7\\right)=6$&quot;,&quot;type&quot;:&quot;$&quot;,&quot;id&quot;:&quot;39&quot;,&quot;ts&quot;:1621959899299,&quot;cs&quot;:&quot;lz63NaWkGK9ZRiRNd17bCQ==&quot;,&quot;size&quot;:{&quot;width&quot;:815,&quot;height&quot;:29}}" id="298" name="Google Shape;298;p36"/>
          <p:cNvPicPr preferRelativeResize="0"/>
          <p:nvPr/>
        </p:nvPicPr>
        <p:blipFill>
          <a:blip r:embed="rId4">
            <a:alphaModFix/>
          </a:blip>
          <a:stretch>
            <a:fillRect/>
          </a:stretch>
        </p:blipFill>
        <p:spPr>
          <a:xfrm>
            <a:off x="809700" y="2548499"/>
            <a:ext cx="7762875" cy="276225"/>
          </a:xfrm>
          <a:prstGeom prst="rect">
            <a:avLst/>
          </a:prstGeom>
          <a:noFill/>
          <a:ln>
            <a:noFill/>
          </a:ln>
        </p:spPr>
      </p:pic>
      <p:pic>
        <p:nvPicPr>
          <p:cNvPr descr="{&quot;type&quot;:&quot;$&quot;,&quot;backgroundColor&quot;:&quot;#FFFFFF&quot;,&quot;id&quot;:&quot;40&quot;,&quot;backgroundColorModified&quot;:false,&quot;code&quot;:&quot;$p\\,-\\,nt\\implies\\varphi\\left(p\\right)=p-1$&quot;,&quot;aid&quot;:null,&quot;font&quot;:{&quot;color&quot;:&quot;#595959&quot;,&quot;family&quot;:&quot;Arial&quot;,&quot;size&quot;:18},&quot;ts&quot;:1621960327103,&quot;cs&quot;:&quot;RAN+cYCgU2pK9LB1UkYBDQ==&quot;,&quot;size&quot;:{&quot;width&quot;:315,&quot;height&quot;:28.75}}" id="299" name="Google Shape;299;p36"/>
          <p:cNvPicPr preferRelativeResize="0"/>
          <p:nvPr/>
        </p:nvPicPr>
        <p:blipFill>
          <a:blip r:embed="rId5">
            <a:alphaModFix/>
          </a:blip>
          <a:stretch>
            <a:fillRect/>
          </a:stretch>
        </p:blipFill>
        <p:spPr>
          <a:xfrm>
            <a:off x="845950" y="3157400"/>
            <a:ext cx="3000375" cy="273844"/>
          </a:xfrm>
          <a:prstGeom prst="rect">
            <a:avLst/>
          </a:prstGeom>
          <a:noFill/>
          <a:ln>
            <a:noFill/>
          </a:ln>
        </p:spPr>
      </p:pic>
      <p:pic>
        <p:nvPicPr>
          <p:cNvPr descr="{&quot;font&quot;:{&quot;color&quot;:&quot;#595959&quot;,&quot;size&quot;:18,&quot;family&quot;:&quot;Arial&quot;},&quot;backgroundColorModified&quot;:false,&quot;backgroundColor&quot;:&quot;#FFFFFF&quot;,&quot;aid&quot;:null,&quot;id&quot;:&quot;41&quot;,&quot;code&quot;:&quot;\\begin{gather*}\n{n=p_{1}^{\\alpha_{1}}p_{2}^{\\alpha_{2}}...p_{s}^{\\alpha_{s}}\\implies\\,\\,\\,\\,\\,\\,\\,\\,\\,\\,\\,\\,\\,\\,\\,\\,\\,\\,\\,\\,\\,\\,\\,\\,\\,\\,\\,\\,\\,\\,\\,\\,\\,\\,\\,\\,\\,\\,\\,\\,\\,\\,\\,\\,\\,\\,\\,\\,\\,\\,\\,\\,\\,\\,\\,\\,\\,\\,\\,\\,\\,\\,\\,\\,\\,}\\\\\n{\\varphi\\left(n\\right)=n\\left(1-\\frac{1}{p_{1}}\\right)\\left(1-\\frac{1}{p_{2}}\\right)...\\left(1-\\frac{1}{p_{s}}\\right)}\t\n\\end{gather*}&quot;,&quot;type&quot;:&quot;gather*&quot;,&quot;ts&quot;:1621960626556,&quot;cs&quot;:&quot;WA6TIQEqM9LjpaF2bl6C4A==&quot;,&quot;size&quot;:{&quot;width&quot;:551.5,&quot;height&quot;:106}}" id="300" name="Google Shape;300;p36"/>
          <p:cNvPicPr preferRelativeResize="0"/>
          <p:nvPr/>
        </p:nvPicPr>
        <p:blipFill>
          <a:blip r:embed="rId6">
            <a:alphaModFix/>
          </a:blip>
          <a:stretch>
            <a:fillRect/>
          </a:stretch>
        </p:blipFill>
        <p:spPr>
          <a:xfrm>
            <a:off x="2044136" y="3779225"/>
            <a:ext cx="5253038" cy="1009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Nội dung</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US"/>
              <a:t>Số nguyên tố và hợp số</a:t>
            </a:r>
            <a:endParaRPr/>
          </a:p>
          <a:p>
            <a:pPr indent="-342900" lvl="0" marL="457200" rtl="0" algn="l">
              <a:spcBef>
                <a:spcPts val="0"/>
              </a:spcBef>
              <a:spcAft>
                <a:spcPts val="0"/>
              </a:spcAft>
              <a:buSzPts val="1800"/>
              <a:buChar char="❏"/>
            </a:pPr>
            <a:r>
              <a:rPr lang="en-US"/>
              <a:t>Số các ước, tổng và tích của chúng</a:t>
            </a:r>
            <a:endParaRPr/>
          </a:p>
          <a:p>
            <a:pPr indent="-342900" lvl="0" marL="457200" rtl="0" algn="l">
              <a:spcBef>
                <a:spcPts val="0"/>
              </a:spcBef>
              <a:spcAft>
                <a:spcPts val="0"/>
              </a:spcAft>
              <a:buSzPts val="1800"/>
              <a:buChar char="❏"/>
            </a:pPr>
            <a:r>
              <a:rPr lang="en-US"/>
              <a:t>Sự phân bố của số nguyên tố</a:t>
            </a:r>
            <a:endParaRPr/>
          </a:p>
          <a:p>
            <a:pPr indent="-342900" lvl="0" marL="457200" rtl="0" algn="l">
              <a:spcBef>
                <a:spcPts val="0"/>
              </a:spcBef>
              <a:spcAft>
                <a:spcPts val="0"/>
              </a:spcAft>
              <a:buSzPts val="1800"/>
              <a:buChar char="❏"/>
            </a:pPr>
            <a:r>
              <a:rPr lang="en-US"/>
              <a:t>Các phỏng đoán về số nguyên tố</a:t>
            </a:r>
            <a:endParaRPr/>
          </a:p>
          <a:p>
            <a:pPr indent="-342900" lvl="0" marL="457200" rtl="0" algn="l">
              <a:spcBef>
                <a:spcPts val="0"/>
              </a:spcBef>
              <a:spcAft>
                <a:spcPts val="0"/>
              </a:spcAft>
              <a:buSzPts val="1800"/>
              <a:buChar char="❏"/>
            </a:pPr>
            <a:r>
              <a:rPr lang="en-US"/>
              <a:t>Ước số lớn nhất và bội số chung nhỏ nhất</a:t>
            </a:r>
            <a:endParaRPr/>
          </a:p>
          <a:p>
            <a:pPr indent="-342900" lvl="0" marL="457200" rtl="0" algn="l">
              <a:spcBef>
                <a:spcPts val="0"/>
              </a:spcBef>
              <a:spcAft>
                <a:spcPts val="0"/>
              </a:spcAft>
              <a:buSzPts val="1800"/>
              <a:buChar char="❏"/>
            </a:pPr>
            <a:r>
              <a:rPr lang="en-US"/>
              <a:t>Đồng dư </a:t>
            </a:r>
            <a:endParaRPr/>
          </a:p>
          <a:p>
            <a:pPr indent="-342900" lvl="0" marL="457200" rtl="0" algn="l">
              <a:spcBef>
                <a:spcPts val="0"/>
              </a:spcBef>
              <a:spcAft>
                <a:spcPts val="0"/>
              </a:spcAft>
              <a:buSzPts val="1800"/>
              <a:buChar char="❏"/>
            </a:pPr>
            <a:r>
              <a:rPr lang="en-US"/>
              <a:t>Thuật toán Euclid </a:t>
            </a:r>
            <a:endParaRPr/>
          </a:p>
          <a:p>
            <a:pPr indent="-342900" lvl="0" marL="457200" rtl="0" algn="l">
              <a:spcBef>
                <a:spcPts val="0"/>
              </a:spcBef>
              <a:spcAft>
                <a:spcPts val="0"/>
              </a:spcAft>
              <a:buSzPts val="1800"/>
              <a:buChar char="❏"/>
            </a:pPr>
            <a:r>
              <a:rPr lang="en-US"/>
              <a:t>Hàm Euler</a:t>
            </a:r>
            <a:endParaRPr/>
          </a:p>
          <a:p>
            <a:pPr indent="-342900" lvl="0" marL="457200" rtl="0" algn="l">
              <a:spcBef>
                <a:spcPts val="0"/>
              </a:spcBef>
              <a:spcAft>
                <a:spcPts val="0"/>
              </a:spcAft>
              <a:buSzPts val="1800"/>
              <a:buChar char="❏"/>
            </a:pPr>
            <a:r>
              <a:rPr lang="en-US"/>
              <a:t>Giải hệ phương trình </a:t>
            </a:r>
            <a:endParaRPr/>
          </a:p>
          <a:p>
            <a:pPr indent="-317500" lvl="1" marL="914400" rtl="0" algn="l">
              <a:spcBef>
                <a:spcPts val="0"/>
              </a:spcBef>
              <a:spcAft>
                <a:spcPts val="0"/>
              </a:spcAft>
              <a:buSzPts val="1400"/>
              <a:buChar char="❏"/>
            </a:pPr>
            <a:r>
              <a:rPr lang="en-US"/>
              <a:t>Phương trình </a:t>
            </a:r>
            <a:r>
              <a:rPr lang="en-US"/>
              <a:t>Diophantine</a:t>
            </a:r>
            <a:r>
              <a:rPr lang="en-US" sz="1100">
                <a:solidFill>
                  <a:schemeClr val="dk1"/>
                </a:solidFill>
              </a:rPr>
              <a:t> 	</a:t>
            </a:r>
            <a:endParaRPr/>
          </a:p>
          <a:p>
            <a:pPr indent="-317500" lvl="1" marL="914400" rtl="0" algn="l">
              <a:spcBef>
                <a:spcPts val="0"/>
              </a:spcBef>
              <a:spcAft>
                <a:spcPts val="0"/>
              </a:spcAft>
              <a:buSzPts val="1400"/>
              <a:buChar char="❏"/>
            </a:pPr>
            <a:r>
              <a:rPr lang="en-US"/>
              <a:t>Định lý thặng dư Trung hoa</a:t>
            </a:r>
            <a:endParaRPr/>
          </a:p>
          <a:p>
            <a:pPr indent="0" lvl="0" marL="0" rtl="0" algn="l">
              <a:spcBef>
                <a:spcPts val="0"/>
              </a:spcBef>
              <a:spcAft>
                <a:spcPts val="0"/>
              </a:spcAft>
              <a:buNone/>
            </a:pPr>
            <a:r>
              <a:t/>
            </a:r>
            <a:endParaRPr/>
          </a:p>
        </p:txBody>
      </p:sp>
      <p:sp>
        <p:nvSpPr>
          <p:cNvPr id="92" name="Google Shape;9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Số học mô đun</a:t>
            </a:r>
            <a:endParaRPr/>
          </a:p>
          <a:p>
            <a:pPr indent="0" lvl="0" marL="0" rtl="0" algn="ctr">
              <a:spcBef>
                <a:spcPts val="0"/>
              </a:spcBef>
              <a:spcAft>
                <a:spcPts val="0"/>
              </a:spcAft>
              <a:buNone/>
            </a:pPr>
            <a:r>
              <a:rPr lang="en-US"/>
              <a:t>(Modular Arithmetic)</a:t>
            </a:r>
            <a:endParaRPr/>
          </a:p>
        </p:txBody>
      </p:sp>
      <p:sp>
        <p:nvSpPr>
          <p:cNvPr id="307" name="Google Shape;307;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Đồng dư (1) </a:t>
            </a:r>
            <a:endParaRPr/>
          </a:p>
        </p:txBody>
      </p:sp>
      <p:sp>
        <p:nvSpPr>
          <p:cNvPr id="314" name="Google Shape;314;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US"/>
              <a:t>Số a và b gọi </a:t>
            </a:r>
            <a:r>
              <a:rPr b="1" lang="en-US"/>
              <a:t>đồng dư theo môđun n</a:t>
            </a:r>
            <a:r>
              <a:rPr lang="en-US"/>
              <a:t> nếu có cùng số dư khi chia cho n ( tức a-b chia hết cho n)</a:t>
            </a:r>
            <a:endParaRPr/>
          </a:p>
          <a:p>
            <a:pPr indent="-342900" lvl="0" marL="457200" rtl="0" algn="l">
              <a:spcBef>
                <a:spcPts val="0"/>
              </a:spcBef>
              <a:spcAft>
                <a:spcPts val="0"/>
              </a:spcAft>
              <a:buSzPts val="1800"/>
              <a:buChar char="●"/>
            </a:pPr>
            <a:r>
              <a:rPr lang="en-US"/>
              <a:t>Ký hiệu                           </a:t>
            </a:r>
            <a:endParaRPr/>
          </a:p>
          <a:p>
            <a:pPr indent="0" lvl="0" marL="914400" rtl="0" algn="l">
              <a:spcBef>
                <a:spcPts val="0"/>
              </a:spcBef>
              <a:spcAft>
                <a:spcPts val="0"/>
              </a:spcAft>
              <a:buNone/>
            </a:pPr>
            <a:r>
              <a:rPr lang="en-US"/>
              <a:t>                         </a:t>
            </a:r>
            <a:endParaRPr/>
          </a:p>
          <a:p>
            <a:pPr indent="-342900" lvl="0" marL="457200" rtl="0" algn="l">
              <a:spcBef>
                <a:spcPts val="0"/>
              </a:spcBef>
              <a:spcAft>
                <a:spcPts val="0"/>
              </a:spcAft>
              <a:buSzPts val="1800"/>
              <a:buChar char="●"/>
            </a:pPr>
            <a:r>
              <a:rPr lang="en-US"/>
              <a:t>Ví dụ  </a:t>
            </a:r>
            <a:endParaRPr/>
          </a:p>
          <a:p>
            <a:pPr indent="-317500" lvl="1" marL="914400" rtl="0" algn="l">
              <a:spcBef>
                <a:spcPts val="0"/>
              </a:spcBef>
              <a:spcAft>
                <a:spcPts val="0"/>
              </a:spcAft>
              <a:buSzPts val="1400"/>
              <a:buChar char="○"/>
            </a:pPr>
            <a:r>
              <a:rPr lang="en-US"/>
              <a:t>27 chia 5 dư 2 và 12 chia 5 cũng dư 2</a:t>
            </a:r>
            <a:endParaRPr/>
          </a:p>
          <a:p>
            <a:pPr indent="-317500" lvl="1" marL="914400" rtl="0" algn="l">
              <a:spcBef>
                <a:spcPts val="0"/>
              </a:spcBef>
              <a:spcAft>
                <a:spcPts val="0"/>
              </a:spcAft>
              <a:buSzPts val="1400"/>
              <a:buChar char="○"/>
            </a:pPr>
            <a:r>
              <a:rPr lang="en-US"/>
              <a:t>27 - 12 chia hết cho 5 </a:t>
            </a:r>
            <a:endParaRPr/>
          </a:p>
          <a:p>
            <a:pPr indent="-342900" lvl="0" marL="457200" rtl="0" algn="l">
              <a:spcBef>
                <a:spcPts val="0"/>
              </a:spcBef>
              <a:spcAft>
                <a:spcPts val="0"/>
              </a:spcAft>
              <a:buSzPts val="1800"/>
              <a:buChar char="●"/>
            </a:pPr>
            <a:r>
              <a:rPr lang="en-US"/>
              <a:t>Tính chất</a:t>
            </a:r>
            <a:endParaRPr/>
          </a:p>
          <a:p>
            <a:pPr indent="-317500" lvl="1" marL="914400" rtl="0" algn="l">
              <a:spcBef>
                <a:spcPts val="0"/>
              </a:spcBef>
              <a:spcAft>
                <a:spcPts val="0"/>
              </a:spcAft>
              <a:buSzPts val="1400"/>
              <a:buChar char="○"/>
            </a:pPr>
            <a:r>
              <a:rPr lang="en-US"/>
              <a:t>Phản xạ </a:t>
            </a:r>
            <a:endParaRPr/>
          </a:p>
          <a:p>
            <a:pPr indent="-317500" lvl="1" marL="914400" rtl="0" algn="l">
              <a:spcBef>
                <a:spcPts val="0"/>
              </a:spcBef>
              <a:spcAft>
                <a:spcPts val="0"/>
              </a:spcAft>
              <a:buSzPts val="1400"/>
              <a:buChar char="○"/>
            </a:pPr>
            <a:r>
              <a:rPr lang="en-US"/>
              <a:t>Đối xứng </a:t>
            </a:r>
            <a:endParaRPr/>
          </a:p>
          <a:p>
            <a:pPr indent="-317500" lvl="1" marL="914400" rtl="0" algn="l">
              <a:spcBef>
                <a:spcPts val="0"/>
              </a:spcBef>
              <a:spcAft>
                <a:spcPts val="0"/>
              </a:spcAft>
              <a:buSzPts val="1400"/>
              <a:buChar char="○"/>
            </a:pPr>
            <a:r>
              <a:rPr lang="en-US"/>
              <a:t>Bắc cầu  </a:t>
            </a:r>
            <a:endParaRPr/>
          </a:p>
          <a:p>
            <a:pPr indent="0" lvl="0" marL="914400" rtl="0" algn="l">
              <a:spcBef>
                <a:spcPts val="0"/>
              </a:spcBef>
              <a:spcAft>
                <a:spcPts val="0"/>
              </a:spcAft>
              <a:buNone/>
            </a:pPr>
            <a:r>
              <a:rPr lang="en-US"/>
              <a:t>  </a:t>
            </a:r>
            <a:endParaRPr/>
          </a:p>
          <a:p>
            <a:pPr indent="0" lvl="0" marL="0" rtl="0" algn="l">
              <a:spcBef>
                <a:spcPts val="0"/>
              </a:spcBef>
              <a:spcAft>
                <a:spcPts val="0"/>
              </a:spcAft>
              <a:buNone/>
            </a:pPr>
            <a:r>
              <a:t/>
            </a:r>
            <a:endParaRPr/>
          </a:p>
        </p:txBody>
      </p:sp>
      <p:sp>
        <p:nvSpPr>
          <p:cNvPr id="315" name="Google Shape;315;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descr="{&quot;backgroundColor&quot;:&quot;#FFFFFF&quot;,&quot;backgroundColorModified&quot;:false,&quot;code&quot;:&quot;$n,\\,a\\,,\\,b\\,\\in Z,\\,n&gt;1$&quot;,&quot;id&quot;:&quot;11&quot;,&quot;font&quot;:{&quot;color&quot;:&quot;#595959&quot;,&quot;size&quot;:18,&quot;family&quot;:&quot;Arial&quot;},&quot;aid&quot;:null,&quot;type&quot;:&quot;$&quot;,&quot;ts&quot;:1631507039813,&quot;cs&quot;:&quot;OQ19lDDThjYdIgSc6AZRwg==&quot;,&quot;size&quot;:{&quot;width&quot;:225.60000000000002,&quot;height&quot;:25.199999999999992}}" id="316" name="Google Shape;316;p38"/>
          <p:cNvPicPr preferRelativeResize="0"/>
          <p:nvPr/>
        </p:nvPicPr>
        <p:blipFill>
          <a:blip r:embed="rId3">
            <a:alphaModFix/>
          </a:blip>
          <a:stretch>
            <a:fillRect/>
          </a:stretch>
        </p:blipFill>
        <p:spPr>
          <a:xfrm>
            <a:off x="2895575" y="803099"/>
            <a:ext cx="2148840" cy="240030"/>
          </a:xfrm>
          <a:prstGeom prst="rect">
            <a:avLst/>
          </a:prstGeom>
          <a:noFill/>
          <a:ln>
            <a:noFill/>
          </a:ln>
        </p:spPr>
      </p:pic>
      <p:pic>
        <p:nvPicPr>
          <p:cNvPr descr="{&quot;backgroundColor&quot;:&quot;#FFFFFF&quot;,&quot;code&quot;:&quot;$a\\equiv\\,b\\,\\left(mod\\,n\\right)$&quot;,&quot;font&quot;:{&quot;size&quot;:14,&quot;color&quot;:&quot;#595959&quot;,&quot;family&quot;:&quot;Arial&quot;},&quot;backgroundColorModified&quot;:false,&quot;aid&quot;:null,&quot;type&quot;:&quot;$&quot;,&quot;id&quot;:&quot;13&quot;,&quot;ts&quot;:1630306744381,&quot;cs&quot;:&quot;JXDKyZe5edyzeZuzGN2dhQ==&quot;,&quot;size&quot;:{&quot;width&quot;:130.16666666666666,&quot;height&quot;:21.666666666666668}}" id="317" name="Google Shape;317;p38"/>
          <p:cNvPicPr preferRelativeResize="0"/>
          <p:nvPr/>
        </p:nvPicPr>
        <p:blipFill>
          <a:blip r:embed="rId4">
            <a:alphaModFix/>
          </a:blip>
          <a:stretch>
            <a:fillRect/>
          </a:stretch>
        </p:blipFill>
        <p:spPr>
          <a:xfrm>
            <a:off x="1830663" y="1933500"/>
            <a:ext cx="1239838" cy="206375"/>
          </a:xfrm>
          <a:prstGeom prst="rect">
            <a:avLst/>
          </a:prstGeom>
          <a:noFill/>
          <a:ln>
            <a:noFill/>
          </a:ln>
        </p:spPr>
      </p:pic>
      <p:pic>
        <p:nvPicPr>
          <p:cNvPr descr="{&quot;type&quot;:&quot;$&quot;,&quot;aid&quot;:null,&quot;backgroundColor&quot;:&quot;#FFFFFF&quot;,&quot;font&quot;:{&quot;family&quot;:&quot;Arial&quot;,&quot;size&quot;:14,&quot;color&quot;:&quot;#595959&quot;},&quot;backgroundColorModified&quot;:false,&quot;id&quot;:&quot;16&quot;,&quot;code&quot;:&quot;$27\\,\\equiv12\\left(mod\\,5\\right)\\,\\,\\,\\,\\,\\,\\,\\,\\,27\\,=\\,12\\,+\\,k.5\\,\\,\\,\\,\\,\\,\\,\\,\\,\\,k\\,=3$&quot;,&quot;ts&quot;:1621793248228,&quot;cs&quot;:&quot;tfYtwSl3w3kku2b+AuvR/A==&quot;,&quot;size&quot;:{&quot;width&quot;:406.6666666666667,&quot;height&quot;:21.666666666666668}}" id="318" name="Google Shape;318;p38"/>
          <p:cNvPicPr preferRelativeResize="0"/>
          <p:nvPr/>
        </p:nvPicPr>
        <p:blipFill>
          <a:blip r:embed="rId5">
            <a:alphaModFix/>
          </a:blip>
          <a:stretch>
            <a:fillRect/>
          </a:stretch>
        </p:blipFill>
        <p:spPr>
          <a:xfrm>
            <a:off x="1589973" y="2550038"/>
            <a:ext cx="3873500" cy="206375"/>
          </a:xfrm>
          <a:prstGeom prst="rect">
            <a:avLst/>
          </a:prstGeom>
          <a:noFill/>
          <a:ln>
            <a:noFill/>
          </a:ln>
        </p:spPr>
      </p:pic>
      <p:pic>
        <p:nvPicPr>
          <p:cNvPr id="319" name="Google Shape;319;p38"/>
          <p:cNvPicPr preferRelativeResize="0"/>
          <p:nvPr/>
        </p:nvPicPr>
        <p:blipFill>
          <a:blip r:embed="rId6">
            <a:alphaModFix/>
          </a:blip>
          <a:stretch>
            <a:fillRect/>
          </a:stretch>
        </p:blipFill>
        <p:spPr>
          <a:xfrm>
            <a:off x="5672325" y="1739225"/>
            <a:ext cx="3109000" cy="1156550"/>
          </a:xfrm>
          <a:prstGeom prst="rect">
            <a:avLst/>
          </a:prstGeom>
          <a:noFill/>
          <a:ln>
            <a:noFill/>
          </a:ln>
        </p:spPr>
      </p:pic>
      <p:pic>
        <p:nvPicPr>
          <p:cNvPr descr="{&quot;backgroundColor&quot;:&quot;#FFFFFF&quot;,&quot;aid&quot;:null,&quot;code&quot;:&quot;$a\\equiv\\,a\\left(mod\\,n\\right)$&quot;,&quot;id&quot;:&quot;13&quot;,&quot;backgroundColorModified&quot;:false,&quot;font&quot;:{&quot;size&quot;:14,&quot;color&quot;:&quot;#595959&quot;,&quot;family&quot;:&quot;Arial&quot;},&quot;type&quot;:&quot;$&quot;,&quot;ts&quot;:1630307235897,&quot;cs&quot;:&quot;oWjy9U7G1Dp/dOCUlQGGkw==&quot;,&quot;size&quot;:{&quot;width&quot;:128.33333333333334,&quot;height&quot;:21.666666666666668}}" id="320" name="Google Shape;320;p38"/>
          <p:cNvPicPr preferRelativeResize="0"/>
          <p:nvPr/>
        </p:nvPicPr>
        <p:blipFill>
          <a:blip r:embed="rId7">
            <a:alphaModFix/>
          </a:blip>
          <a:stretch>
            <a:fillRect/>
          </a:stretch>
        </p:blipFill>
        <p:spPr>
          <a:xfrm>
            <a:off x="2176619" y="3624725"/>
            <a:ext cx="1222375" cy="206375"/>
          </a:xfrm>
          <a:prstGeom prst="rect">
            <a:avLst/>
          </a:prstGeom>
          <a:noFill/>
          <a:ln>
            <a:noFill/>
          </a:ln>
        </p:spPr>
      </p:pic>
      <p:pic>
        <p:nvPicPr>
          <p:cNvPr descr="{&quot;code&quot;:&quot;$a\\equiv\\,b\\,\\left(mod\\,n\\right)\\implies b\\equiv\\,a\\,\\left(mod\\,n\\right)$&quot;,&quot;id&quot;:&quot;13&quot;,&quot;font&quot;:{&quot;size&quot;:14,&quot;color&quot;:&quot;#595959&quot;,&quot;family&quot;:&quot;Arial&quot;},&quot;backgroundColorModified&quot;:false,&quot;type&quot;:&quot;$&quot;,&quot;backgroundColor&quot;:&quot;#FFFFFF&quot;,&quot;aid&quot;:null,&quot;ts&quot;:1630307293915,&quot;cs&quot;:&quot;R4lguh+hl5hjPI/HmVMR/w==&quot;,&quot;size&quot;:{&quot;width&quot;:322.25,&quot;height&quot;:21.75}}" id="321" name="Google Shape;321;p38"/>
          <p:cNvPicPr preferRelativeResize="0"/>
          <p:nvPr/>
        </p:nvPicPr>
        <p:blipFill>
          <a:blip r:embed="rId8">
            <a:alphaModFix/>
          </a:blip>
          <a:stretch>
            <a:fillRect/>
          </a:stretch>
        </p:blipFill>
        <p:spPr>
          <a:xfrm>
            <a:off x="2176613" y="3888671"/>
            <a:ext cx="3069431" cy="207169"/>
          </a:xfrm>
          <a:prstGeom prst="rect">
            <a:avLst/>
          </a:prstGeom>
          <a:noFill/>
          <a:ln>
            <a:noFill/>
          </a:ln>
        </p:spPr>
      </p:pic>
      <p:pic>
        <p:nvPicPr>
          <p:cNvPr descr="{&quot;font&quot;:{&quot;size&quot;:14,&quot;color&quot;:&quot;#595959&quot;,&quot;family&quot;:&quot;Arial&quot;},&quot;backgroundColor&quot;:&quot;#FFFFFF&quot;,&quot;type&quot;:&quot;$&quot;,&quot;id&quot;:&quot;13&quot;,&quot;code&quot;:&quot;$a\\equiv\\,b\\,\\left(mod\\,n\\right),b\\equiv\\,c\\,\\left(mod\\,n\\right)\\implies a\\equiv\\,c\\,\\left(mod\\,n\\right)$&quot;,&quot;aid&quot;:null,&quot;backgroundColorModified&quot;:false,&quot;ts&quot;:1630307340564,&quot;cs&quot;:&quot;i3iaFzOcDtsqgRgoOwdioA==&quot;,&quot;size&quot;:{&quot;width&quot;:463,&quot;height&quot;:21.666666666666668}}" id="322" name="Google Shape;322;p38"/>
          <p:cNvPicPr preferRelativeResize="0"/>
          <p:nvPr/>
        </p:nvPicPr>
        <p:blipFill>
          <a:blip r:embed="rId9">
            <a:alphaModFix/>
          </a:blip>
          <a:stretch>
            <a:fillRect/>
          </a:stretch>
        </p:blipFill>
        <p:spPr>
          <a:xfrm>
            <a:off x="2176613" y="4153437"/>
            <a:ext cx="4410075" cy="206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Đồng dư ( 2)</a:t>
            </a:r>
            <a:endParaRPr/>
          </a:p>
        </p:txBody>
      </p:sp>
      <p:sp>
        <p:nvSpPr>
          <p:cNvPr id="329" name="Google Shape;329;p39"/>
          <p:cNvSpPr txBox="1"/>
          <p:nvPr>
            <p:ph idx="1" type="body"/>
          </p:nvPr>
        </p:nvSpPr>
        <p:spPr>
          <a:xfrm>
            <a:off x="311700" y="967625"/>
            <a:ext cx="8520600" cy="40506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US"/>
              <a:t>Tính chất</a:t>
            </a:r>
            <a:endParaRPr/>
          </a:p>
          <a:p>
            <a:pPr indent="-317500" lvl="1" marL="914400" rtl="0" algn="l">
              <a:lnSpc>
                <a:spcPct val="100000"/>
              </a:lnSpc>
              <a:spcBef>
                <a:spcPts val="0"/>
              </a:spcBef>
              <a:spcAft>
                <a:spcPts val="0"/>
              </a:spcAft>
              <a:buSzPts val="1400"/>
              <a:buChar char="○"/>
            </a:pPr>
            <a:r>
              <a:rPr lang="en-US"/>
              <a:t>Bảo toàn phép cộng</a:t>
            </a:r>
            <a:r>
              <a:rPr lang="en-US"/>
              <a:t> </a:t>
            </a:r>
            <a:endParaRPr/>
          </a:p>
          <a:p>
            <a:pPr indent="0" lvl="0" marL="914400" rtl="0" algn="l">
              <a:lnSpc>
                <a:spcPct val="100000"/>
              </a:lnSpc>
              <a:spcBef>
                <a:spcPts val="0"/>
              </a:spcBef>
              <a:spcAft>
                <a:spcPts val="0"/>
              </a:spcAft>
              <a:buNone/>
            </a:pPr>
            <a:r>
              <a:t/>
            </a:r>
            <a:endParaRPr/>
          </a:p>
          <a:p>
            <a:pPr indent="-317500" lvl="1" marL="914400" rtl="0" algn="l">
              <a:lnSpc>
                <a:spcPct val="100000"/>
              </a:lnSpc>
              <a:spcBef>
                <a:spcPts val="1600"/>
              </a:spcBef>
              <a:spcAft>
                <a:spcPts val="0"/>
              </a:spcAft>
              <a:buSzPts val="1400"/>
              <a:buChar char="○"/>
            </a:pPr>
            <a:r>
              <a:rPr lang="en-US"/>
              <a:t>Bảo toàn phép trừ</a:t>
            </a:r>
            <a:endParaRPr/>
          </a:p>
          <a:p>
            <a:pPr indent="0" lvl="0" marL="914400" rtl="0" algn="l">
              <a:lnSpc>
                <a:spcPct val="100000"/>
              </a:lnSpc>
              <a:spcBef>
                <a:spcPts val="0"/>
              </a:spcBef>
              <a:spcAft>
                <a:spcPts val="0"/>
              </a:spcAft>
              <a:buNone/>
            </a:pPr>
            <a:r>
              <a:t/>
            </a:r>
            <a:endParaRPr/>
          </a:p>
          <a:p>
            <a:pPr indent="-317500" lvl="1" marL="914400" rtl="0" algn="l">
              <a:lnSpc>
                <a:spcPct val="100000"/>
              </a:lnSpc>
              <a:spcBef>
                <a:spcPts val="1600"/>
              </a:spcBef>
              <a:spcAft>
                <a:spcPts val="0"/>
              </a:spcAft>
              <a:buSzPts val="1400"/>
              <a:buChar char="○"/>
            </a:pPr>
            <a:r>
              <a:rPr lang="en-US"/>
              <a:t>Bảo toàn phép nhân</a:t>
            </a:r>
            <a:endParaRPr/>
          </a:p>
          <a:p>
            <a:pPr indent="0" lvl="0" marL="914400" rtl="0" algn="l">
              <a:lnSpc>
                <a:spcPct val="100000"/>
              </a:lnSpc>
              <a:spcBef>
                <a:spcPts val="0"/>
              </a:spcBef>
              <a:spcAft>
                <a:spcPts val="0"/>
              </a:spcAft>
              <a:buNone/>
            </a:pPr>
            <a:r>
              <a:t/>
            </a:r>
            <a:endParaRPr/>
          </a:p>
          <a:p>
            <a:pPr indent="-317500" lvl="1" marL="914400" rtl="0" algn="l">
              <a:lnSpc>
                <a:spcPct val="100000"/>
              </a:lnSpc>
              <a:spcBef>
                <a:spcPts val="1600"/>
              </a:spcBef>
              <a:spcAft>
                <a:spcPts val="0"/>
              </a:spcAft>
              <a:buSzPts val="1400"/>
              <a:buChar char="○"/>
            </a:pPr>
            <a:r>
              <a:rPr lang="en-US"/>
              <a:t>Bảo toàn phép mũ không âm</a:t>
            </a:r>
            <a:endParaRPr/>
          </a:p>
          <a:p>
            <a:pPr indent="0" lvl="0" marL="0" rtl="0" algn="l">
              <a:lnSpc>
                <a:spcPct val="100000"/>
              </a:lnSpc>
              <a:spcBef>
                <a:spcPts val="0"/>
              </a:spcBef>
              <a:spcAft>
                <a:spcPts val="0"/>
              </a:spcAft>
              <a:buNone/>
            </a:pPr>
            <a:r>
              <a:t/>
            </a:r>
            <a:endParaRPr/>
          </a:p>
          <a:p>
            <a:pPr indent="-317500" lvl="0" marL="914400" rtl="0" algn="l">
              <a:lnSpc>
                <a:spcPct val="100000"/>
              </a:lnSpc>
              <a:spcBef>
                <a:spcPts val="0"/>
              </a:spcBef>
              <a:spcAft>
                <a:spcPts val="0"/>
              </a:spcAft>
              <a:buSzPts val="1400"/>
              <a:buChar char="●"/>
            </a:pPr>
            <a:r>
              <a:rPr lang="en-US" sz="1400"/>
              <a:t>Bảo toàn với đa thức với p(x) đa thức có các hệ số nguyên</a:t>
            </a:r>
            <a:endParaRPr/>
          </a:p>
          <a:p>
            <a:pPr indent="0" lvl="0" marL="914400" rtl="0" algn="l">
              <a:spcBef>
                <a:spcPts val="0"/>
              </a:spcBef>
              <a:spcAft>
                <a:spcPts val="0"/>
              </a:spcAft>
              <a:buNone/>
            </a:pPr>
            <a:r>
              <a:t/>
            </a:r>
            <a:endParaRPr/>
          </a:p>
          <a:p>
            <a:pPr indent="0" lvl="0" marL="914400" rtl="0" algn="l">
              <a:spcBef>
                <a:spcPts val="0"/>
              </a:spcBef>
              <a:spcAft>
                <a:spcPts val="0"/>
              </a:spcAft>
              <a:buNone/>
            </a:pPr>
            <a:r>
              <a:rPr lang="en-US"/>
              <a:t>  </a:t>
            </a:r>
            <a:endParaRPr/>
          </a:p>
          <a:p>
            <a:pPr indent="0" lvl="0" marL="0" rtl="0" algn="l">
              <a:spcBef>
                <a:spcPts val="0"/>
              </a:spcBef>
              <a:spcAft>
                <a:spcPts val="0"/>
              </a:spcAft>
              <a:buNone/>
            </a:pPr>
            <a:r>
              <a:t/>
            </a:r>
            <a:endParaRPr/>
          </a:p>
        </p:txBody>
      </p:sp>
      <p:sp>
        <p:nvSpPr>
          <p:cNvPr id="330" name="Google Shape;330;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descr="{&quot;id&quot;:&quot;13&quot;,&quot;code&quot;:&quot;$a\\equiv\\,c\\,\\left(mod\\,n\\right),\\,b\\equiv\\,d\\left(mod\\,n\\right)$&quot;,&quot;aid&quot;:null,&quot;backgroundColor&quot;:&quot;#FFFFFF&quot;,&quot;type&quot;:&quot;$&quot;,&quot;backgroundColorModified&quot;:false,&quot;font&quot;:{&quot;size&quot;:14,&quot;color&quot;:&quot;#595959&quot;,&quot;family&quot;:&quot;Arial&quot;},&quot;ts&quot;:1630307669686,&quot;cs&quot;:&quot;Ne3NXDZIIQyxfBFbjfyyrw==&quot;,&quot;size&quot;:{&quot;width&quot;:272.24999999999994,&quot;height&quot;:21.75}}" id="331" name="Google Shape;331;p39"/>
          <p:cNvPicPr preferRelativeResize="0"/>
          <p:nvPr/>
        </p:nvPicPr>
        <p:blipFill>
          <a:blip r:embed="rId3">
            <a:alphaModFix/>
          </a:blip>
          <a:stretch>
            <a:fillRect/>
          </a:stretch>
        </p:blipFill>
        <p:spPr>
          <a:xfrm>
            <a:off x="2392738" y="1055546"/>
            <a:ext cx="2593181" cy="207169"/>
          </a:xfrm>
          <a:prstGeom prst="rect">
            <a:avLst/>
          </a:prstGeom>
          <a:noFill/>
          <a:ln>
            <a:noFill/>
          </a:ln>
        </p:spPr>
      </p:pic>
      <p:pic>
        <p:nvPicPr>
          <p:cNvPr descr="{&quot;type&quot;:&quot;$&quot;,&quot;code&quot;:&quot;$a+b\\equiv\\,c+d\\left(mod\\,n\\right)$&quot;,&quot;backgroundColor&quot;:&quot;#FFFFFF&quot;,&quot;aid&quot;:null,&quot;id&quot;:&quot;13&quot;,&quot;backgroundColorModified&quot;:false,&quot;font&quot;:{&quot;color&quot;:&quot;#595959&quot;,&quot;size&quot;:14,&quot;family&quot;:&quot;Arial&quot;},&quot;ts&quot;:1630307701122,&quot;cs&quot;:&quot;+G8zRrJq2zLtJ2qjCEhgyw==&quot;,&quot;size&quot;:{&quot;width&quot;:200.33333333333334,&quot;height&quot;:21.666666666666668}}" id="332" name="Google Shape;332;p39"/>
          <p:cNvPicPr preferRelativeResize="0"/>
          <p:nvPr/>
        </p:nvPicPr>
        <p:blipFill>
          <a:blip r:embed="rId4">
            <a:alphaModFix/>
          </a:blip>
          <a:stretch>
            <a:fillRect/>
          </a:stretch>
        </p:blipFill>
        <p:spPr>
          <a:xfrm>
            <a:off x="2392746" y="2095984"/>
            <a:ext cx="1908175" cy="206375"/>
          </a:xfrm>
          <a:prstGeom prst="rect">
            <a:avLst/>
          </a:prstGeom>
          <a:noFill/>
          <a:ln>
            <a:noFill/>
          </a:ln>
        </p:spPr>
      </p:pic>
      <p:pic>
        <p:nvPicPr>
          <p:cNvPr descr="{&quot;backgroundColor&quot;:&quot;#FFFFFF&quot;,&quot;type&quot;:&quot;$&quot;,&quot;font&quot;:{&quot;family&quot;:&quot;Arial&quot;,&quot;size&quot;:14,&quot;color&quot;:&quot;#595959&quot;},&quot;code&quot;:&quot;$a-b\\equiv\\,c-d\\left(mod\\,n\\right)$&quot;,&quot;aid&quot;:null,&quot;id&quot;:&quot;13&quot;,&quot;backgroundColorModified&quot;:false,&quot;ts&quot;:1630307769251,&quot;cs&quot;:&quot;SXjxCn9CLGjFI1BGg+ey2w==&quot;,&quot;size&quot;:{&quot;width&quot;:200.33333333333337,&quot;height&quot;:21.666666666666668}}" id="333" name="Google Shape;333;p39"/>
          <p:cNvPicPr preferRelativeResize="0"/>
          <p:nvPr/>
        </p:nvPicPr>
        <p:blipFill>
          <a:blip r:embed="rId5">
            <a:alphaModFix/>
          </a:blip>
          <a:stretch>
            <a:fillRect/>
          </a:stretch>
        </p:blipFill>
        <p:spPr>
          <a:xfrm>
            <a:off x="2309721" y="2775134"/>
            <a:ext cx="1908175" cy="206375"/>
          </a:xfrm>
          <a:prstGeom prst="rect">
            <a:avLst/>
          </a:prstGeom>
          <a:noFill/>
          <a:ln>
            <a:noFill/>
          </a:ln>
        </p:spPr>
      </p:pic>
      <p:pic>
        <p:nvPicPr>
          <p:cNvPr descr="{&quot;backgroundColorModified&quot;:false,&quot;aid&quot;:null,&quot;type&quot;:&quot;$&quot;,&quot;code&quot;:&quot;$a.b\\equiv\\,c.d\\left(mod\\,n\\right)$&quot;,&quot;font&quot;:{&quot;family&quot;:&quot;Arial&quot;,&quot;color&quot;:&quot;#595959&quot;,&quot;size&quot;:14},&quot;id&quot;:&quot;13&quot;,&quot;backgroundColor&quot;:&quot;#FFFFFF&quot;,&quot;ts&quot;:1630307794176,&quot;cs&quot;:&quot;wHxlINfPni5ucT8f7VAUTA==&quot;,&quot;size&quot;:{&quot;width&quot;:166.33333333333337,&quot;height&quot;:21.666666666666668}}" id="334" name="Google Shape;334;p39"/>
          <p:cNvPicPr preferRelativeResize="0"/>
          <p:nvPr/>
        </p:nvPicPr>
        <p:blipFill>
          <a:blip r:embed="rId6">
            <a:alphaModFix/>
          </a:blip>
          <a:stretch>
            <a:fillRect/>
          </a:stretch>
        </p:blipFill>
        <p:spPr>
          <a:xfrm>
            <a:off x="2276646" y="3454271"/>
            <a:ext cx="1584325" cy="206375"/>
          </a:xfrm>
          <a:prstGeom prst="rect">
            <a:avLst/>
          </a:prstGeom>
          <a:noFill/>
          <a:ln>
            <a:noFill/>
          </a:ln>
        </p:spPr>
      </p:pic>
      <p:pic>
        <p:nvPicPr>
          <p:cNvPr descr="{&quot;font&quot;:{&quot;family&quot;:&quot;Arial&quot;,&quot;color&quot;:&quot;#595959&quot;,&quot;size&quot;:14},&quot;type&quot;:&quot;$&quot;,&quot;code&quot;:&quot;$a^{k}\\equiv\\,c^{k}\\left(mod\\,n\\right)$&quot;,&quot;backgroundColor&quot;:&quot;#FFFFFF&quot;,&quot;backgroundColorModified&quot;:false,&quot;id&quot;:&quot;13&quot;,&quot;aid&quot;:null,&quot;ts&quot;:1630307848506,&quot;cs&quot;:&quot;qGHkHPeYcEm1Uf0QQZdOTw==&quot;,&quot;size&quot;:{&quot;width&quot;:144.33333333333334,&quot;height&quot;:24}}" id="335" name="Google Shape;335;p39"/>
          <p:cNvPicPr preferRelativeResize="0"/>
          <p:nvPr/>
        </p:nvPicPr>
        <p:blipFill>
          <a:blip r:embed="rId7">
            <a:alphaModFix/>
          </a:blip>
          <a:stretch>
            <a:fillRect/>
          </a:stretch>
        </p:blipFill>
        <p:spPr>
          <a:xfrm>
            <a:off x="2276651" y="4001196"/>
            <a:ext cx="1374775" cy="228600"/>
          </a:xfrm>
          <a:prstGeom prst="rect">
            <a:avLst/>
          </a:prstGeom>
          <a:noFill/>
          <a:ln>
            <a:noFill/>
          </a:ln>
        </p:spPr>
      </p:pic>
      <p:pic>
        <p:nvPicPr>
          <p:cNvPr descr="{&quot;mathml&quot;:&quot;&lt;math style=\&quot;font-family:stix;font-size:16px;\&quot; xmlns=\&quot;http://www.w3.org/1998/Math/MathML\&quot;&gt;&lt;mstyle mathsize=\&quot;16px\&quot;&gt;&lt;mi&gt;p&lt;/mi&gt;&lt;mfenced&gt;&lt;mi&gt;a&lt;/mi&gt;&lt;/mfenced&gt;&lt;mo&gt;&amp;#x2261;&lt;/mo&gt;&lt;mi&gt;p&lt;/mi&gt;&lt;mfenced&gt;&lt;mi&gt;c&lt;/mi&gt;&lt;/mfenced&gt;&lt;mfenced&gt;&lt;mrow&gt;&lt;mi&gt;m&lt;/mi&gt;&lt;mi&gt;o&lt;/mi&gt;&lt;mi&gt;d&lt;/mi&gt;&lt;mo&gt;&amp;#xA0;&lt;/mo&gt;&lt;mi&gt;n&lt;/mi&gt;&lt;/mrow&gt;&lt;/mfenced&gt;&lt;/mstyle&gt;&lt;/math&gt;&quot;,&quot;truncated&quot;:false}" id="336" name="Google Shape;336;p39" title="p open parentheses a close parentheses identical to p open parentheses c close parentheses open parentheses m o d space n close parentheses"/>
          <p:cNvPicPr preferRelativeResize="0"/>
          <p:nvPr/>
        </p:nvPicPr>
        <p:blipFill>
          <a:blip r:embed="rId8">
            <a:alphaModFix/>
          </a:blip>
          <a:stretch>
            <a:fillRect/>
          </a:stretch>
        </p:blipFill>
        <p:spPr>
          <a:xfrm>
            <a:off x="2276651" y="4528262"/>
            <a:ext cx="1969008" cy="18288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Đồng dư(3)</a:t>
            </a:r>
            <a:endParaRPr/>
          </a:p>
        </p:txBody>
      </p:sp>
      <p:sp>
        <p:nvSpPr>
          <p:cNvPr id="343" name="Google Shape;343;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US"/>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US"/>
              <a:t>Bài tập ( 7 phút): viết chương trình tính </a:t>
            </a:r>
            <a:endParaRPr/>
          </a:p>
        </p:txBody>
      </p:sp>
      <p:sp>
        <p:nvSpPr>
          <p:cNvPr id="344" name="Google Shape;344;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descr="{&quot;code&quot;:&quot;\\begin{lalign*}\n&amp;{\\left(a+b\\right)mod\\,n\\,=\\,\\left[\\left(a\\,mod\\,n\\,\\right)+\\left(b\\,mod\\,n\\right)\\right]mod\\,n}\\\\\n&amp;{\\left(a-b\\right)mod\\,n\\,=\\,\\left[\\left(a\\,mod\\,n\\,\\right)-\\left(b\\,mod\\,n\\right)\\right]mod\\,n}\\\\\n&amp;{\\left(a.b\\right)mod\\,n\\,=\\,\\left[\\left(a\\,mod\\,n\\,\\right).\\left(b\\,mod\\,n\\right)\\right]mod\\,n}\\\\\n&amp;{a^{m}\\,mod\\,n\\,=\\,\\left(a\\,mod\\,n\\right)^{m}\\,mod\\,n.}\t\n\\end{lalign*}&quot;,&quot;font&quot;:{&quot;color&quot;:&quot;#595959&quot;,&quot;family&quot;:&quot;Arial&quot;,&quot;size&quot;:18},&quot;backgroundColor&quot;:&quot;#FFFFFF&quot;,&quot;backgroundColorModified&quot;:null,&quot;id&quot;:&quot;53&quot;,&quot;type&quot;:&quot;lalign*&quot;,&quot;aid&quot;:null,&quot;ts&quot;:1631509775896,&quot;cs&quot;:&quot;QjIJPzewMEqGcr3cGMy9jg==&quot;,&quot;size&quot;:{&quot;width&quot;:562.5,&quot;height&quot;:139.5}}" id="345" name="Google Shape;345;p40"/>
          <p:cNvPicPr preferRelativeResize="0"/>
          <p:nvPr/>
        </p:nvPicPr>
        <p:blipFill>
          <a:blip r:embed="rId3">
            <a:alphaModFix/>
          </a:blip>
          <a:stretch>
            <a:fillRect/>
          </a:stretch>
        </p:blipFill>
        <p:spPr>
          <a:xfrm>
            <a:off x="855550" y="1335475"/>
            <a:ext cx="5357813" cy="1328738"/>
          </a:xfrm>
          <a:prstGeom prst="rect">
            <a:avLst/>
          </a:prstGeom>
          <a:noFill/>
          <a:ln>
            <a:noFill/>
          </a:ln>
        </p:spPr>
      </p:pic>
      <p:pic>
        <p:nvPicPr>
          <p:cNvPr descr="{&quot;code&quot;:&quot;$$a^{m}\\,mod\\,n$$&quot;,&quot;backgroundColorModified&quot;:null,&quot;type&quot;:&quot;$$&quot;,&quot;aid&quot;:null,&quot;font&quot;:{&quot;size&quot;:18,&quot;color&quot;:&quot;#595959&quot;,&quot;family&quot;:&quot;Arial&quot;},&quot;id&quot;:&quot;54&quot;,&quot;backgroundColor&quot;:&quot;#FFFFFF&quot;,&quot;ts&quot;:1631517230052,&quot;cs&quot;:&quot;okTWhYt1KU/HY8I/++oqKQ==&quot;,&quot;size&quot;:{&quot;width&quot;:111.66666666666667,&quot;height&quot;:20.833333333333332}}" id="346" name="Google Shape;346;p40"/>
          <p:cNvPicPr preferRelativeResize="0"/>
          <p:nvPr/>
        </p:nvPicPr>
        <p:blipFill>
          <a:blip r:embed="rId4">
            <a:alphaModFix/>
          </a:blip>
          <a:stretch>
            <a:fillRect/>
          </a:stretch>
        </p:blipFill>
        <p:spPr>
          <a:xfrm>
            <a:off x="4915400" y="2869375"/>
            <a:ext cx="1063625" cy="19843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Đồng dư ( 4)</a:t>
            </a:r>
            <a:endParaRPr/>
          </a:p>
        </p:txBody>
      </p:sp>
      <p:sp>
        <p:nvSpPr>
          <p:cNvPr id="353" name="Google Shape;353;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US"/>
              <a:t>Định lý  </a:t>
            </a:r>
            <a:r>
              <a:rPr b="1" lang="en-US"/>
              <a:t>Fermat</a:t>
            </a:r>
            <a:r>
              <a:rPr lang="en-US"/>
              <a:t>:  p - số nguyên tố, a và p nguyên tố cùng nhau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342900" lvl="0" marL="914400" rtl="0" algn="l">
              <a:spcBef>
                <a:spcPts val="0"/>
              </a:spcBef>
              <a:spcAft>
                <a:spcPts val="0"/>
              </a:spcAft>
              <a:buSzPts val="1800"/>
              <a:buChar char="●"/>
            </a:pPr>
            <a:r>
              <a:rPr lang="en-US"/>
              <a:t>Ở đây </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US"/>
              <a:t>Định lý </a:t>
            </a:r>
            <a:r>
              <a:rPr b="1" lang="en-US"/>
              <a:t>Euler</a:t>
            </a:r>
            <a:r>
              <a:rPr lang="en-US"/>
              <a:t>: n và a nguyên tố cùng nhau</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US"/>
              <a:t>Định lý Fermat là trường hợp riêng của định lý Euler:</a:t>
            </a:r>
            <a:endParaRPr/>
          </a:p>
          <a:p>
            <a:pPr indent="0" lvl="0" marL="457200" rtl="0" algn="l">
              <a:spcBef>
                <a:spcPts val="0"/>
              </a:spcBef>
              <a:spcAft>
                <a:spcPts val="0"/>
              </a:spcAft>
              <a:buNone/>
            </a:pPr>
            <a:r>
              <a:rPr lang="en-US"/>
              <a:t>                  </a:t>
            </a:r>
            <a:endParaRPr/>
          </a:p>
          <a:p>
            <a:pPr indent="0" lvl="0" marL="457200" rtl="0" algn="l">
              <a:spcBef>
                <a:spcPts val="0"/>
              </a:spcBef>
              <a:spcAft>
                <a:spcPts val="0"/>
              </a:spcAft>
              <a:buNone/>
            </a:pPr>
            <a:r>
              <a:t/>
            </a:r>
            <a:endParaRPr/>
          </a:p>
          <a:p>
            <a:pPr indent="0" lvl="0" marL="914400" rtl="0" algn="l">
              <a:spcBef>
                <a:spcPts val="0"/>
              </a:spcBef>
              <a:spcAft>
                <a:spcPts val="0"/>
              </a:spcAft>
              <a:buNone/>
            </a:pPr>
            <a:r>
              <a:rPr lang="en-US"/>
              <a:t>   </a:t>
            </a:r>
            <a:endParaRPr/>
          </a:p>
        </p:txBody>
      </p:sp>
      <p:sp>
        <p:nvSpPr>
          <p:cNvPr id="354" name="Google Shape;354;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descr="{&quot;id&quot;:&quot;13&quot;,&quot;code&quot;:&quot;$a^{p-1}\\equiv\\,1\\left(mod\\,p\\right)$&quot;,&quot;aid&quot;:null,&quot;font&quot;:{&quot;color&quot;:&quot;#595959&quot;,&quot;size&quot;:14,&quot;family&quot;:&quot;Arial&quot;},&quot;type&quot;:&quot;$&quot;,&quot;backgroundColorModified&quot;:false,&quot;backgroundColor&quot;:&quot;#FFFFFF&quot;,&quot;ts&quot;:1630316141814,&quot;cs&quot;:&quot;YHDgI6SsS8TIUqCVbgN3Yg==&quot;,&quot;size&quot;:{&quot;width&quot;:154.33333333333334,&quot;height&quot;:23.5}}" id="355" name="Google Shape;355;p41"/>
          <p:cNvPicPr preferRelativeResize="0"/>
          <p:nvPr/>
        </p:nvPicPr>
        <p:blipFill>
          <a:blip r:embed="rId3">
            <a:alphaModFix/>
          </a:blip>
          <a:stretch>
            <a:fillRect/>
          </a:stretch>
        </p:blipFill>
        <p:spPr>
          <a:xfrm>
            <a:off x="2770275" y="1653275"/>
            <a:ext cx="1913549" cy="344775"/>
          </a:xfrm>
          <a:prstGeom prst="rect">
            <a:avLst/>
          </a:prstGeom>
          <a:noFill/>
          <a:ln cap="flat" cmpd="sng" w="9525">
            <a:solidFill>
              <a:srgbClr val="FF0000"/>
            </a:solidFill>
            <a:prstDash val="dot"/>
            <a:round/>
            <a:headEnd len="sm" w="sm" type="none"/>
            <a:tailEnd len="sm" w="sm" type="none"/>
          </a:ln>
        </p:spPr>
      </p:pic>
      <p:pic>
        <p:nvPicPr>
          <p:cNvPr descr="{&quot;type&quot;:&quot;$$&quot;,&quot;backgroundColorModified&quot;:false,&quot;code&quot;:&quot;$$a^{k}\\,mod\\,p\\,=\\,a^{k\\,mod\\,p-1}\\,mod\\,p$$&quot;,&quot;font&quot;:{&quot;color&quot;:&quot;#595959&quot;,&quot;size&quot;:18,&quot;family&quot;:&quot;Arial&quot;},&quot;aid&quot;:null,&quot;id&quot;:&quot;55&quot;,&quot;backgroundColor&quot;:&quot;#FFFFFF&quot;,&quot;ts&quot;:1631518295467,&quot;cs&quot;:&quot;lGGwUASakQaCPfdpkuf3Pw==&quot;,&quot;size&quot;:{&quot;width&quot;:334.75,&quot;height&quot;:31}}" id="356" name="Google Shape;356;p41"/>
          <p:cNvPicPr preferRelativeResize="0"/>
          <p:nvPr/>
        </p:nvPicPr>
        <p:blipFill>
          <a:blip r:embed="rId4">
            <a:alphaModFix/>
          </a:blip>
          <a:stretch>
            <a:fillRect/>
          </a:stretch>
        </p:blipFill>
        <p:spPr>
          <a:xfrm>
            <a:off x="2174050" y="2178546"/>
            <a:ext cx="3188494" cy="295275"/>
          </a:xfrm>
          <a:prstGeom prst="rect">
            <a:avLst/>
          </a:prstGeom>
          <a:noFill/>
          <a:ln>
            <a:noFill/>
          </a:ln>
        </p:spPr>
      </p:pic>
      <p:pic>
        <p:nvPicPr>
          <p:cNvPr descr="{&quot;id&quot;:&quot;13&quot;,&quot;code&quot;:&quot;$a^{\\varphi\\left(n\\right)}\\equiv\\,1\\left(mod\\,n\\right)$&quot;,&quot;backgroundColor&quot;:&quot;#FFFFFF&quot;,&quot;type&quot;:&quot;$&quot;,&quot;font&quot;:{&quot;color&quot;:&quot;#595959&quot;,&quot;family&quot;:&quot;Arial&quot;,&quot;size&quot;:14},&quot;backgroundColorModified&quot;:false,&quot;aid&quot;:null,&quot;ts&quot;:1631518428250,&quot;cs&quot;:&quot;ifbH5qGCUaijI/1lQoce4Q==&quot;,&quot;size&quot;:{&quot;width&quot;:160.33333333333334,&quot;height&quot;:25.166666666666668}}" id="357" name="Google Shape;357;p41"/>
          <p:cNvPicPr preferRelativeResize="0"/>
          <p:nvPr/>
        </p:nvPicPr>
        <p:blipFill>
          <a:blip r:embed="rId5">
            <a:alphaModFix/>
          </a:blip>
          <a:stretch>
            <a:fillRect/>
          </a:stretch>
        </p:blipFill>
        <p:spPr>
          <a:xfrm>
            <a:off x="2770275" y="3226700"/>
            <a:ext cx="1641225" cy="424600"/>
          </a:xfrm>
          <a:prstGeom prst="rect">
            <a:avLst/>
          </a:prstGeom>
          <a:noFill/>
          <a:ln cap="flat" cmpd="sng" w="9525">
            <a:solidFill>
              <a:srgbClr val="FF0000"/>
            </a:solidFill>
            <a:prstDash val="dot"/>
            <a:round/>
            <a:headEnd len="sm" w="sm" type="none"/>
            <a:tailEnd len="sm" w="sm" type="none"/>
          </a:ln>
        </p:spPr>
      </p:pic>
      <p:pic>
        <p:nvPicPr>
          <p:cNvPr descr="{&quot;code&quot;:&quot;$$\\varphi\\left(n\\right)\\,=n-1$$&quot;,&quot;font&quot;:{&quot;color&quot;:&quot;#595959&quot;,&quot;size&quot;:18,&quot;family&quot;:&quot;Arial&quot;},&quot;id&quot;:&quot;56&quot;,&quot;backgroundColorModified&quot;:null,&quot;aid&quot;:null,&quot;backgroundColor&quot;:&quot;#FFFFFF&quot;,&quot;type&quot;:&quot;$$&quot;,&quot;ts&quot;:1631518658454,&quot;cs&quot;:&quot;c5/gSyoNDZvNsI3x/aSSTw==&quot;,&quot;size&quot;:{&quot;width&quot;:161.33333333333334,&quot;height&quot;:28.333333333333332}}" id="358" name="Google Shape;358;p41"/>
          <p:cNvPicPr preferRelativeResize="0"/>
          <p:nvPr/>
        </p:nvPicPr>
        <p:blipFill>
          <a:blip r:embed="rId6">
            <a:alphaModFix/>
          </a:blip>
          <a:stretch>
            <a:fillRect/>
          </a:stretch>
        </p:blipFill>
        <p:spPr>
          <a:xfrm>
            <a:off x="2999950" y="4166675"/>
            <a:ext cx="1536700" cy="2698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Đồng dư (5)</a:t>
            </a:r>
            <a:endParaRPr/>
          </a:p>
        </p:txBody>
      </p:sp>
      <p:sp>
        <p:nvSpPr>
          <p:cNvPr id="365" name="Google Shape;365;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US"/>
              <a:t> </a:t>
            </a:r>
            <a:r>
              <a:rPr lang="en-US"/>
              <a:t>Minh họa về dấu hiệu chia hết cho 11</a:t>
            </a:r>
            <a:endParaRPr/>
          </a:p>
          <a:p>
            <a:pPr indent="-317500" lvl="1" marL="914400" rtl="0" algn="l">
              <a:lnSpc>
                <a:spcPct val="150000"/>
              </a:lnSpc>
              <a:spcBef>
                <a:spcPts val="0"/>
              </a:spcBef>
              <a:spcAft>
                <a:spcPts val="0"/>
              </a:spcAft>
              <a:buSzPts val="1400"/>
              <a:buChar char="○"/>
            </a:pPr>
            <a:r>
              <a:rPr lang="en-US"/>
              <a:t>    </a:t>
            </a:r>
            <a:endParaRPr/>
          </a:p>
          <a:p>
            <a:pPr indent="-317500" lvl="1" marL="914400" rtl="0" algn="l">
              <a:lnSpc>
                <a:spcPct val="150000"/>
              </a:lnSpc>
              <a:spcBef>
                <a:spcPts val="0"/>
              </a:spcBef>
              <a:spcAft>
                <a:spcPts val="0"/>
              </a:spcAft>
              <a:buSzPts val="1400"/>
              <a:buChar char="○"/>
            </a:pPr>
            <a:r>
              <a:rPr lang="en-US"/>
              <a:t> </a:t>
            </a:r>
            <a:endParaRPr/>
          </a:p>
          <a:p>
            <a:pPr indent="-317500" lvl="1" marL="914400" rtl="0" algn="l">
              <a:lnSpc>
                <a:spcPct val="150000"/>
              </a:lnSpc>
              <a:spcBef>
                <a:spcPts val="0"/>
              </a:spcBef>
              <a:spcAft>
                <a:spcPts val="0"/>
              </a:spcAft>
              <a:buSzPts val="1400"/>
              <a:buChar char="○"/>
            </a:pPr>
            <a:r>
              <a:rPr lang="en-US"/>
              <a:t> </a:t>
            </a:r>
            <a:endParaRPr/>
          </a:p>
          <a:p>
            <a:pPr indent="-317500" lvl="1" marL="914400" rtl="0" algn="l">
              <a:lnSpc>
                <a:spcPct val="150000"/>
              </a:lnSpc>
              <a:spcBef>
                <a:spcPts val="0"/>
              </a:spcBef>
              <a:spcAft>
                <a:spcPts val="0"/>
              </a:spcAft>
              <a:buSzPts val="1400"/>
              <a:buChar char="○"/>
            </a:pPr>
            <a:r>
              <a:rPr lang="en-US"/>
              <a:t> </a:t>
            </a:r>
            <a:endParaRPr/>
          </a:p>
          <a:p>
            <a:pPr indent="-342900" lvl="0" marL="457200" rtl="0" algn="l">
              <a:lnSpc>
                <a:spcPct val="150000"/>
              </a:lnSpc>
              <a:spcBef>
                <a:spcPts val="0"/>
              </a:spcBef>
              <a:spcAft>
                <a:spcPts val="0"/>
              </a:spcAft>
              <a:buSzPts val="1800"/>
              <a:buChar char="●"/>
            </a:pPr>
            <a:r>
              <a:rPr lang="en-US"/>
              <a:t>    </a:t>
            </a:r>
            <a:endParaRPr/>
          </a:p>
          <a:p>
            <a:pPr indent="-342900" lvl="0" marL="457200" rtl="0" algn="l">
              <a:lnSpc>
                <a:spcPct val="150000"/>
              </a:lnSpc>
              <a:spcBef>
                <a:spcPts val="0"/>
              </a:spcBef>
              <a:spcAft>
                <a:spcPts val="0"/>
              </a:spcAft>
              <a:buSzPts val="1800"/>
              <a:buChar char="●"/>
            </a:pPr>
            <a:r>
              <a:rPr lang="en-US"/>
              <a:t> </a:t>
            </a:r>
            <a:endParaRPr/>
          </a:p>
          <a:p>
            <a:pPr indent="-342900" lvl="0" marL="457200" rtl="0" algn="l">
              <a:spcBef>
                <a:spcPts val="0"/>
              </a:spcBef>
              <a:spcAft>
                <a:spcPts val="0"/>
              </a:spcAft>
              <a:buSzPts val="1800"/>
              <a:buChar char="●"/>
            </a:pPr>
            <a:r>
              <a:rPr lang="en-US"/>
              <a:t>Xem </a:t>
            </a:r>
            <a:r>
              <a:rPr lang="en-US"/>
              <a:t>3162819 chia hết cho 11 hay không</a:t>
            </a:r>
            <a:endParaRPr/>
          </a:p>
          <a:p>
            <a:pPr indent="0" lvl="0" marL="457200" rtl="0" algn="l">
              <a:spcBef>
                <a:spcPts val="0"/>
              </a:spcBef>
              <a:spcAft>
                <a:spcPts val="0"/>
              </a:spcAft>
              <a:buNone/>
            </a:pPr>
            <a:r>
              <a:rPr lang="en-US"/>
              <a:t>                   9 - 1+ 8 - 2 + 6 - 1 + 3 = 22 </a:t>
            </a:r>
            <a:endParaRPr/>
          </a:p>
          <a:p>
            <a:pPr indent="0" lvl="0" marL="457200" rtl="0" algn="l">
              <a:lnSpc>
                <a:spcPct val="150000"/>
              </a:lnSpc>
              <a:spcBef>
                <a:spcPts val="0"/>
              </a:spcBef>
              <a:spcAft>
                <a:spcPts val="0"/>
              </a:spcAft>
              <a:buNone/>
            </a:pPr>
            <a:r>
              <a:t/>
            </a:r>
            <a:endParaRPr/>
          </a:p>
        </p:txBody>
      </p:sp>
      <p:sp>
        <p:nvSpPr>
          <p:cNvPr id="366" name="Google Shape;366;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descr="{&quot;font&quot;:{&quot;color&quot;:&quot;#595959&quot;,&quot;size&quot;:18,&quot;family&quot;:&quot;Arial&quot;},&quot;backgroundColorModified&quot;:false,&quot;aid&quot;:null,&quot;id&quot;:&quot;29&quot;,&quot;backgroundColor&quot;:&quot;#FFFFFF&quot;,&quot;code&quot;:&quot;\\begin{gather*}\n{z\\in Z^{+},\\,z\\,=\\,a_{n}a_{n-1}...a_{0}=a_{0}+a_{1}10^{1}+...+a_{n}10^{n}}\t\n\\end{gather*}&quot;,&quot;type&quot;:&quot;gather*&quot;,&quot;ts&quot;:1631519207161,&quot;cs&quot;:&quot;ce8cZwtUi9pMD9NU41DcgA==&quot;,&quot;size&quot;:{&quot;width&quot;:621.5,&quot;height&quot;:30.5}}" id="367" name="Google Shape;367;p42"/>
          <p:cNvPicPr preferRelativeResize="0"/>
          <p:nvPr/>
        </p:nvPicPr>
        <p:blipFill>
          <a:blip r:embed="rId3">
            <a:alphaModFix/>
          </a:blip>
          <a:stretch>
            <a:fillRect/>
          </a:stretch>
        </p:blipFill>
        <p:spPr>
          <a:xfrm>
            <a:off x="1204417" y="1528195"/>
            <a:ext cx="5919788" cy="290513"/>
          </a:xfrm>
          <a:prstGeom prst="rect">
            <a:avLst/>
          </a:prstGeom>
          <a:noFill/>
          <a:ln>
            <a:noFill/>
          </a:ln>
        </p:spPr>
      </p:pic>
      <p:pic>
        <p:nvPicPr>
          <p:cNvPr descr="{&quot;type&quot;:&quot;gather*&quot;,&quot;font&quot;:{&quot;family&quot;:&quot;Arial&quot;,&quot;size&quot;:18,&quot;color&quot;:&quot;#595959&quot;},&quot;backgroundColor&quot;:&quot;#FFFFFF&quot;,&quot;id&quot;:&quot;29&quot;,&quot;code&quot;:&quot;\\begin{gather*}\n{t\\,=\\,a_{0}-a_{1}+a_{2}-a_{3}+a_{4}-...}\t\n\\end{gather*}&quot;,&quot;backgroundColorModified&quot;:false,&quot;aid&quot;:null,&quot;ts&quot;:1621920022824,&quot;cs&quot;:&quot;nzz0tFbzS41fUJLYXPl2/A==&quot;,&quot;size&quot;:{&quot;width&quot;:370.6666666666667,&quot;height&quot;:22}}" id="368" name="Google Shape;368;p42"/>
          <p:cNvPicPr preferRelativeResize="0"/>
          <p:nvPr/>
        </p:nvPicPr>
        <p:blipFill>
          <a:blip r:embed="rId4">
            <a:alphaModFix/>
          </a:blip>
          <a:stretch>
            <a:fillRect/>
          </a:stretch>
        </p:blipFill>
        <p:spPr>
          <a:xfrm>
            <a:off x="1204431" y="1977584"/>
            <a:ext cx="3530600" cy="209550"/>
          </a:xfrm>
          <a:prstGeom prst="rect">
            <a:avLst/>
          </a:prstGeom>
          <a:noFill/>
          <a:ln>
            <a:noFill/>
          </a:ln>
        </p:spPr>
      </p:pic>
      <p:pic>
        <p:nvPicPr>
          <p:cNvPr descr="{&quot;id&quot;:&quot;29&quot;,&quot;aid&quot;:null,&quot;backgroundColorModified&quot;:false,&quot;font&quot;:{&quot;family&quot;:&quot;Arial&quot;,&quot;size&quot;:18,&quot;color&quot;:&quot;#595959&quot;},&quot;backgroundColor&quot;:&quot;#FFFFFF&quot;,&quot;code&quot;:&quot;\\begin{gather*}\n{\\,z\\,-t=\\,a_{1}\\left(10^{1}+1\\right)+a_{2}\\left(10^{2}-1\\right)+a_{3}\\left(10^{3}+1\\right)+...}\t\n\\end{gather*}&quot;,&quot;type&quot;:&quot;gather*&quot;,&quot;ts&quot;:1631519478555,&quot;cs&quot;:&quot;1yDUtRchXgH8ZSdwY4Jo5Q==&quot;,&quot;size&quot;:{&quot;width&quot;:645.5,&quot;height&quot;:35}}" id="369" name="Google Shape;369;p42"/>
          <p:cNvPicPr preferRelativeResize="0"/>
          <p:nvPr/>
        </p:nvPicPr>
        <p:blipFill>
          <a:blip r:embed="rId5">
            <a:alphaModFix/>
          </a:blip>
          <a:stretch>
            <a:fillRect/>
          </a:stretch>
        </p:blipFill>
        <p:spPr>
          <a:xfrm>
            <a:off x="1204432" y="2263439"/>
            <a:ext cx="6148388" cy="333375"/>
          </a:xfrm>
          <a:prstGeom prst="rect">
            <a:avLst/>
          </a:prstGeom>
          <a:noFill/>
          <a:ln>
            <a:noFill/>
          </a:ln>
        </p:spPr>
      </p:pic>
      <p:pic>
        <p:nvPicPr>
          <p:cNvPr descr="{&quot;font&quot;:{&quot;color&quot;:&quot;#595959&quot;,&quot;family&quot;:&quot;Arial&quot;,&quot;size&quot;:18},&quot;backgroundColor&quot;:&quot;#FFFFFF&quot;,&quot;aid&quot;:null,&quot;type&quot;:&quot;gather*&quot;,&quot;code&quot;:&quot;\\begin{gather*}\n{\\,\\left(10^{1}+1\\right)\\equiv0\\,mod\\,11,\\,\\left(10^{2}-1\\right)\\equiv0\\,mod\\,11,\\,\\left(10^{3}+1\\right)\\,\\equiv0\\,mod\\,11,\\,...}\t\n\\end{gather*}&quot;,&quot;id&quot;:&quot;29&quot;,&quot;backgroundColorModified&quot;:false,&quot;ts&quot;:1631519747484,&quot;cs&quot;:&quot;bYSdFi258qqLKTMCCzVCtQ==&quot;,&quot;size&quot;:{&quot;width&quot;:851,&quot;height&quot;:35}}" id="370" name="Google Shape;370;p42"/>
          <p:cNvPicPr preferRelativeResize="0"/>
          <p:nvPr/>
        </p:nvPicPr>
        <p:blipFill>
          <a:blip r:embed="rId6">
            <a:alphaModFix/>
          </a:blip>
          <a:stretch>
            <a:fillRect/>
          </a:stretch>
        </p:blipFill>
        <p:spPr>
          <a:xfrm>
            <a:off x="1204425" y="2641825"/>
            <a:ext cx="7707150" cy="234350"/>
          </a:xfrm>
          <a:prstGeom prst="rect">
            <a:avLst/>
          </a:prstGeom>
          <a:noFill/>
          <a:ln>
            <a:noFill/>
          </a:ln>
        </p:spPr>
      </p:pic>
      <p:pic>
        <p:nvPicPr>
          <p:cNvPr descr="{&quot;code&quot;:&quot;\\begin{gather*}\n{\\,z\\,-t\\equiv\\,0\\,mod\\,11}\t\n\\end{gather*}&quot;,&quot;font&quot;:{&quot;family&quot;:&quot;Arial&quot;,&quot;color&quot;:&quot;#595959&quot;,&quot;size&quot;:18},&quot;id&quot;:&quot;29&quot;,&quot;aid&quot;:null,&quot;backgroundColorModified&quot;:false,&quot;type&quot;:&quot;gather*&quot;,&quot;backgroundColor&quot;:&quot;#FFFFFF&quot;,&quot;ts&quot;:1631519962081,&quot;cs&quot;:&quot;7t51mUU9nySrpwBA5IA05A==&quot;,&quot;size&quot;:{&quot;width&quot;:206.16666666666663,&quot;height&quot;:20.166666666666668}}" id="371" name="Google Shape;371;p42"/>
          <p:cNvPicPr preferRelativeResize="0"/>
          <p:nvPr/>
        </p:nvPicPr>
        <p:blipFill>
          <a:blip r:embed="rId7">
            <a:alphaModFix/>
          </a:blip>
          <a:stretch>
            <a:fillRect/>
          </a:stretch>
        </p:blipFill>
        <p:spPr>
          <a:xfrm>
            <a:off x="887806" y="2997489"/>
            <a:ext cx="1963738" cy="192088"/>
          </a:xfrm>
          <a:prstGeom prst="rect">
            <a:avLst/>
          </a:prstGeom>
          <a:noFill/>
          <a:ln>
            <a:noFill/>
          </a:ln>
        </p:spPr>
      </p:pic>
      <p:pic>
        <p:nvPicPr>
          <p:cNvPr descr="{&quot;code&quot;:&quot;\\begin{gather*}\n{\\,z\\,\\,mod\\,11\\,=t\\,mod\\,11}\t\n\\end{gather*}&quot;,&quot;type&quot;:&quot;gather*&quot;,&quot;aid&quot;:null,&quot;font&quot;:{&quot;color&quot;:&quot;#595959&quot;,&quot;size&quot;:18,&quot;family&quot;:&quot;Arial&quot;},&quot;backgroundColor&quot;:&quot;#FFFFFF&quot;,&quot;id&quot;:&quot;29&quot;,&quot;backgroundColorModified&quot;:false,&quot;ts&quot;:1631520117313,&quot;cs&quot;:&quot;iFaA8L4BhOG1hLeH++KRQw==&quot;,&quot;size&quot;:{&quot;width&quot;:248.4,&quot;height&quot;:20}}" id="372" name="Google Shape;372;p42"/>
          <p:cNvPicPr preferRelativeResize="0"/>
          <p:nvPr/>
        </p:nvPicPr>
        <p:blipFill>
          <a:blip r:embed="rId8">
            <a:alphaModFix/>
          </a:blip>
          <a:stretch>
            <a:fillRect/>
          </a:stretch>
        </p:blipFill>
        <p:spPr>
          <a:xfrm>
            <a:off x="887806" y="3388178"/>
            <a:ext cx="2366010" cy="190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Đồng dư (6)</a:t>
            </a:r>
            <a:endParaRPr/>
          </a:p>
        </p:txBody>
      </p:sp>
      <p:sp>
        <p:nvSpPr>
          <p:cNvPr id="379" name="Google Shape;379;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US"/>
              <a:t>Bài tập 1(7 phút): Tìm dấu hiệu tương tự cho chia hết 7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US"/>
              <a:t>Bài tập 2(7 phút):  Tìm dấu hiệu tương tự cho chia hết 13</a:t>
            </a:r>
            <a:endParaRPr/>
          </a:p>
        </p:txBody>
      </p:sp>
      <p:sp>
        <p:nvSpPr>
          <p:cNvPr id="380" name="Google Shape;380;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Đồng dư (7)</a:t>
            </a:r>
            <a:endParaRPr/>
          </a:p>
        </p:txBody>
      </p:sp>
      <p:sp>
        <p:nvSpPr>
          <p:cNvPr id="387" name="Google Shape;387;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US"/>
              <a:t> Minh họa về dấu hiệu chia hết cho 7</a:t>
            </a:r>
            <a:endParaRPr/>
          </a:p>
          <a:p>
            <a:pPr indent="-317500" lvl="1" marL="914400" rtl="0" algn="l">
              <a:lnSpc>
                <a:spcPct val="150000"/>
              </a:lnSpc>
              <a:spcBef>
                <a:spcPts val="0"/>
              </a:spcBef>
              <a:spcAft>
                <a:spcPts val="0"/>
              </a:spcAft>
              <a:buSzPts val="1400"/>
              <a:buChar char="○"/>
            </a:pPr>
            <a:r>
              <a:t/>
            </a:r>
            <a:endParaRPr/>
          </a:p>
          <a:p>
            <a:pPr indent="0" lvl="0" marL="914400" rtl="0" algn="l">
              <a:lnSpc>
                <a:spcPct val="150000"/>
              </a:lnSpc>
              <a:spcBef>
                <a:spcPts val="0"/>
              </a:spcBef>
              <a:spcAft>
                <a:spcPts val="0"/>
              </a:spcAft>
              <a:buNone/>
            </a:pPr>
            <a:r>
              <a:rPr lang="en-US"/>
              <a:t>    </a:t>
            </a:r>
            <a:endParaRPr/>
          </a:p>
          <a:p>
            <a:pPr indent="0" lvl="0" marL="914400" rtl="0" algn="l">
              <a:lnSpc>
                <a:spcPct val="150000"/>
              </a:lnSpc>
              <a:spcBef>
                <a:spcPts val="0"/>
              </a:spcBef>
              <a:spcAft>
                <a:spcPts val="0"/>
              </a:spcAft>
              <a:buNone/>
            </a:pPr>
            <a:r>
              <a:rPr lang="en-US"/>
              <a:t>   </a:t>
            </a:r>
            <a:endParaRPr/>
          </a:p>
          <a:p>
            <a:pPr indent="-317500" lvl="1" marL="914400" rtl="0" algn="l">
              <a:lnSpc>
                <a:spcPct val="150000"/>
              </a:lnSpc>
              <a:spcBef>
                <a:spcPts val="1600"/>
              </a:spcBef>
              <a:spcAft>
                <a:spcPts val="0"/>
              </a:spcAft>
              <a:buSzPts val="1400"/>
              <a:buChar char="○"/>
            </a:pPr>
            <a:r>
              <a:rPr lang="en-US"/>
              <a:t>     </a:t>
            </a:r>
            <a:endParaRPr/>
          </a:p>
          <a:p>
            <a:pPr indent="-342900" lvl="0" marL="457200" rtl="0" algn="l">
              <a:spcBef>
                <a:spcPts val="0"/>
              </a:spcBef>
              <a:spcAft>
                <a:spcPts val="0"/>
              </a:spcAft>
              <a:buSzPts val="1800"/>
              <a:buChar char="●"/>
            </a:pPr>
            <a:r>
              <a:rPr lang="en-US"/>
              <a:t>Xem 749 chia hết cho 7  hay không</a:t>
            </a:r>
            <a:endParaRPr/>
          </a:p>
          <a:p>
            <a:pPr indent="0" lvl="0" marL="457200" rtl="0" algn="l">
              <a:spcBef>
                <a:spcPts val="0"/>
              </a:spcBef>
              <a:spcAft>
                <a:spcPts val="0"/>
              </a:spcAft>
              <a:buNone/>
            </a:pPr>
            <a:r>
              <a:rPr lang="en-US"/>
              <a:t>                   9  + 3.4 + 2.7 = 35 </a:t>
            </a:r>
            <a:endParaRPr/>
          </a:p>
          <a:p>
            <a:pPr indent="0" lvl="0" marL="457200" rtl="0" algn="l">
              <a:lnSpc>
                <a:spcPct val="150000"/>
              </a:lnSpc>
              <a:spcBef>
                <a:spcPts val="0"/>
              </a:spcBef>
              <a:spcAft>
                <a:spcPts val="0"/>
              </a:spcAft>
              <a:buNone/>
            </a:pPr>
            <a:r>
              <a:t/>
            </a:r>
            <a:endParaRPr/>
          </a:p>
        </p:txBody>
      </p:sp>
      <p:sp>
        <p:nvSpPr>
          <p:cNvPr id="388" name="Google Shape;388;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pic>
        <p:nvPicPr>
          <p:cNvPr descr="{&quot;id&quot;:&quot;29&quot;,&quot;backgroundColor&quot;:&quot;#FFFFFF&quot;,&quot;aid&quot;:null,&quot;type&quot;:&quot;gather*&quot;,&quot;code&quot;:&quot;\\begin{gather*}\n{\\,10^{0}\\equiv1\\,mod\\,7,\\,10^{1}\\equiv3\\,mod\\,7,\\,10^{2}\\,\\equiv2\\,mod\\,7,}\\\\\n\\separator\n{\\,10^{3}\\equiv-1\\,mod\\,7,\\,10^{4}\\equiv-3\\,mod\\,7,\\,10^{5}\\,\\equiv-2\\,mod\\,\\,7,}\\\\\n\\separator\n{\\,10^{6}\\equiv1\\,mod\\,7,\\,10^{7}\\equiv3\\,mod\\,7,\\,10^{8}\\,\\equiv2\\,mod\\,\\,7,}\t\n\\end{gather*}&quot;,&quot;backgroundColorModified&quot;:false,&quot;font&quot;:{&quot;size&quot;:12.5,&quot;color&quot;:&quot;#595959&quot;,&quot;family&quot;:&quot;Arial&quot;},&quot;ts&quot;:1631522285755,&quot;cs&quot;:&quot;3F1eILrYlsdPOG1MWRSnBw==&quot;,&quot;size&quot;:{&quot;width&quot;:427.99999999999994,&quot;height&quot;:128.33333333333334}}" id="389" name="Google Shape;389;p44"/>
          <p:cNvPicPr preferRelativeResize="0"/>
          <p:nvPr/>
        </p:nvPicPr>
        <p:blipFill>
          <a:blip r:embed="rId3">
            <a:alphaModFix/>
          </a:blip>
          <a:stretch>
            <a:fillRect/>
          </a:stretch>
        </p:blipFill>
        <p:spPr>
          <a:xfrm>
            <a:off x="1199975" y="1709849"/>
            <a:ext cx="4076700" cy="1089063"/>
          </a:xfrm>
          <a:prstGeom prst="rect">
            <a:avLst/>
          </a:prstGeom>
          <a:noFill/>
          <a:ln>
            <a:noFill/>
          </a:ln>
        </p:spPr>
      </p:pic>
      <p:pic>
        <p:nvPicPr>
          <p:cNvPr descr="{&quot;backgroundColor&quot;:&quot;#FFFFFF&quot;,&quot;type&quot;:&quot;gather*&quot;,&quot;id&quot;:&quot;29&quot;,&quot;backgroundColorModified&quot;:false,&quot;aid&quot;:null,&quot;code&quot;:&quot;\\begin{gather*}\n{t\\,=\\,\\left(a_{0}+3a_{1}+2a_{2}-1a_{3}-3a_{4}-2a_{5}\\right)+\\left(...\\right)..}\t\n\\end{gather*}&quot;,&quot;font&quot;:{&quot;color&quot;:&quot;#595959&quot;,&quot;family&quot;:&quot;Arial&quot;,&quot;size&quot;:18},&quot;ts&quot;:1631522774090,&quot;cs&quot;:&quot;3vDoO4mDWbtZGuHxgpawrw==&quot;,&quot;size&quot;:{&quot;width&quot;:590.4999999999999,&quot;height&quot;:28.5}}" id="390" name="Google Shape;390;p44"/>
          <p:cNvPicPr preferRelativeResize="0"/>
          <p:nvPr/>
        </p:nvPicPr>
        <p:blipFill>
          <a:blip r:embed="rId4">
            <a:alphaModFix/>
          </a:blip>
          <a:stretch>
            <a:fillRect/>
          </a:stretch>
        </p:blipFill>
        <p:spPr>
          <a:xfrm>
            <a:off x="1238156" y="2966333"/>
            <a:ext cx="5624512" cy="27146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Nghịch đảo mô-đun (1)</a:t>
            </a:r>
            <a:endParaRPr/>
          </a:p>
        </p:txBody>
      </p:sp>
      <p:sp>
        <p:nvSpPr>
          <p:cNvPr id="397" name="Google Shape;397;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US"/>
              <a:t>                             </a:t>
            </a:r>
            <a:endParaRPr/>
          </a:p>
          <a:p>
            <a:pPr indent="0" lvl="0" marL="457200" rtl="0" algn="l">
              <a:spcBef>
                <a:spcPts val="0"/>
              </a:spcBef>
              <a:spcAft>
                <a:spcPts val="0"/>
              </a:spcAft>
              <a:buNone/>
            </a:pPr>
            <a:r>
              <a:t/>
            </a:r>
            <a:endParaRPr/>
          </a:p>
          <a:p>
            <a:pPr indent="-317500" lvl="1" marL="914400" rtl="0" algn="l">
              <a:spcBef>
                <a:spcPts val="1600"/>
              </a:spcBef>
              <a:spcAft>
                <a:spcPts val="0"/>
              </a:spcAft>
              <a:buSzPts val="1400"/>
              <a:buChar char="○"/>
            </a:pPr>
            <a:r>
              <a:rPr lang="en-US"/>
              <a:t>      - </a:t>
            </a:r>
            <a:r>
              <a:rPr lang="en-US"/>
              <a:t>nghịch đảo mô-đun m của a</a:t>
            </a:r>
            <a:endParaRPr/>
          </a:p>
          <a:p>
            <a:pPr indent="0" lvl="0" marL="457200" rtl="0" algn="l">
              <a:spcBef>
                <a:spcPts val="0"/>
              </a:spcBef>
              <a:spcAft>
                <a:spcPts val="0"/>
              </a:spcAft>
              <a:buNone/>
            </a:pPr>
            <a:r>
              <a:rPr lang="en-US"/>
              <a:t> </a:t>
            </a:r>
            <a:endParaRPr/>
          </a:p>
          <a:p>
            <a:pPr indent="-342900" lvl="0" marL="457200" rtl="0" algn="l">
              <a:spcBef>
                <a:spcPts val="0"/>
              </a:spcBef>
              <a:spcAft>
                <a:spcPts val="0"/>
              </a:spcAft>
              <a:buSzPts val="1800"/>
              <a:buChar char="●"/>
            </a:pPr>
            <a:r>
              <a:rPr lang="en-US"/>
              <a:t>a = 6, m = 17,  </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US"/>
              <a:t>a = 2, m = 2, không tồn tại  </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US"/>
              <a:t>       tồn tại khi và chỉ khi gcd( a, m) = 1.</a:t>
            </a:r>
            <a:endParaRPr/>
          </a:p>
        </p:txBody>
      </p:sp>
      <p:sp>
        <p:nvSpPr>
          <p:cNvPr id="398" name="Google Shape;398;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descr="{&quot;id&quot;:&quot;49&quot;,&quot;code&quot;:&quot;$$a\\in Z,\\,m\\in Z^{+}$$&quot;,&quot;aid&quot;:null,&quot;backgroundColor&quot;:&quot;#FFFFFF&quot;,&quot;font&quot;:{&quot;size&quot;:18,&quot;color&quot;:&quot;#595959&quot;,&quot;family&quot;:&quot;Arial&quot;},&quot;backgroundColorModified&quot;:null,&quot;type&quot;:&quot;$$&quot;,&quot;ts&quot;:1630341030909,&quot;cs&quot;:&quot;2iq2Lr8aiGDvgzwAWkvY3w==&quot;,&quot;size&quot;:{&quot;width&quot;:181.66666666666666,&quot;height&quot;:29}}" id="399" name="Google Shape;399;p45"/>
          <p:cNvPicPr preferRelativeResize="0"/>
          <p:nvPr/>
        </p:nvPicPr>
        <p:blipFill>
          <a:blip r:embed="rId3">
            <a:alphaModFix/>
          </a:blip>
          <a:stretch>
            <a:fillRect/>
          </a:stretch>
        </p:blipFill>
        <p:spPr>
          <a:xfrm>
            <a:off x="792450" y="1239675"/>
            <a:ext cx="1730375" cy="276225"/>
          </a:xfrm>
          <a:prstGeom prst="rect">
            <a:avLst/>
          </a:prstGeom>
          <a:noFill/>
          <a:ln>
            <a:noFill/>
          </a:ln>
        </p:spPr>
      </p:pic>
      <p:pic>
        <p:nvPicPr>
          <p:cNvPr descr="{&quot;backgroundColorModified&quot;:null,&quot;backgroundColor&quot;:&quot;#FFFFFF&quot;,&quot;type&quot;:&quot;$$&quot;,&quot;code&quot;:&quot;$$a^{-1}$$&quot;,&quot;aid&quot;:null,&quot;font&quot;:{&quot;color&quot;:&quot;#595959&quot;,&quot;size&quot;:18,&quot;family&quot;:&quot;Arial&quot;},&quot;id&quot;:&quot;50&quot;,&quot;ts&quot;:1630341139393,&quot;cs&quot;:&quot;enuUJgeZisbx/p1Rmve/Ug==&quot;,&quot;size&quot;:{&quot;width&quot;:38.333333333333336,&quot;height&quot;:25}}" id="400" name="Google Shape;400;p45"/>
          <p:cNvPicPr preferRelativeResize="0"/>
          <p:nvPr/>
        </p:nvPicPr>
        <p:blipFill>
          <a:blip r:embed="rId4">
            <a:alphaModFix/>
          </a:blip>
          <a:stretch>
            <a:fillRect/>
          </a:stretch>
        </p:blipFill>
        <p:spPr>
          <a:xfrm>
            <a:off x="1213800" y="2039800"/>
            <a:ext cx="365125" cy="238125"/>
          </a:xfrm>
          <a:prstGeom prst="rect">
            <a:avLst/>
          </a:prstGeom>
          <a:noFill/>
          <a:ln>
            <a:noFill/>
          </a:ln>
        </p:spPr>
      </p:pic>
      <p:pic>
        <p:nvPicPr>
          <p:cNvPr descr="{&quot;font&quot;:{&quot;size&quot;:18,&quot;color&quot;:&quot;#595959&quot;,&quot;family&quot;:&quot;Arial&quot;},&quot;aid&quot;:null,&quot;type&quot;:&quot;$$&quot;,&quot;code&quot;:&quot;$$a.a^{-1}\\,\\left(mod\\,m\\right)\\,=\\,1$$&quot;,&quot;id&quot;:&quot;50&quot;,&quot;backgroundColorModified&quot;:false,&quot;backgroundColor&quot;:&quot;#FFFFFF&quot;,&quot;ts&quot;:1630341210973,&quot;cs&quot;:&quot;UZawOF63rCxdJIKbImUBUA==&quot;,&quot;size&quot;:{&quot;width&quot;:236.20000000000005,&quot;height&quot;:31.600000000000012}}" id="401" name="Google Shape;401;p45"/>
          <p:cNvPicPr preferRelativeResize="0"/>
          <p:nvPr/>
        </p:nvPicPr>
        <p:blipFill>
          <a:blip r:embed="rId5">
            <a:alphaModFix/>
          </a:blip>
          <a:stretch>
            <a:fillRect/>
          </a:stretch>
        </p:blipFill>
        <p:spPr>
          <a:xfrm>
            <a:off x="2629150" y="1559038"/>
            <a:ext cx="2249805" cy="300990"/>
          </a:xfrm>
          <a:prstGeom prst="rect">
            <a:avLst/>
          </a:prstGeom>
          <a:noFill/>
          <a:ln cap="flat" cmpd="sng" w="9525">
            <a:solidFill>
              <a:srgbClr val="FF0000"/>
            </a:solidFill>
            <a:prstDash val="dot"/>
            <a:round/>
            <a:headEnd len="sm" w="sm" type="none"/>
            <a:tailEnd len="sm" w="sm" type="none"/>
          </a:ln>
        </p:spPr>
      </p:pic>
      <p:pic>
        <p:nvPicPr>
          <p:cNvPr descr="{&quot;type&quot;:&quot;$$&quot;,&quot;backgroundColor&quot;:&quot;#FFFFFF&quot;,&quot;aid&quot;:null,&quot;code&quot;:&quot;$$a^{-1}\\,=\\,3$$&quot;,&quot;id&quot;:&quot;50&quot;,&quot;font&quot;:{&quot;color&quot;:&quot;#595959&quot;,&quot;family&quot;:&quot;Arial&quot;,&quot;size&quot;:18},&quot;backgroundColorModified&quot;:false,&quot;ts&quot;:1630341281934,&quot;cs&quot;:&quot;0JdmOht1yEhIQcn3ytruWA==&quot;,&quot;size&quot;:{&quot;width&quot;:101,&quot;height&quot;:25.333333333333332}}" id="402" name="Google Shape;402;p45"/>
          <p:cNvPicPr preferRelativeResize="0"/>
          <p:nvPr/>
        </p:nvPicPr>
        <p:blipFill>
          <a:blip r:embed="rId6">
            <a:alphaModFix/>
          </a:blip>
          <a:stretch>
            <a:fillRect/>
          </a:stretch>
        </p:blipFill>
        <p:spPr>
          <a:xfrm>
            <a:off x="2446450" y="2654371"/>
            <a:ext cx="962025" cy="241300"/>
          </a:xfrm>
          <a:prstGeom prst="rect">
            <a:avLst/>
          </a:prstGeom>
          <a:noFill/>
          <a:ln>
            <a:noFill/>
          </a:ln>
        </p:spPr>
      </p:pic>
      <p:pic>
        <p:nvPicPr>
          <p:cNvPr descr="{&quot;backgroundColorModified&quot;:null,&quot;backgroundColor&quot;:&quot;#FFFFFF&quot;,&quot;type&quot;:&quot;$$&quot;,&quot;code&quot;:&quot;$$a^{-1}$$&quot;,&quot;aid&quot;:null,&quot;font&quot;:{&quot;color&quot;:&quot;#595959&quot;,&quot;size&quot;:18,&quot;family&quot;:&quot;Arial&quot;},&quot;id&quot;:&quot;50&quot;,&quot;ts&quot;:1630341139393,&quot;cs&quot;:&quot;enuUJgeZisbx/p1Rmve/Ug==&quot;,&quot;size&quot;:{&quot;width&quot;:38.333333333333336,&quot;height&quot;:25}}" id="403" name="Google Shape;403;p45"/>
          <p:cNvPicPr preferRelativeResize="0"/>
          <p:nvPr/>
        </p:nvPicPr>
        <p:blipFill>
          <a:blip r:embed="rId4">
            <a:alphaModFix/>
          </a:blip>
          <a:stretch>
            <a:fillRect/>
          </a:stretch>
        </p:blipFill>
        <p:spPr>
          <a:xfrm>
            <a:off x="3672750" y="3252925"/>
            <a:ext cx="365125" cy="238125"/>
          </a:xfrm>
          <a:prstGeom prst="rect">
            <a:avLst/>
          </a:prstGeom>
          <a:noFill/>
          <a:ln>
            <a:noFill/>
          </a:ln>
        </p:spPr>
      </p:pic>
      <p:pic>
        <p:nvPicPr>
          <p:cNvPr descr="{&quot;backgroundColorModified&quot;:null,&quot;backgroundColor&quot;:&quot;#FFFFFF&quot;,&quot;type&quot;:&quot;$$&quot;,&quot;code&quot;:&quot;$$a^{-1}$$&quot;,&quot;aid&quot;:null,&quot;font&quot;:{&quot;color&quot;:&quot;#595959&quot;,&quot;size&quot;:18,&quot;family&quot;:&quot;Arial&quot;},&quot;id&quot;:&quot;50&quot;,&quot;ts&quot;:1630341139393,&quot;cs&quot;:&quot;enuUJgeZisbx/p1Rmve/Ug==&quot;,&quot;size&quot;:{&quot;width&quot;:38.333333333333336,&quot;height&quot;:25}}" id="404" name="Google Shape;404;p45"/>
          <p:cNvPicPr preferRelativeResize="0"/>
          <p:nvPr/>
        </p:nvPicPr>
        <p:blipFill>
          <a:blip r:embed="rId4">
            <a:alphaModFix/>
          </a:blip>
          <a:stretch>
            <a:fillRect/>
          </a:stretch>
        </p:blipFill>
        <p:spPr>
          <a:xfrm>
            <a:off x="848675" y="3887175"/>
            <a:ext cx="365125" cy="2381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Nghịch đảo mô-đun (2)</a:t>
            </a:r>
            <a:endParaRPr/>
          </a:p>
        </p:txBody>
      </p:sp>
      <p:sp>
        <p:nvSpPr>
          <p:cNvPr id="411" name="Google Shape;411;p46"/>
          <p:cNvSpPr txBox="1"/>
          <p:nvPr>
            <p:ph idx="1" type="body"/>
          </p:nvPr>
        </p:nvSpPr>
        <p:spPr>
          <a:xfrm>
            <a:off x="311700" y="1152475"/>
            <a:ext cx="8520600" cy="380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US"/>
              <a:t>Euclid</a:t>
            </a:r>
            <a:endParaRPr b="1" sz="2300">
              <a:solidFill>
                <a:srgbClr val="333333"/>
              </a:solidFill>
              <a:highlight>
                <a:srgbClr val="FFFFFF"/>
              </a:highlight>
            </a:endParaRPr>
          </a:p>
          <a:p>
            <a:pPr indent="-317500" lvl="1" marL="914400" rtl="0" algn="l">
              <a:spcBef>
                <a:spcPts val="0"/>
              </a:spcBef>
              <a:spcAft>
                <a:spcPts val="0"/>
              </a:spcAft>
              <a:buSzPts val="1400"/>
              <a:buChar char="○"/>
            </a:pPr>
            <a:r>
              <a:rPr lang="en-US"/>
              <a:t>  </a:t>
            </a:r>
            <a:r>
              <a:rPr lang="en-US"/>
              <a:t>gcd( a, m) = 1, thì luôn tồn tại 2 số nguyên x và y thỏa mãn: </a:t>
            </a:r>
            <a:endParaRPr/>
          </a:p>
          <a:p>
            <a:pPr indent="0" lvl="0" marL="914400" rtl="0" algn="l">
              <a:spcBef>
                <a:spcPts val="0"/>
              </a:spcBef>
              <a:spcAft>
                <a:spcPts val="0"/>
              </a:spcAft>
              <a:buNone/>
            </a:pPr>
            <a:r>
              <a:rPr lang="en-US"/>
              <a:t> </a:t>
            </a:r>
            <a:endParaRPr/>
          </a:p>
          <a:p>
            <a:pPr indent="-317500" lvl="1" marL="914400" rtl="0" algn="l">
              <a:spcBef>
                <a:spcPts val="1600"/>
              </a:spcBef>
              <a:spcAft>
                <a:spcPts val="0"/>
              </a:spcAft>
              <a:buSzPts val="1400"/>
              <a:buChar char="○"/>
            </a:pPr>
            <a:r>
              <a:rPr lang="en-US"/>
              <a:t>                                          </a:t>
            </a:r>
            <a:endParaRPr/>
          </a:p>
          <a:p>
            <a:pPr indent="0" lvl="0" marL="914400" rtl="0" algn="l">
              <a:spcBef>
                <a:spcPts val="0"/>
              </a:spcBef>
              <a:spcAft>
                <a:spcPts val="0"/>
              </a:spcAft>
              <a:buNone/>
            </a:pPr>
            <a:r>
              <a:rPr lang="en-US"/>
              <a:t>          </a:t>
            </a:r>
            <a:r>
              <a:rPr lang="en-US"/>
              <a:t>                     </a:t>
            </a:r>
            <a:endParaRPr/>
          </a:p>
          <a:p>
            <a:pPr indent="-342900" lvl="0" marL="457200" rtl="0" algn="l">
              <a:spcBef>
                <a:spcPts val="0"/>
              </a:spcBef>
              <a:spcAft>
                <a:spcPts val="0"/>
              </a:spcAft>
              <a:buSzPts val="1800"/>
              <a:buChar char="●"/>
            </a:pPr>
            <a:r>
              <a:rPr lang="en-US"/>
              <a:t>Euler</a:t>
            </a:r>
            <a:endParaRPr/>
          </a:p>
          <a:p>
            <a:pPr indent="-317500" lvl="1" marL="914400" rtl="0" algn="l">
              <a:spcBef>
                <a:spcPts val="0"/>
              </a:spcBef>
              <a:spcAft>
                <a:spcPts val="0"/>
              </a:spcAft>
              <a:buSzPts val="1400"/>
              <a:buChar char="○"/>
            </a:pPr>
            <a:r>
              <a:rPr lang="en-US"/>
              <a:t>gcd(a,m) =1, theo định lý Euler ta có:</a:t>
            </a:r>
            <a:endParaRPr/>
          </a:p>
          <a:p>
            <a:pPr indent="0" lvl="0" marL="914400" rtl="0" algn="l">
              <a:spcBef>
                <a:spcPts val="0"/>
              </a:spcBef>
              <a:spcAft>
                <a:spcPts val="0"/>
              </a:spcAft>
              <a:buNone/>
            </a:pPr>
            <a:r>
              <a:rPr lang="en-US"/>
              <a:t> </a:t>
            </a:r>
            <a:endParaRPr/>
          </a:p>
          <a:p>
            <a:pPr indent="-317500" lvl="1" marL="914400" rtl="0" algn="l">
              <a:lnSpc>
                <a:spcPct val="150000"/>
              </a:lnSpc>
              <a:spcBef>
                <a:spcPts val="1600"/>
              </a:spcBef>
              <a:spcAft>
                <a:spcPts val="0"/>
              </a:spcAft>
              <a:buSzPts val="1400"/>
              <a:buChar char="○"/>
            </a:pPr>
            <a:r>
              <a:rPr lang="en-US"/>
              <a:t>Nếu m  nguyên tố: </a:t>
            </a:r>
            <a:endParaRPr/>
          </a:p>
          <a:p>
            <a:pPr indent="-317500" lvl="1" marL="914400" rtl="0" algn="l">
              <a:lnSpc>
                <a:spcPct val="150000"/>
              </a:lnSpc>
              <a:spcBef>
                <a:spcPts val="0"/>
              </a:spcBef>
              <a:spcAft>
                <a:spcPts val="0"/>
              </a:spcAft>
              <a:buSzPts val="1400"/>
              <a:buChar char="○"/>
            </a:pPr>
            <a:r>
              <a:rPr lang="en-US"/>
              <a:t>Nếu m bất kỳ:</a:t>
            </a:r>
            <a:endParaRPr/>
          </a:p>
          <a:p>
            <a:pPr indent="0" lvl="0" marL="914400" rtl="0" algn="l">
              <a:spcBef>
                <a:spcPts val="0"/>
              </a:spcBef>
              <a:spcAft>
                <a:spcPts val="0"/>
              </a:spcAft>
              <a:buNone/>
            </a:pPr>
            <a:r>
              <a:rPr lang="en-US" sz="1400"/>
              <a:t>                       </a:t>
            </a:r>
            <a:endParaRPr/>
          </a:p>
        </p:txBody>
      </p:sp>
      <p:sp>
        <p:nvSpPr>
          <p:cNvPr id="412" name="Google Shape;412;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pic>
        <p:nvPicPr>
          <p:cNvPr descr="{&quot;code&quot;:&quot;$$a.x\\,+m.y\\,=1$$&quot;,&quot;backgroundColorModified&quot;:null,&quot;aid&quot;:null,&quot;id&quot;:&quot;51&quot;,&quot;type&quot;:&quot;$$&quot;,&quot;font&quot;:{&quot;family&quot;:&quot;Arial&quot;,&quot;color&quot;:&quot;#595959&quot;,&quot;size&quot;:18},&quot;backgroundColor&quot;:&quot;#FFFFFF&quot;,&quot;ts&quot;:1630341587854,&quot;cs&quot;:&quot;qAUsv+6HLJFf0l4CVKS8mA==&quot;,&quot;size&quot;:{&quot;width&quot;:187,&quot;height&quot;:24.833333333333332}}" id="413" name="Google Shape;413;p46"/>
          <p:cNvPicPr preferRelativeResize="0"/>
          <p:nvPr/>
        </p:nvPicPr>
        <p:blipFill>
          <a:blip r:embed="rId3">
            <a:alphaModFix/>
          </a:blip>
          <a:stretch>
            <a:fillRect/>
          </a:stretch>
        </p:blipFill>
        <p:spPr>
          <a:xfrm>
            <a:off x="2857500" y="1915275"/>
            <a:ext cx="1781175" cy="236538"/>
          </a:xfrm>
          <a:prstGeom prst="rect">
            <a:avLst/>
          </a:prstGeom>
          <a:noFill/>
          <a:ln>
            <a:noFill/>
          </a:ln>
        </p:spPr>
      </p:pic>
      <p:pic>
        <p:nvPicPr>
          <p:cNvPr descr="{&quot;id&quot;:&quot;51&quot;,&quot;font&quot;:{&quot;family&quot;:&quot;Arial&quot;,&quot;size&quot;:18,&quot;color&quot;:&quot;#595959&quot;},&quot;type&quot;:&quot;$$&quot;,&quot;code&quot;:&quot;$$a.x\\,\\equiv1\\,\\left(\\,mod\\,m\\,\\right)\\implies x=a^{-1}$$&quot;,&quot;aid&quot;:null,&quot;backgroundColor&quot;:&quot;#FFFFFF&quot;,&quot;backgroundColorModified&quot;:false,&quot;ts&quot;:1630341732724,&quot;cs&quot;:&quot;b8r94Nd9OBIMDsfygm0lVw==&quot;,&quot;size&quot;:{&quot;width&quot;:387.3333333333333,&quot;height&quot;:31.666666666666668}}" id="414" name="Google Shape;414;p46"/>
          <p:cNvPicPr preferRelativeResize="0"/>
          <p:nvPr/>
        </p:nvPicPr>
        <p:blipFill>
          <a:blip r:embed="rId4">
            <a:alphaModFix/>
          </a:blip>
          <a:stretch>
            <a:fillRect/>
          </a:stretch>
        </p:blipFill>
        <p:spPr>
          <a:xfrm>
            <a:off x="1339947" y="2301897"/>
            <a:ext cx="3689350" cy="301625"/>
          </a:xfrm>
          <a:prstGeom prst="rect">
            <a:avLst/>
          </a:prstGeom>
          <a:noFill/>
          <a:ln>
            <a:noFill/>
          </a:ln>
        </p:spPr>
      </p:pic>
      <p:pic>
        <p:nvPicPr>
          <p:cNvPr descr="{&quot;backgroundColor&quot;:&quot;#FFFFFF&quot;,&quot;aid&quot;:null,&quot;font&quot;:{&quot;color&quot;:&quot;#595959&quot;,&quot;size&quot;:18,&quot;family&quot;:&quot;Arial&quot;},&quot;id&quot;:&quot;51&quot;,&quot;code&quot;:&quot;$$a^{\\varphi\\left(m\\right)}\\equiv1\\left(mod\\,m\\right)$$&quot;,&quot;type&quot;:&quot;$$&quot;,&quot;backgroundColorModified&quot;:false,&quot;ts&quot;:1630342223786,&quot;cs&quot;:&quot;jcpda0gf5ieDjFIfTkAkAQ==&quot;,&quot;size&quot;:{&quot;width&quot;:214.50000000000003,&quot;height&quot;:33.666666666666664}}" id="415" name="Google Shape;415;p46"/>
          <p:cNvPicPr preferRelativeResize="0"/>
          <p:nvPr/>
        </p:nvPicPr>
        <p:blipFill>
          <a:blip r:embed="rId5">
            <a:alphaModFix/>
          </a:blip>
          <a:stretch>
            <a:fillRect/>
          </a:stretch>
        </p:blipFill>
        <p:spPr>
          <a:xfrm>
            <a:off x="2579713" y="3488975"/>
            <a:ext cx="2043113" cy="320675"/>
          </a:xfrm>
          <a:prstGeom prst="rect">
            <a:avLst/>
          </a:prstGeom>
          <a:noFill/>
          <a:ln>
            <a:noFill/>
          </a:ln>
        </p:spPr>
      </p:pic>
      <p:pic>
        <p:nvPicPr>
          <p:cNvPr descr="{&quot;id&quot;:&quot;52&quot;,&quot;font&quot;:{&quot;size&quot;:14,&quot;family&quot;:&quot;Arial&quot;,&quot;color&quot;:&quot;#595959&quot;},&quot;backgroundColor&quot;:&quot;#FFFFFF&quot;,&quot;type&quot;:&quot;$$&quot;,&quot;aid&quot;:null,&quot;backgroundColorModified&quot;:null,&quot;code&quot;:&quot;$$\\varphi\\left(m\\right)=m-1\\implies a^{m-1}\\equiv1\\left(mod\\,m\\right)\\implies a^{m-2}\\equiv a^{-1}\\left(mod\\,m\\right)$$&quot;,&quot;ts&quot;:1630342408604,&quot;cs&quot;:&quot;/IFheDAp7QB9V1joBzfMLA==&quot;,&quot;size&quot;:{&quot;width&quot;:610,&quot;height&quot;:25}}" id="416" name="Google Shape;416;p46"/>
          <p:cNvPicPr preferRelativeResize="0"/>
          <p:nvPr/>
        </p:nvPicPr>
        <p:blipFill>
          <a:blip r:embed="rId6">
            <a:alphaModFix/>
          </a:blip>
          <a:stretch>
            <a:fillRect/>
          </a:stretch>
        </p:blipFill>
        <p:spPr>
          <a:xfrm>
            <a:off x="2857500" y="3957355"/>
            <a:ext cx="5810250" cy="238125"/>
          </a:xfrm>
          <a:prstGeom prst="rect">
            <a:avLst/>
          </a:prstGeom>
          <a:noFill/>
          <a:ln>
            <a:noFill/>
          </a:ln>
        </p:spPr>
      </p:pic>
      <p:pic>
        <p:nvPicPr>
          <p:cNvPr descr="{&quot;id&quot;:&quot;51&quot;,&quot;aid&quot;:null,&quot;backgroundColorModified&quot;:false,&quot;type&quot;:&quot;$$&quot;,&quot;font&quot;:{&quot;size&quot;:18,&quot;color&quot;:&quot;#595959&quot;,&quot;family&quot;:&quot;Arial&quot;},&quot;code&quot;:&quot;$$a^{\\varphi\\left(m\\right)-1}\\equiv a^{-1}\\left(mod\\,m\\right)$$&quot;,&quot;backgroundColor&quot;:&quot;#FFFFFF&quot;,&quot;ts&quot;:1630342485565,&quot;cs&quot;:&quot;3CwDf0EM7aR6/nwPxEucog==&quot;,&quot;size&quot;:{&quot;width&quot;:267.6,&quot;height&quot;:33.600000000000016}}" id="417" name="Google Shape;417;p46"/>
          <p:cNvPicPr preferRelativeResize="0"/>
          <p:nvPr/>
        </p:nvPicPr>
        <p:blipFill>
          <a:blip r:embed="rId7">
            <a:alphaModFix/>
          </a:blip>
          <a:stretch>
            <a:fillRect/>
          </a:stretch>
        </p:blipFill>
        <p:spPr>
          <a:xfrm>
            <a:off x="2579713" y="4243970"/>
            <a:ext cx="2548890" cy="32004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Giới thiệu</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Lý thuyết số liên quan đến đến các số, thường là số nguyên và các tính chất của chúng</a:t>
            </a:r>
            <a:endParaRPr/>
          </a:p>
          <a:p>
            <a:pPr indent="-342900" lvl="0" marL="457200" rtl="0" algn="l">
              <a:spcBef>
                <a:spcPts val="0"/>
              </a:spcBef>
              <a:spcAft>
                <a:spcPts val="0"/>
              </a:spcAft>
              <a:buSzPts val="1800"/>
              <a:buChar char="-"/>
            </a:pPr>
            <a:r>
              <a:rPr lang="en-US"/>
              <a:t>Phép chia hết trên các số nguyên</a:t>
            </a:r>
            <a:endParaRPr/>
          </a:p>
          <a:p>
            <a:pPr indent="-342900" lvl="0" marL="457200" rtl="0" algn="l">
              <a:spcBef>
                <a:spcPts val="0"/>
              </a:spcBef>
              <a:spcAft>
                <a:spcPts val="0"/>
              </a:spcAft>
              <a:buSzPts val="1800"/>
              <a:buChar char="-"/>
            </a:pPr>
            <a:r>
              <a:rPr lang="en-US"/>
              <a:t>Phép đồng dư trên các số nguyên</a:t>
            </a:r>
            <a:endParaRPr/>
          </a:p>
          <a:p>
            <a:pPr indent="0" lvl="0" marL="0" rtl="0" algn="l">
              <a:spcBef>
                <a:spcPts val="0"/>
              </a:spcBef>
              <a:spcAft>
                <a:spcPts val="0"/>
              </a:spcAft>
              <a:buNone/>
            </a:pPr>
            <a:r>
              <a:rPr lang="en-US"/>
              <a:t>Một số ứng dụng</a:t>
            </a:r>
            <a:endParaRPr/>
          </a:p>
          <a:p>
            <a:pPr indent="-342900" lvl="0" marL="457200" rtl="0" algn="l">
              <a:spcBef>
                <a:spcPts val="0"/>
              </a:spcBef>
              <a:spcAft>
                <a:spcPts val="0"/>
              </a:spcAft>
              <a:buSzPts val="1800"/>
              <a:buChar char="-"/>
            </a:pPr>
            <a:r>
              <a:rPr lang="en-US"/>
              <a:t>Mật </a:t>
            </a:r>
            <a:r>
              <a:rPr lang="en-US"/>
              <a:t>mã</a:t>
            </a:r>
            <a:r>
              <a:rPr lang="en-US"/>
              <a:t> học </a:t>
            </a:r>
            <a:endParaRPr/>
          </a:p>
          <a:p>
            <a:pPr indent="-342900" lvl="0" marL="457200" rtl="0" algn="l">
              <a:spcBef>
                <a:spcPts val="0"/>
              </a:spcBef>
              <a:spcAft>
                <a:spcPts val="0"/>
              </a:spcAft>
              <a:buSzPts val="1800"/>
              <a:buChar char="-"/>
            </a:pPr>
            <a:r>
              <a:rPr lang="en-US"/>
              <a:t>Tạo số ngẫu nhiên </a:t>
            </a:r>
            <a:endParaRPr/>
          </a:p>
          <a:p>
            <a:pPr indent="-342900" lvl="0" marL="457200" rtl="0" algn="l">
              <a:spcBef>
                <a:spcPts val="0"/>
              </a:spcBef>
              <a:spcAft>
                <a:spcPts val="0"/>
              </a:spcAft>
              <a:buSzPts val="1800"/>
              <a:buChar char="-"/>
            </a:pPr>
            <a:r>
              <a:rPr lang="en-US"/>
              <a:t>Hàm băm </a:t>
            </a:r>
            <a:endParaRPr/>
          </a:p>
          <a:p>
            <a:pPr indent="-342900" lvl="0" marL="457200" rtl="0" algn="l">
              <a:spcBef>
                <a:spcPts val="0"/>
              </a:spcBef>
              <a:spcAft>
                <a:spcPts val="0"/>
              </a:spcAft>
              <a:buSzPts val="1800"/>
              <a:buChar char="-"/>
            </a:pPr>
            <a:r>
              <a:rPr lang="en-US"/>
              <a:t>Lý thuyết mã hóa</a:t>
            </a:r>
            <a:endParaRPr/>
          </a:p>
        </p:txBody>
      </p:sp>
      <p:sp>
        <p:nvSpPr>
          <p:cNvPr id="100" name="Google Shape;100;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Số Pitago và định lý cuối của Fermat</a:t>
            </a:r>
            <a:endParaRPr/>
          </a:p>
        </p:txBody>
      </p:sp>
      <p:sp>
        <p:nvSpPr>
          <p:cNvPr id="424" name="Google Shape;424;p47"/>
          <p:cNvSpPr txBox="1"/>
          <p:nvPr>
            <p:ph idx="1" type="body"/>
          </p:nvPr>
        </p:nvSpPr>
        <p:spPr>
          <a:xfrm>
            <a:off x="311700" y="1152475"/>
            <a:ext cx="8160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US"/>
              <a:t>(3,4,5)</a:t>
            </a:r>
            <a:endParaRPr/>
          </a:p>
          <a:p>
            <a:pPr indent="0" lvl="0" marL="457200" rtl="0" algn="l">
              <a:spcBef>
                <a:spcPts val="0"/>
              </a:spcBef>
              <a:spcAft>
                <a:spcPts val="0"/>
              </a:spcAft>
              <a:buNone/>
            </a:pPr>
            <a:r>
              <a:rPr lang="en-US"/>
              <a:t> </a:t>
            </a:r>
            <a:endParaRPr/>
          </a:p>
          <a:p>
            <a:pPr indent="-342900" lvl="0" marL="457200" rtl="0" algn="l">
              <a:spcBef>
                <a:spcPts val="0"/>
              </a:spcBef>
              <a:spcAft>
                <a:spcPts val="0"/>
              </a:spcAft>
              <a:buSzPts val="1800"/>
              <a:buChar char="●"/>
            </a:pPr>
            <a:r>
              <a:rPr lang="en-US"/>
              <a:t>   </a:t>
            </a:r>
            <a:endParaRPr/>
          </a:p>
          <a:p>
            <a:pPr indent="0" lvl="0" marL="457200" rtl="0" algn="l">
              <a:spcBef>
                <a:spcPts val="0"/>
              </a:spcBef>
              <a:spcAft>
                <a:spcPts val="0"/>
              </a:spcAft>
              <a:buNone/>
            </a:pPr>
            <a:r>
              <a:rPr lang="en-US"/>
              <a:t> </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US"/>
              <a:t>  </a:t>
            </a:r>
            <a:endParaRPr/>
          </a:p>
          <a:p>
            <a:pPr indent="-342900" lvl="0" marL="457200" rtl="0" algn="l">
              <a:spcBef>
                <a:spcPts val="0"/>
              </a:spcBef>
              <a:spcAft>
                <a:spcPts val="0"/>
              </a:spcAft>
              <a:buSzPts val="1800"/>
              <a:buChar char="●"/>
            </a:pPr>
            <a:r>
              <a:rPr lang="en-US"/>
              <a:t>(3,4,5)-&gt;(6,8,10)-&gt;(12,16,20)</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b="1" lang="en-US"/>
              <a:t>Định lý cuối cùng của Fermat(chưa cm)</a:t>
            </a:r>
            <a:r>
              <a:rPr lang="en-US"/>
              <a:t> </a:t>
            </a:r>
            <a:endParaRPr/>
          </a:p>
          <a:p>
            <a:pPr indent="0" lvl="0" marL="457200" rtl="0" algn="l">
              <a:spcBef>
                <a:spcPts val="0"/>
              </a:spcBef>
              <a:spcAft>
                <a:spcPts val="0"/>
              </a:spcAft>
              <a:buNone/>
            </a:pPr>
            <a:r>
              <a:t/>
            </a:r>
            <a:endParaRPr/>
          </a:p>
        </p:txBody>
      </p:sp>
      <p:sp>
        <p:nvSpPr>
          <p:cNvPr id="425" name="Google Shape;425;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descr="{&quot;type&quot;:&quot;$&quot;,&quot;aid&quot;:null,&quot;font&quot;:{&quot;size&quot;:18,&quot;color&quot;:&quot;#595959&quot;,&quot;family&quot;:&quot;Arial&quot;},&quot;backgroundColor&quot;:&quot;#FFFFFF&quot;,&quot;id&quot;:&quot;33&quot;,&quot;code&quot;:&quot;$a^{2}+b^{2}=c^{2}$&quot;,&quot;backgroundColorModified&quot;:false,&quot;ts&quot;:1621937858539,&quot;cs&quot;:&quot;wu86MfNZmYpgdVigS0++CA==&quot;,&quot;size&quot;:{&quot;width&quot;:138.5,&quot;height&quot;:25.333333333333332}}" id="426" name="Google Shape;426;p47"/>
          <p:cNvPicPr preferRelativeResize="0"/>
          <p:nvPr/>
        </p:nvPicPr>
        <p:blipFill>
          <a:blip r:embed="rId3">
            <a:alphaModFix/>
          </a:blip>
          <a:stretch>
            <a:fillRect/>
          </a:stretch>
        </p:blipFill>
        <p:spPr>
          <a:xfrm>
            <a:off x="2387175" y="1286075"/>
            <a:ext cx="1319213" cy="241300"/>
          </a:xfrm>
          <a:prstGeom prst="rect">
            <a:avLst/>
          </a:prstGeom>
          <a:noFill/>
          <a:ln>
            <a:noFill/>
          </a:ln>
        </p:spPr>
      </p:pic>
      <p:pic>
        <p:nvPicPr>
          <p:cNvPr descr="{&quot;font&quot;:{&quot;color&quot;:&quot;#595959&quot;,&quot;size&quot;:18,&quot;family&quot;:&quot;Arial&quot;},&quot;aid&quot;:null,&quot;backgroundColorModified&quot;:false,&quot;code&quot;:&quot;\\begin{gather*}\n{a=\\left(v^{2}-u^{2}\\right).r}\\\\\n{b\\,=\\,2uv.r}\\\\\n{c=\\left(v^{2}+u^{2}\\right).r}\t\n\\end{gather*}&quot;,&quot;type&quot;:&quot;gather*&quot;,&quot;backgroundColor&quot;:&quot;#FFFFFF&quot;,&quot;id&quot;:&quot;33&quot;,&quot;ts&quot;:1621954105219,&quot;cs&quot;:&quot;0C19mFqd2YHRwHTshSizCA==&quot;,&quot;size&quot;:{&quot;width&quot;:188.66666666666663,&quot;height&quot;:115}}" id="427" name="Google Shape;427;p47"/>
          <p:cNvPicPr preferRelativeResize="0"/>
          <p:nvPr/>
        </p:nvPicPr>
        <p:blipFill>
          <a:blip r:embed="rId4">
            <a:alphaModFix/>
          </a:blip>
          <a:stretch>
            <a:fillRect/>
          </a:stretch>
        </p:blipFill>
        <p:spPr>
          <a:xfrm>
            <a:off x="833938" y="1905238"/>
            <a:ext cx="1797050" cy="1095375"/>
          </a:xfrm>
          <a:prstGeom prst="rect">
            <a:avLst/>
          </a:prstGeom>
          <a:noFill/>
          <a:ln>
            <a:noFill/>
          </a:ln>
        </p:spPr>
      </p:pic>
      <p:pic>
        <p:nvPicPr>
          <p:cNvPr descr="{&quot;aid&quot;:null,&quot;backgroundColorModified&quot;:false,&quot;backgroundColor&quot;:&quot;#FFFFFF&quot;,&quot;id&quot;:&quot;33&quot;,&quot;font&quot;:{&quot;color&quot;:&quot;#595959&quot;,&quot;size&quot;:18,&quot;family&quot;:&quot;Arial&quot;},&quot;code&quot;:&quot;$a^{n}+b^{n}=c^{n}$&quot;,&quot;type&quot;:&quot;$&quot;,&quot;ts&quot;:1621937933020,&quot;cs&quot;:&quot;JoVh5YK0EUlRD+oh0+ml7Q==&quot;,&quot;size&quot;:{&quot;width&quot;:145,&quot;height&quot;:21.5}}" id="428" name="Google Shape;428;p47"/>
          <p:cNvPicPr preferRelativeResize="0"/>
          <p:nvPr/>
        </p:nvPicPr>
        <p:blipFill>
          <a:blip r:embed="rId5">
            <a:alphaModFix/>
          </a:blip>
          <a:stretch>
            <a:fillRect/>
          </a:stretch>
        </p:blipFill>
        <p:spPr>
          <a:xfrm>
            <a:off x="3460400" y="4168871"/>
            <a:ext cx="1381125" cy="204788"/>
          </a:xfrm>
          <a:prstGeom prst="rect">
            <a:avLst/>
          </a:prstGeom>
          <a:noFill/>
          <a:ln cap="flat" cmpd="sng" w="9525">
            <a:solidFill>
              <a:schemeClr val="accent5"/>
            </a:solidFill>
            <a:prstDash val="dot"/>
            <a:round/>
            <a:headEnd len="sm" w="sm" type="none"/>
            <a:tailEnd len="sm" w="sm" type="none"/>
          </a:ln>
        </p:spPr>
      </p:pic>
      <p:pic>
        <p:nvPicPr>
          <p:cNvPr descr="{&quot;font&quot;:{&quot;size&quot;:18,&quot;color&quot;:&quot;#595959&quot;,&quot;family&quot;:&quot;Arial&quot;},&quot;type&quot;:&quot;gather*&quot;,&quot;id&quot;:&quot;33&quot;,&quot;backgroundColor&quot;:&quot;#FFFFFF&quot;,&quot;backgroundColorModified&quot;:false,&quot;aid&quot;:null,&quot;code&quot;:&quot;\\begin{gather*}\n{a=\\left(v^{2}-u^{2}\\right)}\\\\\n{b\\,=\\,2uv}\\\\\n{c=\\left(v^{2}+u^{2}\\right)}\t\n\\end{gather*}&quot;,&quot;ts&quot;:1621954296083,&quot;cs&quot;:&quot;/3qSdv7OENx/PK5OqgwRKQ==&quot;,&quot;size&quot;:{&quot;width&quot;:159.83333333333334,&quot;height&quot;:115}}" id="429" name="Google Shape;429;p47"/>
          <p:cNvPicPr preferRelativeResize="0"/>
          <p:nvPr/>
        </p:nvPicPr>
        <p:blipFill>
          <a:blip r:embed="rId6">
            <a:alphaModFix/>
          </a:blip>
          <a:stretch>
            <a:fillRect/>
          </a:stretch>
        </p:blipFill>
        <p:spPr>
          <a:xfrm>
            <a:off x="3228582" y="1905238"/>
            <a:ext cx="1522412" cy="1095375"/>
          </a:xfrm>
          <a:prstGeom prst="rect">
            <a:avLst/>
          </a:prstGeom>
          <a:noFill/>
          <a:ln>
            <a:noFill/>
          </a:ln>
        </p:spPr>
      </p:pic>
      <p:pic>
        <p:nvPicPr>
          <p:cNvPr descr="{&quot;aid&quot;:null,&quot;type&quot;:&quot;gather*&quot;,&quot;backgroundColorModified&quot;:false,&quot;font&quot;:{&quot;family&quot;:&quot;Arial&quot;,&quot;color&quot;:&quot;#595959&quot;,&quot;size&quot;:18},&quot;backgroundColor&quot;:&quot;#FFFFFF&quot;,&quot;id&quot;:&quot;33&quot;,&quot;code&quot;:&quot;\\begin{gather*}\n{v=2,\\,u\\,=1:\\left(3,4,5\\right)}\\\\\n{v=4,u=3:\\left(7,24,25\\right)}\\\\\n{v=3,u=2:\\left(5,12,13\\right)}\\\\\n{...}\t\n\\end{gather*}&quot;,&quot;ts&quot;:1621954458210,&quot;cs&quot;:&quot;fjN3Nt/4JRnoaRE3zmtS1g==&quot;,&quot;size&quot;:{&quot;width&quot;:283,&quot;height&quot;:131}}" id="430" name="Google Shape;430;p47"/>
          <p:cNvPicPr preferRelativeResize="0"/>
          <p:nvPr/>
        </p:nvPicPr>
        <p:blipFill>
          <a:blip r:embed="rId7">
            <a:alphaModFix/>
          </a:blip>
          <a:stretch>
            <a:fillRect/>
          </a:stretch>
        </p:blipFill>
        <p:spPr>
          <a:xfrm>
            <a:off x="5391017" y="1829060"/>
            <a:ext cx="2695575" cy="12477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4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Giải phương trình</a:t>
            </a:r>
            <a:endParaRPr/>
          </a:p>
          <a:p>
            <a:pPr indent="0" lvl="0" marL="0" rtl="0" algn="ctr">
              <a:spcBef>
                <a:spcPts val="0"/>
              </a:spcBef>
              <a:spcAft>
                <a:spcPts val="0"/>
              </a:spcAft>
              <a:buNone/>
            </a:pPr>
            <a:r>
              <a:rPr lang="en-US"/>
              <a:t>(</a:t>
            </a:r>
            <a:r>
              <a:rPr lang="en-US"/>
              <a:t>Solving</a:t>
            </a:r>
            <a:r>
              <a:rPr lang="en-US"/>
              <a:t> equations) </a:t>
            </a:r>
            <a:endParaRPr/>
          </a:p>
        </p:txBody>
      </p:sp>
      <p:sp>
        <p:nvSpPr>
          <p:cNvPr id="437" name="Google Shape;437;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49"/>
          <p:cNvSpPr txBox="1"/>
          <p:nvPr>
            <p:ph type="title"/>
          </p:nvPr>
        </p:nvSpPr>
        <p:spPr>
          <a:xfrm>
            <a:off x="311700" y="269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Phương trình Diophantine (1)</a:t>
            </a:r>
            <a:r>
              <a:rPr lang="en-US" sz="1100"/>
              <a:t> 	 	 		</a:t>
            </a:r>
            <a:endParaRPr sz="1100"/>
          </a:p>
          <a:p>
            <a:pPr indent="0" lvl="0" marL="0" rtl="0" algn="l">
              <a:spcBef>
                <a:spcPts val="0"/>
              </a:spcBef>
              <a:spcAft>
                <a:spcPts val="0"/>
              </a:spcAft>
              <a:buNone/>
            </a:pPr>
            <a:r>
              <a:rPr lang="en-US" sz="1100"/>
              <a:t>			</a:t>
            </a:r>
            <a:endParaRPr sz="1100"/>
          </a:p>
          <a:p>
            <a:pPr indent="0" lvl="0" marL="0" rtl="0" algn="l">
              <a:spcBef>
                <a:spcPts val="0"/>
              </a:spcBef>
              <a:spcAft>
                <a:spcPts val="0"/>
              </a:spcAft>
              <a:buNone/>
            </a:pPr>
            <a:r>
              <a:rPr lang="en-US" sz="1100"/>
              <a:t>				</a:t>
            </a:r>
            <a:endParaRPr sz="1100"/>
          </a:p>
          <a:p>
            <a:pPr indent="0" lvl="0" marL="0" rtl="0" algn="l">
              <a:spcBef>
                <a:spcPts val="0"/>
              </a:spcBef>
              <a:spcAft>
                <a:spcPts val="0"/>
              </a:spcAft>
              <a:buNone/>
            </a:pPr>
            <a:r>
              <a:rPr lang="en-US" sz="1100"/>
              <a:t>					</a:t>
            </a:r>
            <a:endParaRPr sz="1100"/>
          </a:p>
          <a:p>
            <a:pPr indent="0" lvl="0" marL="0" rtl="0" algn="l">
              <a:lnSpc>
                <a:spcPct val="115000"/>
              </a:lnSpc>
              <a:spcBef>
                <a:spcPts val="0"/>
              </a:spcBef>
              <a:spcAft>
                <a:spcPts val="0"/>
              </a:spcAft>
              <a:buNone/>
            </a:pPr>
            <a:r>
              <a:rPr lang="en-US" sz="1100"/>
              <a:t>				</a:t>
            </a:r>
            <a:endParaRPr sz="1100"/>
          </a:p>
          <a:p>
            <a:pPr indent="0" lvl="0" marL="0" rtl="0" algn="l">
              <a:spcBef>
                <a:spcPts val="0"/>
              </a:spcBef>
              <a:spcAft>
                <a:spcPts val="0"/>
              </a:spcAft>
              <a:buNone/>
            </a:pPr>
            <a:r>
              <a:rPr lang="en-US" sz="1100"/>
              <a:t>			</a:t>
            </a:r>
            <a:endParaRPr sz="1100"/>
          </a:p>
          <a:p>
            <a:pPr indent="0" lvl="0" marL="0" rtl="0" algn="l">
              <a:spcBef>
                <a:spcPts val="0"/>
              </a:spcBef>
              <a:spcAft>
                <a:spcPts val="0"/>
              </a:spcAft>
              <a:buNone/>
            </a:pPr>
            <a:r>
              <a:rPr lang="en-US" sz="1100"/>
              <a:t>		</a:t>
            </a:r>
            <a:endParaRPr sz="1100"/>
          </a:p>
          <a:p>
            <a:pPr indent="0" lvl="0" marL="0" rtl="0" algn="l">
              <a:spcBef>
                <a:spcPts val="0"/>
              </a:spcBef>
              <a:spcAft>
                <a:spcPts val="0"/>
              </a:spcAft>
              <a:buNone/>
            </a:pPr>
            <a:r>
              <a:t/>
            </a:r>
            <a:endParaRPr/>
          </a:p>
        </p:txBody>
      </p:sp>
      <p:sp>
        <p:nvSpPr>
          <p:cNvPr id="444" name="Google Shape;444;p49"/>
          <p:cNvSpPr txBox="1"/>
          <p:nvPr>
            <p:ph idx="1" type="body"/>
          </p:nvPr>
        </p:nvSpPr>
        <p:spPr>
          <a:xfrm>
            <a:off x="404575" y="944950"/>
            <a:ext cx="8427600" cy="37608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US"/>
              <a:t>Phương trình Diophantine: </a:t>
            </a:r>
            <a:endParaRPr/>
          </a:p>
          <a:p>
            <a:pPr indent="0" lvl="0" marL="0" rtl="0" algn="l">
              <a:lnSpc>
                <a:spcPct val="150000"/>
              </a:lnSpc>
              <a:spcBef>
                <a:spcPts val="0"/>
              </a:spcBef>
              <a:spcAft>
                <a:spcPts val="0"/>
              </a:spcAft>
              <a:buNone/>
            </a:pPr>
            <a:r>
              <a:rPr lang="en-US"/>
              <a:t> </a:t>
            </a:r>
            <a:endParaRPr/>
          </a:p>
          <a:p>
            <a:pPr indent="-342900" lvl="0" marL="457200" rtl="0" algn="l">
              <a:lnSpc>
                <a:spcPct val="150000"/>
              </a:lnSpc>
              <a:spcBef>
                <a:spcPts val="0"/>
              </a:spcBef>
              <a:spcAft>
                <a:spcPts val="0"/>
              </a:spcAft>
              <a:buSzPts val="1800"/>
              <a:buChar char="●"/>
            </a:pPr>
            <a:r>
              <a:rPr b="1" lang="en-US"/>
              <a:t>Tìm nghiệm nguyên x và y</a:t>
            </a:r>
            <a:r>
              <a:rPr lang="en-US"/>
              <a:t> ?</a:t>
            </a:r>
            <a:endParaRPr/>
          </a:p>
          <a:p>
            <a:pPr indent="-317500" lvl="1" marL="914400" rtl="0" algn="l">
              <a:lnSpc>
                <a:spcPct val="150000"/>
              </a:lnSpc>
              <a:spcBef>
                <a:spcPts val="0"/>
              </a:spcBef>
              <a:spcAft>
                <a:spcPts val="0"/>
              </a:spcAft>
              <a:buSzPts val="1400"/>
              <a:buChar char="○"/>
            </a:pPr>
            <a:r>
              <a:rPr lang="en-US"/>
              <a:t>d = gcd(a,b)</a:t>
            </a:r>
            <a:endParaRPr/>
          </a:p>
          <a:p>
            <a:pPr indent="-317500" lvl="1" marL="914400" rtl="0" algn="l">
              <a:lnSpc>
                <a:spcPct val="150000"/>
              </a:lnSpc>
              <a:spcBef>
                <a:spcPts val="0"/>
              </a:spcBef>
              <a:spcAft>
                <a:spcPts val="0"/>
              </a:spcAft>
              <a:buSzPts val="1400"/>
              <a:buChar char="○"/>
            </a:pPr>
            <a:r>
              <a:rPr lang="en-US"/>
              <a:t>Theo Euclid:  </a:t>
            </a:r>
            <a:endParaRPr/>
          </a:p>
          <a:p>
            <a:pPr indent="-342900" lvl="0" marL="457200" rtl="0" algn="l">
              <a:lnSpc>
                <a:spcPct val="150000"/>
              </a:lnSpc>
              <a:spcBef>
                <a:spcPts val="0"/>
              </a:spcBef>
              <a:spcAft>
                <a:spcPts val="0"/>
              </a:spcAft>
              <a:buSzPts val="1800"/>
              <a:buChar char="●"/>
            </a:pPr>
            <a:r>
              <a:rPr lang="en-US"/>
              <a:t>Phương trình có nghiệm khi và chỉ khi </a:t>
            </a:r>
            <a:r>
              <a:rPr b="1" lang="en-US"/>
              <a:t>c = q.d</a:t>
            </a:r>
            <a:endParaRPr b="1"/>
          </a:p>
          <a:p>
            <a:pPr indent="0" lvl="0" marL="914400" rtl="0" algn="l">
              <a:lnSpc>
                <a:spcPct val="150000"/>
              </a:lnSpc>
              <a:spcBef>
                <a:spcPts val="0"/>
              </a:spcBef>
              <a:spcAft>
                <a:spcPts val="0"/>
              </a:spcAft>
              <a:buNone/>
            </a:pPr>
            <a:r>
              <a:rPr lang="en-US"/>
              <a:t> </a:t>
            </a:r>
            <a:endParaRPr/>
          </a:p>
          <a:p>
            <a:pPr indent="-342900" lvl="0" marL="457200" rtl="0" algn="l">
              <a:lnSpc>
                <a:spcPct val="150000"/>
              </a:lnSpc>
              <a:spcBef>
                <a:spcPts val="0"/>
              </a:spcBef>
              <a:spcAft>
                <a:spcPts val="0"/>
              </a:spcAft>
              <a:buSzPts val="1800"/>
              <a:buChar char="●"/>
            </a:pPr>
            <a:r>
              <a:rPr lang="en-US"/>
              <a:t>Nghiệm  của phương trình:</a:t>
            </a:r>
            <a:endParaRPr/>
          </a:p>
          <a:p>
            <a:pPr indent="0" lvl="0" marL="457200" rtl="0" algn="l">
              <a:lnSpc>
                <a:spcPct val="150000"/>
              </a:lnSpc>
              <a:spcBef>
                <a:spcPts val="0"/>
              </a:spcBef>
              <a:spcAft>
                <a:spcPts val="0"/>
              </a:spcAft>
              <a:buNone/>
            </a:pPr>
            <a:r>
              <a:t/>
            </a:r>
            <a:endParaRPr/>
          </a:p>
          <a:p>
            <a:pPr indent="-342900" lvl="0" marL="457200" rtl="0" algn="l">
              <a:lnSpc>
                <a:spcPct val="150000"/>
              </a:lnSpc>
              <a:spcBef>
                <a:spcPts val="0"/>
              </a:spcBef>
              <a:spcAft>
                <a:spcPts val="0"/>
              </a:spcAft>
              <a:buSzPts val="1800"/>
              <a:buChar char="●"/>
            </a:pPr>
            <a:r>
              <a:rPr lang="en-US"/>
              <a:t>Nghiệm tổng quát: </a:t>
            </a:r>
            <a:endParaRPr/>
          </a:p>
          <a:p>
            <a:pPr indent="0" lvl="0" marL="457200" rtl="0" algn="l">
              <a:spcBef>
                <a:spcPts val="0"/>
              </a:spcBef>
              <a:spcAft>
                <a:spcPts val="0"/>
              </a:spcAft>
              <a:buNone/>
            </a:pPr>
            <a:r>
              <a:t/>
            </a:r>
            <a:endParaRPr/>
          </a:p>
        </p:txBody>
      </p:sp>
      <p:sp>
        <p:nvSpPr>
          <p:cNvPr id="445" name="Google Shape;445;p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pic>
        <p:nvPicPr>
          <p:cNvPr descr="{&quot;font&quot;:{&quot;color&quot;:&quot;#595959&quot;,&quot;size&quot;:18,&quot;family&quot;:&quot;Arial&quot;},&quot;aid&quot;:null,&quot;type&quot;:&quot;$&quot;,&quot;id&quot;:&quot;44&quot;,&quot;backgroundColor&quot;:&quot;#FFFFFF&quot;,&quot;code&quot;:&quot;$a,b,c\\in Z:\\,ax+by\\,=c$&quot;,&quot;backgroundColorModified&quot;:false,&quot;ts&quot;:1622017840805,&quot;cs&quot;:&quot;sP5AIyijxoVs+0k0qCgBZw==&quot;,&quot;size&quot;:{&quot;width&quot;:292,&quot;height&quot;:25.75}}" id="446" name="Google Shape;446;p49"/>
          <p:cNvPicPr preferRelativeResize="0"/>
          <p:nvPr/>
        </p:nvPicPr>
        <p:blipFill>
          <a:blip r:embed="rId3">
            <a:alphaModFix/>
          </a:blip>
          <a:stretch>
            <a:fillRect/>
          </a:stretch>
        </p:blipFill>
        <p:spPr>
          <a:xfrm>
            <a:off x="2733925" y="1392150"/>
            <a:ext cx="2781300" cy="245269"/>
          </a:xfrm>
          <a:prstGeom prst="rect">
            <a:avLst/>
          </a:prstGeom>
          <a:noFill/>
          <a:ln cap="flat" cmpd="sng" w="9525">
            <a:solidFill>
              <a:srgbClr val="FF0000"/>
            </a:solidFill>
            <a:prstDash val="dot"/>
            <a:round/>
            <a:headEnd len="sm" w="sm" type="none"/>
            <a:tailEnd len="sm" w="sm" type="none"/>
          </a:ln>
        </p:spPr>
      </p:pic>
      <p:pic>
        <p:nvPicPr>
          <p:cNvPr descr="{&quot;font&quot;:{&quot;family&quot;:&quot;Arial&quot;,&quot;size&quot;:18,&quot;color&quot;:&quot;#595959&quot;},&quot;backgroundColor&quot;:&quot;#FFFFFF&quot;,&quot;aid&quot;:null,&quot;type&quot;:&quot;$&quot;,&quot;code&quot;:&quot;$\\exists k,l\\in Z:\\,ka+lb\\,=d$&quot;,&quot;id&quot;:&quot;44&quot;,&quot;backgroundColorModified&quot;:false,&quot;ts&quot;:1622019567744,&quot;cs&quot;:&quot;jsVb+KtFMFI1NFBh+IzQVg==&quot;,&quot;size&quot;:{&quot;width&quot;:274.25,&quot;height&quot;:25.5}}" id="447" name="Google Shape;447;p49"/>
          <p:cNvPicPr preferRelativeResize="0"/>
          <p:nvPr/>
        </p:nvPicPr>
        <p:blipFill>
          <a:blip r:embed="rId4">
            <a:alphaModFix/>
          </a:blip>
          <a:stretch>
            <a:fillRect/>
          </a:stretch>
        </p:blipFill>
        <p:spPr>
          <a:xfrm>
            <a:off x="2603829" y="2546025"/>
            <a:ext cx="2612231" cy="242888"/>
          </a:xfrm>
          <a:prstGeom prst="rect">
            <a:avLst/>
          </a:prstGeom>
          <a:noFill/>
          <a:ln>
            <a:noFill/>
          </a:ln>
        </p:spPr>
      </p:pic>
      <p:pic>
        <p:nvPicPr>
          <p:cNvPr descr="{&quot;backgroundColorModified&quot;:false,&quot;backgroundColor&quot;:&quot;#FFFFFF&quot;,&quot;type&quot;:&quot;$&quot;,&quot;font&quot;:{&quot;family&quot;:&quot;Arial&quot;,&quot;color&quot;:&quot;#595959&quot;,&quot;size&quot;:18},&quot;aid&quot;:null,&quot;id&quot;:&quot;44&quot;,&quot;code&quot;:&quot;$\\,qka+qlb\\,=qd\\,=c.$&quot;,&quot;ts&quot;:1622019711891,&quot;cs&quot;:&quot;AsfoWh66L7dT8JtfLmPuSQ==&quot;,&quot;size&quot;:{&quot;width&quot;:239.20000000000002,&quot;height&quot;:25.399999999999988}}" id="448" name="Google Shape;448;p49"/>
          <p:cNvPicPr preferRelativeResize="0"/>
          <p:nvPr/>
        </p:nvPicPr>
        <p:blipFill>
          <a:blip r:embed="rId5">
            <a:alphaModFix/>
          </a:blip>
          <a:stretch>
            <a:fillRect/>
          </a:stretch>
        </p:blipFill>
        <p:spPr>
          <a:xfrm>
            <a:off x="2546595" y="3312675"/>
            <a:ext cx="2278380" cy="241935"/>
          </a:xfrm>
          <a:prstGeom prst="rect">
            <a:avLst/>
          </a:prstGeom>
          <a:noFill/>
          <a:ln>
            <a:noFill/>
          </a:ln>
        </p:spPr>
      </p:pic>
      <p:pic>
        <p:nvPicPr>
          <p:cNvPr descr="{&quot;backgroundColorModified&quot;:false,&quot;font&quot;:{&quot;color&quot;:&quot;#595959&quot;,&quot;family&quot;:&quot;Arial&quot;,&quot;size&quot;:18},&quot;type&quot;:&quot;$&quot;,&quot;aid&quot;:null,&quot;code&quot;:&quot;$x=\\,qk,\\,y\\,=\\,ql.$&quot;,&quot;backgroundColor&quot;:&quot;#FFFFFF&quot;,&quot;id&quot;:&quot;44&quot;,&quot;ts&quot;:1622019835860,&quot;cs&quot;:&quot;LgBVWnuMdDP7IvKxAaEwTQ==&quot;,&quot;size&quot;:{&quot;width&quot;:189.83333333333334,&quot;height&quot;:25.666666666666668}}" id="449" name="Google Shape;449;p49"/>
          <p:cNvPicPr preferRelativeResize="0"/>
          <p:nvPr/>
        </p:nvPicPr>
        <p:blipFill>
          <a:blip r:embed="rId6">
            <a:alphaModFix/>
          </a:blip>
          <a:stretch>
            <a:fillRect/>
          </a:stretch>
        </p:blipFill>
        <p:spPr>
          <a:xfrm>
            <a:off x="3825372" y="3778100"/>
            <a:ext cx="1808163" cy="244475"/>
          </a:xfrm>
          <a:prstGeom prst="rect">
            <a:avLst/>
          </a:prstGeom>
          <a:noFill/>
          <a:ln cap="flat" cmpd="sng" w="9525">
            <a:solidFill>
              <a:srgbClr val="FF0000"/>
            </a:solidFill>
            <a:prstDash val="dot"/>
            <a:round/>
            <a:headEnd len="sm" w="sm" type="none"/>
            <a:tailEnd len="sm" w="sm" type="none"/>
          </a:ln>
        </p:spPr>
      </p:pic>
      <p:pic>
        <p:nvPicPr>
          <p:cNvPr descr="{&quot;backgroundColorModified&quot;:false,&quot;type&quot;:&quot;$&quot;,&quot;font&quot;:{&quot;size&quot;:18,&quot;color&quot;:&quot;#595959&quot;,&quot;family&quot;:&quot;Arial&quot;},&quot;id&quot;:&quot;44&quot;,&quot;code&quot;:&quot;$x=x^{\\cdot}\\,+\\,\\frac{rb}{\\gcd\\left(a,b\\right)},\\,y=y^{\\cdot}\\,-\\,\\frac{ra}{\\gcd\\left(a,b\\right)}.$&quot;,&quot;backgroundColor&quot;:&quot;#FFFFFF&quot;,&quot;aid&quot;:null,&quot;ts&quot;:1622022917522,&quot;cs&quot;:&quot;yMxWeAorcpbUtW9zyVHsBA==&quot;,&quot;size&quot;:{&quot;width&quot;:423,&quot;height&quot;:40}}" id="450" name="Google Shape;450;p49"/>
          <p:cNvPicPr preferRelativeResize="0"/>
          <p:nvPr/>
        </p:nvPicPr>
        <p:blipFill>
          <a:blip r:embed="rId7">
            <a:alphaModFix/>
          </a:blip>
          <a:stretch>
            <a:fillRect/>
          </a:stretch>
        </p:blipFill>
        <p:spPr>
          <a:xfrm>
            <a:off x="3030834" y="4538555"/>
            <a:ext cx="4029075" cy="381000"/>
          </a:xfrm>
          <a:prstGeom prst="rect">
            <a:avLst/>
          </a:prstGeom>
          <a:noFill/>
          <a:ln cap="flat" cmpd="sng" w="9525">
            <a:solidFill>
              <a:srgbClr val="FF0000"/>
            </a:solidFill>
            <a:prstDash val="dot"/>
            <a:round/>
            <a:headEnd len="sm" w="sm" type="none"/>
            <a:tailEnd len="sm" w="sm" type="none"/>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Phương trình Diophantine(</a:t>
            </a:r>
            <a:r>
              <a:rPr lang="en-US"/>
              <a:t>2</a:t>
            </a:r>
            <a:r>
              <a:rPr lang="en-US"/>
              <a:t>)</a:t>
            </a:r>
            <a:r>
              <a:rPr lang="en-US" sz="1100"/>
              <a:t> 	 	 		</a:t>
            </a:r>
            <a:endParaRPr sz="1100"/>
          </a:p>
          <a:p>
            <a:pPr indent="0" lvl="0" marL="0" rtl="0" algn="l">
              <a:spcBef>
                <a:spcPts val="0"/>
              </a:spcBef>
              <a:spcAft>
                <a:spcPts val="0"/>
              </a:spcAft>
              <a:buNone/>
            </a:pPr>
            <a:r>
              <a:rPr lang="en-US" sz="1100"/>
              <a:t>			</a:t>
            </a:r>
            <a:endParaRPr sz="1100"/>
          </a:p>
          <a:p>
            <a:pPr indent="0" lvl="0" marL="0" rtl="0" algn="l">
              <a:spcBef>
                <a:spcPts val="0"/>
              </a:spcBef>
              <a:spcAft>
                <a:spcPts val="0"/>
              </a:spcAft>
              <a:buNone/>
            </a:pPr>
            <a:r>
              <a:rPr lang="en-US" sz="1100"/>
              <a:t>				</a:t>
            </a:r>
            <a:endParaRPr sz="1100"/>
          </a:p>
          <a:p>
            <a:pPr indent="0" lvl="0" marL="0" rtl="0" algn="l">
              <a:spcBef>
                <a:spcPts val="0"/>
              </a:spcBef>
              <a:spcAft>
                <a:spcPts val="0"/>
              </a:spcAft>
              <a:buNone/>
            </a:pPr>
            <a:r>
              <a:rPr lang="en-US" sz="1100"/>
              <a:t>					</a:t>
            </a:r>
            <a:endParaRPr sz="1100"/>
          </a:p>
          <a:p>
            <a:pPr indent="0" lvl="0" marL="0" rtl="0" algn="l">
              <a:lnSpc>
                <a:spcPct val="115000"/>
              </a:lnSpc>
              <a:spcBef>
                <a:spcPts val="0"/>
              </a:spcBef>
              <a:spcAft>
                <a:spcPts val="0"/>
              </a:spcAft>
              <a:buNone/>
            </a:pPr>
            <a:r>
              <a:rPr lang="en-US" sz="1100"/>
              <a:t>				</a:t>
            </a:r>
            <a:endParaRPr sz="1100"/>
          </a:p>
          <a:p>
            <a:pPr indent="0" lvl="0" marL="0" rtl="0" algn="l">
              <a:spcBef>
                <a:spcPts val="0"/>
              </a:spcBef>
              <a:spcAft>
                <a:spcPts val="0"/>
              </a:spcAft>
              <a:buNone/>
            </a:pPr>
            <a:r>
              <a:rPr lang="en-US" sz="1100"/>
              <a:t>			</a:t>
            </a:r>
            <a:endParaRPr sz="1100"/>
          </a:p>
          <a:p>
            <a:pPr indent="0" lvl="0" marL="0" rtl="0" algn="l">
              <a:spcBef>
                <a:spcPts val="0"/>
              </a:spcBef>
              <a:spcAft>
                <a:spcPts val="0"/>
              </a:spcAft>
              <a:buNone/>
            </a:pPr>
            <a:r>
              <a:rPr lang="en-US" sz="1100"/>
              <a:t>		</a:t>
            </a:r>
            <a:endParaRPr sz="1100"/>
          </a:p>
          <a:p>
            <a:pPr indent="0" lvl="0" marL="0" rtl="0" algn="l">
              <a:spcBef>
                <a:spcPts val="0"/>
              </a:spcBef>
              <a:spcAft>
                <a:spcPts val="0"/>
              </a:spcAft>
              <a:buNone/>
            </a:pPr>
            <a:r>
              <a:t/>
            </a:r>
            <a:endParaRPr/>
          </a:p>
        </p:txBody>
      </p:sp>
      <p:sp>
        <p:nvSpPr>
          <p:cNvPr id="457" name="Google Shape;457;p50"/>
          <p:cNvSpPr txBox="1"/>
          <p:nvPr>
            <p:ph idx="1" type="body"/>
          </p:nvPr>
        </p:nvSpPr>
        <p:spPr>
          <a:xfrm>
            <a:off x="404575" y="1132275"/>
            <a:ext cx="8427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US"/>
              <a:t>Ví dụ 1: Tìm nghiệm nguyên của phương trình </a:t>
            </a:r>
            <a:endParaRPr/>
          </a:p>
          <a:p>
            <a:pPr indent="0" lvl="0" marL="0" rtl="0" algn="l">
              <a:spcBef>
                <a:spcPts val="0"/>
              </a:spcBef>
              <a:spcAft>
                <a:spcPts val="0"/>
              </a:spcAft>
              <a:buNone/>
            </a:pPr>
            <a:r>
              <a:rPr lang="en-US"/>
              <a:t> </a:t>
            </a:r>
            <a:endParaRPr/>
          </a:p>
          <a:p>
            <a:pPr indent="0" lvl="0" marL="914400" rtl="0" algn="l">
              <a:spcBef>
                <a:spcPts val="0"/>
              </a:spcBef>
              <a:spcAft>
                <a:spcPts val="0"/>
              </a:spcAft>
              <a:buNone/>
            </a:pPr>
            <a:r>
              <a:t/>
            </a:r>
            <a:endParaRPr/>
          </a:p>
          <a:p>
            <a:pPr indent="-317500" lvl="1" marL="914400" rtl="0" algn="l">
              <a:spcBef>
                <a:spcPts val="1600"/>
              </a:spcBef>
              <a:spcAft>
                <a:spcPts val="0"/>
              </a:spcAft>
              <a:buSzPts val="1400"/>
              <a:buChar char="○"/>
            </a:pPr>
            <a:r>
              <a:rPr lang="en-US"/>
              <a:t>gcd(3, 6) = 3</a:t>
            </a:r>
            <a:endParaRPr/>
          </a:p>
          <a:p>
            <a:pPr indent="0" lvl="0" marL="914400" rtl="0" algn="l">
              <a:spcBef>
                <a:spcPts val="0"/>
              </a:spcBef>
              <a:spcAft>
                <a:spcPts val="0"/>
              </a:spcAft>
              <a:buNone/>
            </a:pPr>
            <a:r>
              <a:t/>
            </a:r>
            <a:endParaRPr/>
          </a:p>
          <a:p>
            <a:pPr indent="-317500" lvl="1" marL="914400" rtl="0" algn="l">
              <a:spcBef>
                <a:spcPts val="1600"/>
              </a:spcBef>
              <a:spcAft>
                <a:spcPts val="0"/>
              </a:spcAft>
              <a:buSzPts val="1400"/>
              <a:buChar char="○"/>
            </a:pPr>
            <a:r>
              <a:rPr lang="en-US"/>
              <a:t>3 không phải ước của 22 </a:t>
            </a:r>
            <a:endParaRPr/>
          </a:p>
          <a:p>
            <a:pPr indent="0" lvl="0" marL="914400" rtl="0" algn="l">
              <a:spcBef>
                <a:spcPts val="0"/>
              </a:spcBef>
              <a:spcAft>
                <a:spcPts val="0"/>
              </a:spcAft>
              <a:buNone/>
            </a:pPr>
            <a:r>
              <a:t/>
            </a:r>
            <a:endParaRPr/>
          </a:p>
          <a:p>
            <a:pPr indent="-317500" lvl="1" marL="914400" rtl="0" algn="l">
              <a:spcBef>
                <a:spcPts val="1600"/>
              </a:spcBef>
              <a:spcAft>
                <a:spcPts val="0"/>
              </a:spcAft>
              <a:buSzPts val="1400"/>
              <a:buChar char="○"/>
            </a:pPr>
            <a:r>
              <a:rPr b="1" lang="en-US"/>
              <a:t> Phương trình không có nghiệm nguyên</a:t>
            </a:r>
            <a:endParaRPr b="1"/>
          </a:p>
          <a:p>
            <a:pPr indent="0" lvl="0" marL="914400" rtl="0" algn="l">
              <a:spcBef>
                <a:spcPts val="0"/>
              </a:spcBef>
              <a:spcAft>
                <a:spcPts val="0"/>
              </a:spcAft>
              <a:buNone/>
            </a:pPr>
            <a:r>
              <a:t/>
            </a:r>
            <a:endParaRPr/>
          </a:p>
          <a:p>
            <a:pPr indent="0" lvl="0" marL="0" rtl="0" algn="l">
              <a:spcBef>
                <a:spcPts val="0"/>
              </a:spcBef>
              <a:spcAft>
                <a:spcPts val="0"/>
              </a:spcAft>
              <a:buNone/>
            </a:pPr>
            <a:r>
              <a:t/>
            </a:r>
            <a:endParaRPr/>
          </a:p>
        </p:txBody>
      </p:sp>
      <p:sp>
        <p:nvSpPr>
          <p:cNvPr id="458" name="Google Shape;458;p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pic>
        <p:nvPicPr>
          <p:cNvPr descr="{&quot;aid&quot;:null,&quot;id&quot;:&quot;44&quot;,&quot;code&quot;:&quot;$3\\,x+6y\\,=22$&quot;,&quot;type&quot;:&quot;$&quot;,&quot;font&quot;:{&quot;size&quot;:18,&quot;color&quot;:&quot;#595959&quot;,&quot;family&quot;:&quot;Arial&quot;},&quot;backgroundColor&quot;:&quot;#FFFFFF&quot;,&quot;backgroundColorModified&quot;:false,&quot;ts&quot;:1622024297478,&quot;cs&quot;:&quot;ksISF4/Zp/KUBv3fFnnakQ==&quot;,&quot;size&quot;:{&quot;width&quot;:165.49999999999997,&quot;height&quot;:24.833333333333332}}" id="459" name="Google Shape;459;p50"/>
          <p:cNvPicPr preferRelativeResize="0"/>
          <p:nvPr/>
        </p:nvPicPr>
        <p:blipFill>
          <a:blip r:embed="rId3">
            <a:alphaModFix/>
          </a:blip>
          <a:stretch>
            <a:fillRect/>
          </a:stretch>
        </p:blipFill>
        <p:spPr>
          <a:xfrm>
            <a:off x="2785762" y="1765650"/>
            <a:ext cx="1576388" cy="23653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Phương trình Diophantine(3)</a:t>
            </a:r>
            <a:r>
              <a:rPr lang="en-US" sz="1100"/>
              <a:t> 	 	 		</a:t>
            </a:r>
            <a:endParaRPr sz="1100"/>
          </a:p>
          <a:p>
            <a:pPr indent="0" lvl="0" marL="0" rtl="0" algn="l">
              <a:spcBef>
                <a:spcPts val="0"/>
              </a:spcBef>
              <a:spcAft>
                <a:spcPts val="0"/>
              </a:spcAft>
              <a:buNone/>
            </a:pPr>
            <a:r>
              <a:rPr lang="en-US" sz="1100"/>
              <a:t>			</a:t>
            </a:r>
            <a:endParaRPr sz="1100"/>
          </a:p>
          <a:p>
            <a:pPr indent="0" lvl="0" marL="0" rtl="0" algn="l">
              <a:spcBef>
                <a:spcPts val="0"/>
              </a:spcBef>
              <a:spcAft>
                <a:spcPts val="0"/>
              </a:spcAft>
              <a:buNone/>
            </a:pPr>
            <a:r>
              <a:rPr lang="en-US" sz="1100"/>
              <a:t>				</a:t>
            </a:r>
            <a:endParaRPr sz="1100"/>
          </a:p>
          <a:p>
            <a:pPr indent="0" lvl="0" marL="0" rtl="0" algn="l">
              <a:spcBef>
                <a:spcPts val="0"/>
              </a:spcBef>
              <a:spcAft>
                <a:spcPts val="0"/>
              </a:spcAft>
              <a:buNone/>
            </a:pPr>
            <a:r>
              <a:rPr lang="en-US" sz="1100"/>
              <a:t>					</a:t>
            </a:r>
            <a:endParaRPr sz="1100"/>
          </a:p>
          <a:p>
            <a:pPr indent="0" lvl="0" marL="0" rtl="0" algn="l">
              <a:lnSpc>
                <a:spcPct val="115000"/>
              </a:lnSpc>
              <a:spcBef>
                <a:spcPts val="0"/>
              </a:spcBef>
              <a:spcAft>
                <a:spcPts val="0"/>
              </a:spcAft>
              <a:buNone/>
            </a:pPr>
            <a:r>
              <a:rPr lang="en-US" sz="1100"/>
              <a:t>				</a:t>
            </a:r>
            <a:endParaRPr sz="1100"/>
          </a:p>
          <a:p>
            <a:pPr indent="0" lvl="0" marL="0" rtl="0" algn="l">
              <a:spcBef>
                <a:spcPts val="0"/>
              </a:spcBef>
              <a:spcAft>
                <a:spcPts val="0"/>
              </a:spcAft>
              <a:buNone/>
            </a:pPr>
            <a:r>
              <a:rPr lang="en-US" sz="1100"/>
              <a:t>			</a:t>
            </a:r>
            <a:endParaRPr sz="1100"/>
          </a:p>
          <a:p>
            <a:pPr indent="0" lvl="0" marL="0" rtl="0" algn="l">
              <a:spcBef>
                <a:spcPts val="0"/>
              </a:spcBef>
              <a:spcAft>
                <a:spcPts val="0"/>
              </a:spcAft>
              <a:buNone/>
            </a:pPr>
            <a:r>
              <a:rPr lang="en-US" sz="1100"/>
              <a:t>		</a:t>
            </a:r>
            <a:endParaRPr sz="1100"/>
          </a:p>
          <a:p>
            <a:pPr indent="0" lvl="0" marL="0" rtl="0" algn="l">
              <a:spcBef>
                <a:spcPts val="0"/>
              </a:spcBef>
              <a:spcAft>
                <a:spcPts val="0"/>
              </a:spcAft>
              <a:buNone/>
            </a:pPr>
            <a:r>
              <a:t/>
            </a:r>
            <a:endParaRPr/>
          </a:p>
        </p:txBody>
      </p:sp>
      <p:sp>
        <p:nvSpPr>
          <p:cNvPr id="466" name="Google Shape;466;p51"/>
          <p:cNvSpPr txBox="1"/>
          <p:nvPr>
            <p:ph idx="1" type="body"/>
          </p:nvPr>
        </p:nvSpPr>
        <p:spPr>
          <a:xfrm>
            <a:off x="404575" y="1132275"/>
            <a:ext cx="8427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US"/>
              <a:t>Ví dụ 2:  </a:t>
            </a:r>
            <a:r>
              <a:rPr lang="en-US"/>
              <a:t>Tìm nghiệm nguyên của phương trình:</a:t>
            </a:r>
            <a:endParaRPr/>
          </a:p>
          <a:p>
            <a:pPr indent="0" lvl="0" marL="457200" rtl="0" algn="l">
              <a:spcBef>
                <a:spcPts val="0"/>
              </a:spcBef>
              <a:spcAft>
                <a:spcPts val="0"/>
              </a:spcAft>
              <a:buNone/>
            </a:pPr>
            <a:r>
              <a:t/>
            </a:r>
            <a:endParaRPr/>
          </a:p>
          <a:p>
            <a:pPr indent="-317500" lvl="1" marL="914400" rtl="0" algn="l">
              <a:lnSpc>
                <a:spcPct val="150000"/>
              </a:lnSpc>
              <a:spcBef>
                <a:spcPts val="1600"/>
              </a:spcBef>
              <a:spcAft>
                <a:spcPts val="0"/>
              </a:spcAft>
              <a:buSzPts val="1400"/>
              <a:buChar char="○"/>
            </a:pPr>
            <a:r>
              <a:rPr lang="en-US"/>
              <a:t> </a:t>
            </a:r>
            <a:r>
              <a:rPr lang="en-US"/>
              <a:t>gcd(7,11) = 1.</a:t>
            </a:r>
            <a:endParaRPr/>
          </a:p>
          <a:p>
            <a:pPr indent="0" lvl="0" marL="0" marR="0" rtl="0" algn="l">
              <a:lnSpc>
                <a:spcPct val="150000"/>
              </a:lnSpc>
              <a:spcBef>
                <a:spcPts val="1600"/>
              </a:spcBef>
              <a:spcAft>
                <a:spcPts val="0"/>
              </a:spcAft>
              <a:buNone/>
            </a:pPr>
            <a:r>
              <a:rPr lang="en-US"/>
              <a:t> </a:t>
            </a:r>
            <a:endParaRPr/>
          </a:p>
          <a:p>
            <a:pPr indent="-317500" lvl="1" marL="914400" rtl="0" algn="l">
              <a:lnSpc>
                <a:spcPct val="150000"/>
              </a:lnSpc>
              <a:spcBef>
                <a:spcPts val="1600"/>
              </a:spcBef>
              <a:spcAft>
                <a:spcPts val="0"/>
              </a:spcAft>
              <a:buSzPts val="1400"/>
              <a:buChar char="○"/>
            </a:pPr>
            <a:r>
              <a:rPr lang="en-US"/>
              <a:t>N</a:t>
            </a:r>
            <a:r>
              <a:rPr lang="en-US"/>
              <a:t>ghiệm riêng:</a:t>
            </a:r>
            <a:endParaRPr/>
          </a:p>
          <a:p>
            <a:pPr indent="0" lvl="0" marL="0" rtl="0" algn="l">
              <a:lnSpc>
                <a:spcPct val="150000"/>
              </a:lnSpc>
              <a:spcBef>
                <a:spcPts val="0"/>
              </a:spcBef>
              <a:spcAft>
                <a:spcPts val="0"/>
              </a:spcAft>
              <a:buNone/>
            </a:pPr>
            <a:r>
              <a:t/>
            </a:r>
            <a:endParaRPr/>
          </a:p>
          <a:p>
            <a:pPr indent="-317500" lvl="1" marL="914400" rtl="0" algn="l">
              <a:lnSpc>
                <a:spcPct val="150000"/>
              </a:lnSpc>
              <a:spcBef>
                <a:spcPts val="1600"/>
              </a:spcBef>
              <a:spcAft>
                <a:spcPts val="0"/>
              </a:spcAft>
              <a:buSzPts val="1400"/>
              <a:buChar char="○"/>
            </a:pPr>
            <a:r>
              <a:rPr lang="en-US"/>
              <a:t>Nghiệm tổng quát ??? </a:t>
            </a:r>
            <a:r>
              <a:rPr lang="en-US"/>
              <a:t> </a:t>
            </a:r>
            <a:endParaRPr/>
          </a:p>
          <a:p>
            <a:pPr indent="0" lvl="0" marL="457200" rtl="0" algn="l">
              <a:spcBef>
                <a:spcPts val="0"/>
              </a:spcBef>
              <a:spcAft>
                <a:spcPts val="0"/>
              </a:spcAft>
              <a:buNone/>
            </a:pPr>
            <a:r>
              <a:t/>
            </a:r>
            <a:endParaRPr/>
          </a:p>
        </p:txBody>
      </p:sp>
      <p:sp>
        <p:nvSpPr>
          <p:cNvPr id="467" name="Google Shape;467;p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pic>
        <p:nvPicPr>
          <p:cNvPr descr="{&quot;type&quot;:&quot;$&quot;,&quot;backgroundColorModified&quot;:false,&quot;font&quot;:{&quot;color&quot;:&quot;#595959&quot;,&quot;size&quot;:18,&quot;family&quot;:&quot;Arial&quot;},&quot;aid&quot;:null,&quot;backgroundColor&quot;:&quot;#FFFFFF&quot;,&quot;code&quot;:&quot;$\\,7x+11y\\,=13\\,$&quot;,&quot;id&quot;:&quot;44&quot;,&quot;ts&quot;:1622024420003,&quot;cs&quot;:&quot;T9wZHx/QZW7xFisZnuja6A==&quot;,&quot;size&quot;:{&quot;width&quot;:174.00000000000003,&quot;height&quot;:25.166666666666668}}" id="468" name="Google Shape;468;p51"/>
          <p:cNvPicPr preferRelativeResize="0"/>
          <p:nvPr/>
        </p:nvPicPr>
        <p:blipFill>
          <a:blip r:embed="rId3">
            <a:alphaModFix/>
          </a:blip>
          <a:stretch>
            <a:fillRect/>
          </a:stretch>
        </p:blipFill>
        <p:spPr>
          <a:xfrm>
            <a:off x="2851727" y="1701825"/>
            <a:ext cx="1657350" cy="239713"/>
          </a:xfrm>
          <a:prstGeom prst="rect">
            <a:avLst/>
          </a:prstGeom>
          <a:noFill/>
          <a:ln>
            <a:noFill/>
          </a:ln>
        </p:spPr>
      </p:pic>
      <p:pic>
        <p:nvPicPr>
          <p:cNvPr descr="{&quot;font&quot;:{&quot;size&quot;:14,&quot;color&quot;:&quot;#595959&quot;,&quot;family&quot;:&quot;Arial&quot;},&quot;backgroundColorModified&quot;:false,&quot;backgroundColor&quot;:&quot;#FFFFFF&quot;,&quot;aid&quot;:null,&quot;type&quot;:&quot;$&quot;,&quot;code&quot;:&quot;$1\\,=\\,4-3\\,=\\,4-\\underbrace{\\left(7-4\\right)}_{3}=-7+2.4\\,=-7+2.\\underbrace{\\left(11-7\\right)}_{4}=-3.7+2.11$&quot;,&quot;id&quot;:&quot;45&quot;,&quot;ts&quot;:1630298835951,&quot;cs&quot;:&quot;qESBLvIMDlvtRh0VEHPGGA==&quot;,&quot;size&quot;:{&quot;width&quot;:666,&quot;height&quot;:52}}" id="469" name="Google Shape;469;p51"/>
          <p:cNvPicPr preferRelativeResize="0"/>
          <p:nvPr/>
        </p:nvPicPr>
        <p:blipFill>
          <a:blip r:embed="rId4">
            <a:alphaModFix/>
          </a:blip>
          <a:stretch>
            <a:fillRect/>
          </a:stretch>
        </p:blipFill>
        <p:spPr>
          <a:xfrm>
            <a:off x="2728400" y="2486488"/>
            <a:ext cx="4775826" cy="441125"/>
          </a:xfrm>
          <a:prstGeom prst="rect">
            <a:avLst/>
          </a:prstGeom>
          <a:noFill/>
          <a:ln>
            <a:noFill/>
          </a:ln>
        </p:spPr>
      </p:pic>
      <p:pic>
        <p:nvPicPr>
          <p:cNvPr descr="{&quot;font&quot;:{&quot;color&quot;:&quot;#595959&quot;,&quot;family&quot;:&quot;Arial&quot;,&quot;size&quot;:14},&quot;code&quot;:&quot;$x^{\\cdot}=-39,\\,y^{\\cdot}=26$&quot;,&quot;backgroundColorModified&quot;:false,&quot;backgroundColor&quot;:&quot;#FFFFFF&quot;,&quot;type&quot;:&quot;$&quot;,&quot;aid&quot;:null,&quot;id&quot;:&quot;45&quot;,&quot;ts&quot;:1622024842445,&quot;cs&quot;:&quot;LK1BW53JYGFSLU0XT4/D7w==&quot;,&quot;size&quot;:{&quot;width&quot;:165.33333333333334,&quot;height&quot;:18.833333333333332}}" id="470" name="Google Shape;470;p51"/>
          <p:cNvPicPr preferRelativeResize="0"/>
          <p:nvPr/>
        </p:nvPicPr>
        <p:blipFill>
          <a:blip r:embed="rId5">
            <a:alphaModFix/>
          </a:blip>
          <a:stretch>
            <a:fillRect/>
          </a:stretch>
        </p:blipFill>
        <p:spPr>
          <a:xfrm>
            <a:off x="2697012" y="3233746"/>
            <a:ext cx="1574800" cy="179387"/>
          </a:xfrm>
          <a:prstGeom prst="rect">
            <a:avLst/>
          </a:prstGeom>
          <a:noFill/>
          <a:ln>
            <a:noFill/>
          </a:ln>
        </p:spPr>
      </p:pic>
      <p:pic>
        <p:nvPicPr>
          <p:cNvPr descr="{&quot;type&quot;:&quot;$&quot;,&quot;backgroundColor&quot;:&quot;#FFFFFF&quot;,&quot;font&quot;:{&quot;color&quot;:&quot;#595959&quot;,&quot;family&quot;:&quot;Arial&quot;,&quot;size&quot;:14},&quot;id&quot;:&quot;45&quot;,&quot;aid&quot;:null,&quot;code&quot;:&quot;$x=\\,-39\\,+\\,11\\,r\\,,\\,y=26-7r$&quot;,&quot;backgroundColorModified&quot;:false,&quot;ts&quot;:1622024961205,&quot;cs&quot;:&quot;rbZVWNcYu03ynOOY78dxlQ==&quot;,&quot;size&quot;:{&quot;width&quot;:288.75,&quot;height&quot;:19.25}}" id="471" name="Google Shape;471;p51"/>
          <p:cNvPicPr preferRelativeResize="0"/>
          <p:nvPr/>
        </p:nvPicPr>
        <p:blipFill>
          <a:blip r:embed="rId6">
            <a:alphaModFix/>
          </a:blip>
          <a:stretch>
            <a:fillRect/>
          </a:stretch>
        </p:blipFill>
        <p:spPr>
          <a:xfrm>
            <a:off x="3196837" y="4143021"/>
            <a:ext cx="2750344" cy="183356"/>
          </a:xfrm>
          <a:prstGeom prst="rect">
            <a:avLst/>
          </a:prstGeom>
          <a:noFill/>
          <a:ln>
            <a:noFill/>
          </a:ln>
        </p:spPr>
      </p:pic>
      <p:pic>
        <p:nvPicPr>
          <p:cNvPr descr="{&quot;font&quot;:{&quot;size&quot;:14,&quot;color&quot;:&quot;#595959&quot;,&quot;family&quot;:&quot;Arial&quot;},&quot;code&quot;:&quot;$11=1.7\\,+\\,4\\,,\\,7\\,=\\,1.4+3,\\,4\\,=\\,1.3+1$&quot;,&quot;backgroundColorModified&quot;:false,&quot;backgroundColor&quot;:&quot;#FFFFFF&quot;,&quot;aid&quot;:null,&quot;id&quot;:&quot;45&quot;,&quot;type&quot;:&quot;$&quot;,&quot;ts&quot;:1630298667497,&quot;cs&quot;:&quot;1ihsAavTJuN+jbivV3Coaw==&quot;,&quot;size&quot;:{&quot;width&quot;:377.6666666666667,&quot;height&quot;:19.333333333333332}}" id="472" name="Google Shape;472;p51"/>
          <p:cNvPicPr preferRelativeResize="0"/>
          <p:nvPr/>
        </p:nvPicPr>
        <p:blipFill>
          <a:blip r:embed="rId7">
            <a:alphaModFix/>
          </a:blip>
          <a:stretch>
            <a:fillRect/>
          </a:stretch>
        </p:blipFill>
        <p:spPr>
          <a:xfrm>
            <a:off x="2728398" y="2220102"/>
            <a:ext cx="3597275" cy="184150"/>
          </a:xfrm>
          <a:prstGeom prst="rect">
            <a:avLst/>
          </a:prstGeom>
          <a:noFill/>
          <a:ln>
            <a:noFill/>
          </a:ln>
        </p:spPr>
      </p:pic>
      <p:pic>
        <p:nvPicPr>
          <p:cNvPr descr="{&quot;aid&quot;:null,&quot;backgroundColorModified&quot;:false,&quot;code&quot;:&quot;$-3.7\\,+\\,2.11\\,=\\,1$&quot;,&quot;backgroundColor&quot;:&quot;#FFFFFF&quot;,&quot;font&quot;:{&quot;color&quot;:&quot;#595959&quot;,&quot;family&quot;:&quot;Arial&quot;,&quot;size&quot;:14},&quot;type&quot;:&quot;$&quot;,&quot;id&quot;:&quot;45&quot;,&quot;ts&quot;:1630299030954,&quot;cs&quot;:&quot;RUyKr3bbcyOQpRnVmbhFNw==&quot;,&quot;size&quot;:{&quot;width&quot;:161.66666666666666,&quot;height&quot;:16.49999999999996}}" id="473" name="Google Shape;473;p51"/>
          <p:cNvPicPr preferRelativeResize="0"/>
          <p:nvPr/>
        </p:nvPicPr>
        <p:blipFill>
          <a:blip r:embed="rId8">
            <a:alphaModFix/>
          </a:blip>
          <a:stretch>
            <a:fillRect/>
          </a:stretch>
        </p:blipFill>
        <p:spPr>
          <a:xfrm>
            <a:off x="1344187" y="2876739"/>
            <a:ext cx="1539875" cy="15716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Định lý thặng dư Trung Hoa(1)</a:t>
            </a:r>
            <a:endParaRPr/>
          </a:p>
        </p:txBody>
      </p:sp>
      <p:sp>
        <p:nvSpPr>
          <p:cNvPr id="480" name="Google Shape;480;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US"/>
              <a:t>Hệ phương trình thặng dư</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US"/>
              <a:t>Hệ phương thặng dư có nghiệm duy nhất</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sp>
        <p:nvSpPr>
          <p:cNvPr id="481" name="Google Shape;481;p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pic>
        <p:nvPicPr>
          <p:cNvPr descr="{&quot;type&quot;:&quot;$$&quot;,&quot;backgroundColorModified&quot;:false,&quot;backgroundColor&quot;:&quot;#FFFFFF&quot;,&quot;aid&quot;:null,&quot;font&quot;:{&quot;color&quot;:&quot;#595959&quot;,&quot;size&quot;:18,&quot;family&quot;:&quot;Arial&quot;},&quot;id&quot;:&quot;46&quot;,&quot;code&quot;:&quot;$$\\begin{cases}\n{x\\equiv a_{1}\\left(mod\\,m_{1}\\right)}&amp;{}\\\\\n{x\\equiv a_{2}\\left(mod\\,m_{2}\\right)}&amp;{}\\\\\n{\\dots}&amp;{}\\\\\n{x\\equiv a_{k}\\left(mod\\,m_{k}\\right)}&amp;{}\\\\\n\\end{cases}$$&quot;,&quot;ts&quot;:1630302690380,&quot;cs&quot;:&quot;yD9jptWYDBzBe6an8yXnsw==&quot;,&quot;size&quot;:{&quot;width&quot;:214.39999999999998,&quot;height&quot;:130}}" id="482" name="Google Shape;482;p52"/>
          <p:cNvPicPr preferRelativeResize="0"/>
          <p:nvPr/>
        </p:nvPicPr>
        <p:blipFill>
          <a:blip r:embed="rId3">
            <a:alphaModFix/>
          </a:blip>
          <a:stretch>
            <a:fillRect/>
          </a:stretch>
        </p:blipFill>
        <p:spPr>
          <a:xfrm>
            <a:off x="1513225" y="1609000"/>
            <a:ext cx="2042176" cy="1121026"/>
          </a:xfrm>
          <a:prstGeom prst="rect">
            <a:avLst/>
          </a:prstGeom>
          <a:noFill/>
          <a:ln>
            <a:noFill/>
          </a:ln>
        </p:spPr>
      </p:pic>
      <p:pic>
        <p:nvPicPr>
          <p:cNvPr descr="{&quot;type&quot;:&quot;$$&quot;,&quot;font&quot;:{&quot;family&quot;:&quot;Arial&quot;,&quot;size&quot;:18,&quot;color&quot;:&quot;#595959&quot;},&quot;aid&quot;:null,&quot;code&quot;:&quot;$$\\forall i=1..k,j=1..k,i\\neq j:\\gcd\\left(m_{i},m_{j}\\right)=1.$$&quot;,&quot;backgroundColor&quot;:&quot;#FFFFFF&quot;,&quot;id&quot;:&quot;46&quot;,&quot;backgroundColorModified&quot;:false,&quot;ts&quot;:1630302968184,&quot;cs&quot;:&quot;Qe0imuipNvJIFOb6uHwxzw==&quot;,&quot;size&quot;:{&quot;width&quot;:518.9999999999999,&quot;height&quot;:30}}" id="483" name="Google Shape;483;p52"/>
          <p:cNvPicPr preferRelativeResize="0"/>
          <p:nvPr/>
        </p:nvPicPr>
        <p:blipFill>
          <a:blip r:embed="rId4">
            <a:alphaModFix/>
          </a:blip>
          <a:stretch>
            <a:fillRect/>
          </a:stretch>
        </p:blipFill>
        <p:spPr>
          <a:xfrm>
            <a:off x="3915503" y="1939091"/>
            <a:ext cx="4943475" cy="285750"/>
          </a:xfrm>
          <a:prstGeom prst="rect">
            <a:avLst/>
          </a:prstGeom>
          <a:noFill/>
          <a:ln>
            <a:noFill/>
          </a:ln>
        </p:spPr>
      </p:pic>
      <p:pic>
        <p:nvPicPr>
          <p:cNvPr descr="{&quot;id&quot;:&quot;46&quot;,&quot;font&quot;:{&quot;family&quot;:&quot;Arial&quot;,&quot;size&quot;:18,&quot;color&quot;:&quot;#595959&quot;},&quot;backgroundColorModified&quot;:false,&quot;code&quot;:&quot;\\begin{lalign*}\n&amp;{x\\equiv \\left(a_{1}M_{1}y_{1}+a_{2}M_{2}y_{2}+...+a_{k}M_{k}y_{k}\\right)\\left(mod\\,M\\right)}\\\\\n&amp;{M=m_{1}.m_{2}....m_{k}}\\\\\n&amp;{M_{1}=\\frac{M}{m_{1}},M_{2}=\\frac{M}{m_{2}},...,M_{k}=\\frac{M}{m_{k}}}\\\\\n&amp;{y_{1}\\equiv M_{1}^{-1}\\left(mod\\,m_{1}\\right),y_{2}\\equiv M_{2}^{-1}\\left(mod\\,m_{2}\\right),...,y_{k}\\equiv M_{k}^{-1}\\left(mod\\,m_{k}\\right)}\t\n\\end{lalign*}&quot;,&quot;backgroundColor&quot;:&quot;#FFFFFF&quot;,&quot;type&quot;:&quot;lalign*&quot;,&quot;aid&quot;:null,&quot;ts&quot;:1630303546257,&quot;cs&quot;:&quot;4ExfA/gzqcgzdqEJDkoafw==&quot;,&quot;size&quot;:{&quot;width&quot;:782,&quot;height&quot;:177.99999999999997}}" id="484" name="Google Shape;484;p52"/>
          <p:cNvPicPr preferRelativeResize="0"/>
          <p:nvPr/>
        </p:nvPicPr>
        <p:blipFill>
          <a:blip r:embed="rId5">
            <a:alphaModFix/>
          </a:blip>
          <a:stretch>
            <a:fillRect/>
          </a:stretch>
        </p:blipFill>
        <p:spPr>
          <a:xfrm>
            <a:off x="1023910" y="3203563"/>
            <a:ext cx="7448550" cy="16954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Định lý thặng dư Trung Hoa(2)</a:t>
            </a:r>
            <a:endParaRPr/>
          </a:p>
        </p:txBody>
      </p:sp>
      <p:sp>
        <p:nvSpPr>
          <p:cNvPr id="491" name="Google Shape;491;p53"/>
          <p:cNvSpPr txBox="1"/>
          <p:nvPr>
            <p:ph idx="1" type="body"/>
          </p:nvPr>
        </p:nvSpPr>
        <p:spPr>
          <a:xfrm>
            <a:off x="279825" y="10177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US"/>
              <a:t>Ví dụ 2: Giải h</a:t>
            </a:r>
            <a:r>
              <a:rPr lang="en-US"/>
              <a:t>ệ phương trình thặng dư</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US"/>
              <a:t>Hệ phương thặng dư có nghiệm duy nhất</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sp>
        <p:nvSpPr>
          <p:cNvPr id="492" name="Google Shape;492;p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pic>
        <p:nvPicPr>
          <p:cNvPr descr="{&quot;id&quot;:&quot;46&quot;,&quot;code&quot;:&quot;$$\\begin{cases}\n{x\\equiv 2\\left(mod\\,\\,3\\right)}&amp;{}\\\\\n{x\\equiv 3\\left(mod\\,5\\right)}&amp;{}\\\\\n{x\\equiv 5\\left(mod\\,7\\right)}&amp;{}\\\\\n\\end{cases}$$&quot;,&quot;type&quot;:&quot;$$&quot;,&quot;font&quot;:{&quot;family&quot;:&quot;Arial&quot;,&quot;color&quot;:&quot;#595959&quot;,&quot;size&quot;:16},&quot;aid&quot;:null,&quot;backgroundColor&quot;:&quot;#FFFFFF&quot;,&quot;backgroundColorModified&quot;:false,&quot;ts&quot;:1630303714704,&quot;cs&quot;:&quot;BFXIqv6fIVgAeYNmdmoELQ==&quot;,&quot;size&quot;:{&quot;width&quot;:163.5,&quot;height&quot;:85}}" id="493" name="Google Shape;493;p53"/>
          <p:cNvPicPr preferRelativeResize="0"/>
          <p:nvPr/>
        </p:nvPicPr>
        <p:blipFill>
          <a:blip r:embed="rId3">
            <a:alphaModFix/>
          </a:blip>
          <a:stretch>
            <a:fillRect/>
          </a:stretch>
        </p:blipFill>
        <p:spPr>
          <a:xfrm>
            <a:off x="1513225" y="1441097"/>
            <a:ext cx="1557338" cy="809625"/>
          </a:xfrm>
          <a:prstGeom prst="rect">
            <a:avLst/>
          </a:prstGeom>
          <a:noFill/>
          <a:ln>
            <a:noFill/>
          </a:ln>
        </p:spPr>
      </p:pic>
      <p:pic>
        <p:nvPicPr>
          <p:cNvPr descr="{&quot;font&quot;:{&quot;color&quot;:&quot;#595959&quot;,&quot;family&quot;:&quot;Arial&quot;,&quot;size&quot;:18},&quot;code&quot;:&quot;\\begin{lalign*}\n&amp;{M=3.5.7\\,=\\,105,\\,M_{1}=35,M_{2}=21,M_{3}=15}\\\\\n&amp;{y_{1}\\equiv 35_{}^{-1}\\left(mod\\,\\,3\\right)\\equiv 2^{-1}\\left(mod\\,3\\right)=2,}\\\\\n&amp;{y_{2}\\equiv 21_{}^{-1}\\left(mod\\,\\,5\\right)\\equiv 1^{-1}\\left(mod\\,5\\right)=1,}\\\\\n&amp;{y_{3}\\equiv 15_{}^{-1}\\left(mod\\,\\,7\\right)\\equiv 1^{-1}\\left(mod\\,7\\right)=1,}\\\\\n&amp;{x\\equiv\\left(\\underbrace{2.35.2}_{140}+\\underbrace{3.21.1}_{63}+\\underbrace{5.15.1\\,}_{75}\\right)mod\\,105\\equiv278\\left(mod\\,105\\right)\\equiv68\\left(mod\\,105\\right)}\t\n\\end{lalign*}&quot;,&quot;type&quot;:&quot;lalign*&quot;,&quot;backgroundColorModified&quot;:false,&quot;backgroundColor&quot;:&quot;#FFFFFF&quot;,&quot;id&quot;:&quot;46&quot;,&quot;aid&quot;:null,&quot;ts&quot;:1630304437257,&quot;cs&quot;:&quot;l1v31/CW3MxT1Y7h5RJxdA==&quot;,&quot;size&quot;:{&quot;width&quot;:879,&quot;height&quot;:252.99999999999997}}" id="494" name="Google Shape;494;p53"/>
          <p:cNvPicPr preferRelativeResize="0"/>
          <p:nvPr/>
        </p:nvPicPr>
        <p:blipFill>
          <a:blip r:embed="rId4">
            <a:alphaModFix/>
          </a:blip>
          <a:stretch>
            <a:fillRect/>
          </a:stretch>
        </p:blipFill>
        <p:spPr>
          <a:xfrm>
            <a:off x="871050" y="2765550"/>
            <a:ext cx="7901524" cy="22462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Bài tập cần nộp của chương </a:t>
            </a:r>
            <a:endParaRPr/>
          </a:p>
        </p:txBody>
      </p:sp>
      <p:sp>
        <p:nvSpPr>
          <p:cNvPr id="501" name="Google Shape;501;p54"/>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US"/>
              <a:t>Bài tập 1</a:t>
            </a:r>
            <a:r>
              <a:rPr lang="en-US"/>
              <a:t>: </a:t>
            </a:r>
            <a:r>
              <a:rPr lang="en-US"/>
              <a:t>Viết chương trình nhập vào n và đưa ra tích hữu hạn của các nguyên tố.</a:t>
            </a:r>
            <a:endParaRPr/>
          </a:p>
          <a:p>
            <a:pPr indent="0" lvl="0" marL="0" rtl="0" algn="l">
              <a:spcBef>
                <a:spcPts val="0"/>
              </a:spcBef>
              <a:spcAft>
                <a:spcPts val="0"/>
              </a:spcAft>
              <a:buNone/>
            </a:pPr>
            <a:r>
              <a:rPr i="1" lang="en-US"/>
              <a:t>Bài tập 2:</a:t>
            </a:r>
            <a:r>
              <a:rPr lang="en-US"/>
              <a:t> Tìm số hoàn hảo từ 1 đến n.</a:t>
            </a:r>
            <a:endParaRPr/>
          </a:p>
          <a:p>
            <a:pPr indent="0" lvl="0" marL="0" rtl="0" algn="l">
              <a:spcBef>
                <a:spcPts val="0"/>
              </a:spcBef>
              <a:spcAft>
                <a:spcPts val="0"/>
              </a:spcAft>
              <a:buNone/>
            </a:pPr>
            <a:r>
              <a:rPr i="1" lang="en-US"/>
              <a:t>Bài tập 3</a:t>
            </a:r>
            <a:r>
              <a:rPr lang="en-US"/>
              <a:t> : Viết chương trình mô phỏng ràng Eratosthenes. Lập bảng tìm được số nguyên tố với n = 100.000.0000</a:t>
            </a:r>
            <a:endParaRPr/>
          </a:p>
          <a:p>
            <a:pPr indent="0" lvl="0" marL="0" rtl="0" algn="l">
              <a:spcBef>
                <a:spcPts val="0"/>
              </a:spcBef>
              <a:spcAft>
                <a:spcPts val="0"/>
              </a:spcAft>
              <a:buNone/>
            </a:pPr>
            <a:r>
              <a:rPr i="1" lang="en-US"/>
              <a:t>Bài tập 4</a:t>
            </a:r>
            <a:r>
              <a:rPr lang="en-US"/>
              <a:t>: Cài đặt thuật toán Euclid</a:t>
            </a:r>
            <a:endParaRPr/>
          </a:p>
          <a:p>
            <a:pPr indent="0" lvl="0" marL="0" rtl="0" algn="l">
              <a:spcBef>
                <a:spcPts val="0"/>
              </a:spcBef>
              <a:spcAft>
                <a:spcPts val="0"/>
              </a:spcAft>
              <a:buNone/>
            </a:pPr>
            <a:r>
              <a:rPr lang="en-US"/>
              <a:t>Bài tập 5: viết chương trình tính </a:t>
            </a:r>
            <a:endParaRPr/>
          </a:p>
          <a:p>
            <a:pPr indent="0" lvl="0" marL="0" rtl="0" algn="l">
              <a:spcBef>
                <a:spcPts val="0"/>
              </a:spcBef>
              <a:spcAft>
                <a:spcPts val="0"/>
              </a:spcAft>
              <a:buNone/>
            </a:pPr>
            <a:r>
              <a:rPr i="1" lang="en-US"/>
              <a:t>Bài tập 6</a:t>
            </a:r>
            <a:r>
              <a:rPr lang="en-US"/>
              <a:t>: Viết chương trình nhập a, b, c và đưa ra nghiệm nguyên nếu tồn tại nghiệm và đưa ra vô nghiệm của phương trình Diophantine..</a:t>
            </a:r>
            <a:endParaRPr/>
          </a:p>
          <a:p>
            <a:pPr indent="0" lvl="0" marL="0" rtl="0" algn="l">
              <a:spcBef>
                <a:spcPts val="0"/>
              </a:spcBef>
              <a:spcAft>
                <a:spcPts val="0"/>
              </a:spcAft>
              <a:buNone/>
            </a:pPr>
            <a:r>
              <a:rPr i="1" lang="en-US"/>
              <a:t>Bài tập 7</a:t>
            </a:r>
            <a:r>
              <a:rPr lang="en-US"/>
              <a:t>: Viết chương trình nhập vào danh sách thứ nhất gồm a1,a2,...,ak và sách thứ thứ hai gồm m1,,,,mk, kiểm tra điều kiện và giải hệ phương trình thặng dư Trung hoa.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02" name="Google Shape;502;p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descr="{&quot;code&quot;:&quot;$$a^{m}\\,mod\\,n$$&quot;,&quot;backgroundColorModified&quot;:null,&quot;type&quot;:&quot;$$&quot;,&quot;aid&quot;:null,&quot;font&quot;:{&quot;size&quot;:18,&quot;color&quot;:&quot;#595959&quot;,&quot;family&quot;:&quot;Arial&quot;},&quot;id&quot;:&quot;54&quot;,&quot;backgroundColor&quot;:&quot;#FFFFFF&quot;,&quot;ts&quot;:1631517230052,&quot;cs&quot;:&quot;okTWhYt1KU/HY8I/++oqKQ==&quot;,&quot;size&quot;:{&quot;width&quot;:111.66666666666667,&quot;height&quot;:20.833333333333332}}" id="503" name="Google Shape;503;p54"/>
          <p:cNvPicPr preferRelativeResize="0"/>
          <p:nvPr/>
        </p:nvPicPr>
        <p:blipFill>
          <a:blip r:embed="rId3">
            <a:alphaModFix/>
          </a:blip>
          <a:stretch>
            <a:fillRect/>
          </a:stretch>
        </p:blipFill>
        <p:spPr>
          <a:xfrm>
            <a:off x="3707275" y="3168400"/>
            <a:ext cx="1063625" cy="198438"/>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Tài liệu</a:t>
            </a:r>
            <a:endParaRPr/>
          </a:p>
        </p:txBody>
      </p:sp>
      <p:sp>
        <p:nvSpPr>
          <p:cNvPr id="510" name="Google Shape;510;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US"/>
              <a:t>[V. M. P. Deisenroth, et. al., 2020] Mathematics for Machine Learning, Cambridge University Press.</a:t>
            </a:r>
            <a:r>
              <a:rPr lang="en-US"/>
              <a:t> </a:t>
            </a:r>
            <a:endParaRPr/>
          </a:p>
          <a:p>
            <a:pPr indent="-342900" lvl="0" marL="457200" rtl="0" algn="l">
              <a:spcBef>
                <a:spcPts val="0"/>
              </a:spcBef>
              <a:spcAft>
                <a:spcPts val="0"/>
              </a:spcAft>
              <a:buSzPts val="1800"/>
              <a:buChar char="●"/>
            </a:pPr>
            <a:r>
              <a:rPr lang="en-US"/>
              <a:t>[E. Lehman, et. al. 2017] Mathematics for Computer Science, Eric Lehman Google Inc.</a:t>
            </a:r>
            <a:endParaRPr/>
          </a:p>
          <a:p>
            <a:pPr indent="-342900" lvl="0" marL="457200" rtl="0" algn="just">
              <a:lnSpc>
                <a:spcPct val="120000"/>
              </a:lnSpc>
              <a:spcBef>
                <a:spcPts val="0"/>
              </a:spcBef>
              <a:spcAft>
                <a:spcPts val="0"/>
              </a:spcAft>
              <a:buSzPts val="1800"/>
              <a:buChar char="●"/>
            </a:pPr>
            <a:r>
              <a:rPr lang="en-US"/>
              <a:t>[Gerard O’Regan,2016] Guide to Discrete Mathematics, Springer International Publishing Switzerland</a:t>
            </a:r>
            <a:endParaRPr/>
          </a:p>
          <a:p>
            <a:pPr indent="0" lvl="0" marL="0" rtl="0" algn="l">
              <a:spcBef>
                <a:spcPts val="0"/>
              </a:spcBef>
              <a:spcAft>
                <a:spcPts val="0"/>
              </a:spcAft>
              <a:buNone/>
            </a:pPr>
            <a:r>
              <a:t/>
            </a:r>
            <a:endParaRPr/>
          </a:p>
        </p:txBody>
      </p:sp>
      <p:sp>
        <p:nvSpPr>
          <p:cNvPr id="511" name="Google Shape;511;p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15" name="Shape 515"/>
        <p:cNvGrpSpPr/>
        <p:nvPr/>
      </p:nvGrpSpPr>
      <p:grpSpPr>
        <a:xfrm>
          <a:off x="0" y="0"/>
          <a:ext cx="0" cy="0"/>
          <a:chOff x="0" y="0"/>
          <a:chExt cx="0" cy="0"/>
        </a:xfrm>
      </p:grpSpPr>
      <p:sp>
        <p:nvSpPr>
          <p:cNvPr id="516" name="Google Shape;516;p56"/>
          <p:cNvSpPr txBox="1"/>
          <p:nvPr>
            <p:ph idx="4294967295" type="ftr"/>
          </p:nvPr>
        </p:nvSpPr>
        <p:spPr>
          <a:xfrm>
            <a:off x="5357475" y="4869675"/>
            <a:ext cx="3663000" cy="273900"/>
          </a:xfrm>
          <a:prstGeom prst="rect">
            <a:avLst/>
          </a:prstGeom>
          <a:noFill/>
          <a:ln>
            <a:noFill/>
          </a:ln>
        </p:spPr>
        <p:txBody>
          <a:bodyPr anchorCtr="0" anchor="ctr" bIns="34325" lIns="68675" spcFirstLastPara="1" rIns="68675" wrap="square" tIns="343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517" name="Google Shape;517;p56"/>
          <p:cNvSpPr/>
          <p:nvPr/>
        </p:nvSpPr>
        <p:spPr>
          <a:xfrm>
            <a:off x="1860650" y="1914544"/>
            <a:ext cx="5161528" cy="807957"/>
          </a:xfrm>
          <a:prstGeom prst="rect">
            <a:avLst/>
          </a:prstGeom>
        </p:spPr>
        <p:txBody>
          <a:bodyPr>
            <a:prstTxWarp prst="textPlain"/>
          </a:bodyPr>
          <a:lstStyle/>
          <a:p>
            <a:pPr lvl="0" algn="ctr"/>
            <a:r>
              <a:rPr b="1" i="1">
                <a:ln cap="flat" cmpd="sng" w="28575">
                  <a:solidFill>
                    <a:schemeClr val="lt1"/>
                  </a:solidFill>
                  <a:prstDash val="solid"/>
                  <a:round/>
                  <a:headEnd len="sm" w="sm" type="none"/>
                  <a:tailEnd len="sm" w="sm" type="none"/>
                </a:ln>
                <a:solidFill>
                  <a:schemeClr val="dk1"/>
                </a:solidFill>
                <a:latin typeface="Arial"/>
              </a:rPr>
              <a:t>Cám Ơn!</a:t>
            </a:r>
          </a:p>
        </p:txBody>
      </p:sp>
      <p:sp>
        <p:nvSpPr>
          <p:cNvPr id="518" name="Google Shape;518;p56"/>
          <p:cNvSpPr txBox="1"/>
          <p:nvPr>
            <p:ph type="title"/>
          </p:nvPr>
        </p:nvSpPr>
        <p:spPr>
          <a:xfrm>
            <a:off x="369850" y="719063"/>
            <a:ext cx="8444400" cy="549000"/>
          </a:xfrm>
          <a:prstGeom prst="rect">
            <a:avLst/>
          </a:prstGeom>
        </p:spPr>
        <p:txBody>
          <a:bodyPr anchorCtr="0" anchor="b" bIns="34325" lIns="68675" spcFirstLastPara="1" rIns="68675" wrap="square" tIns="34325">
            <a:noAutofit/>
          </a:bodyPr>
          <a:lstStyle/>
          <a:p>
            <a:pPr indent="0" lvl="0" marL="0" rtl="0" algn="l">
              <a:spcBef>
                <a:spcPts val="0"/>
              </a:spcBef>
              <a:spcAft>
                <a:spcPts val="0"/>
              </a:spcAft>
              <a:buNone/>
            </a:pPr>
            <a:r>
              <a:t/>
            </a:r>
            <a:endParaRPr/>
          </a:p>
        </p:txBody>
      </p:sp>
      <p:sp>
        <p:nvSpPr>
          <p:cNvPr id="519" name="Google Shape;519;p56"/>
          <p:cNvSpPr txBox="1"/>
          <p:nvPr>
            <p:ph idx="1" type="body"/>
          </p:nvPr>
        </p:nvSpPr>
        <p:spPr>
          <a:xfrm>
            <a:off x="425200" y="1366069"/>
            <a:ext cx="8389200" cy="3690300"/>
          </a:xfrm>
          <a:prstGeom prst="rect">
            <a:avLst/>
          </a:prstGeom>
        </p:spPr>
        <p:txBody>
          <a:bodyPr anchorCtr="0" anchor="t" bIns="34325" lIns="68675" spcFirstLastPara="1" rIns="68675" wrap="square" tIns="34325">
            <a:noAutofit/>
          </a:bodyPr>
          <a:lstStyle/>
          <a:p>
            <a:pPr indent="0" lvl="0" marL="0" rtl="0" algn="l">
              <a:spcBef>
                <a:spcPts val="5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Số nguyên tố và hợp số(1)</a:t>
            </a:r>
            <a:endParaRPr/>
          </a:p>
        </p:txBody>
      </p:sp>
      <p:sp>
        <p:nvSpPr>
          <p:cNvPr id="107" name="Google Shape;107;p21"/>
          <p:cNvSpPr txBox="1"/>
          <p:nvPr>
            <p:ph idx="1" type="body"/>
          </p:nvPr>
        </p:nvSpPr>
        <p:spPr>
          <a:xfrm>
            <a:off x="311700" y="1448950"/>
            <a:ext cx="8520600" cy="3120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US"/>
              <a:t>n - </a:t>
            </a:r>
            <a:r>
              <a:rPr b="1" lang="en-US"/>
              <a:t>nguyên tố</a:t>
            </a:r>
            <a:r>
              <a:rPr lang="en-US"/>
              <a:t>, chỉ chia hết cho 1 và chính nó. </a:t>
            </a:r>
            <a:endParaRPr/>
          </a:p>
          <a:p>
            <a:pPr indent="-317500" lvl="1" marL="914400" rtl="0" algn="l">
              <a:spcBef>
                <a:spcPts val="0"/>
              </a:spcBef>
              <a:spcAft>
                <a:spcPts val="0"/>
              </a:spcAft>
              <a:buSzPts val="1400"/>
              <a:buChar char="○"/>
            </a:pPr>
            <a:r>
              <a:rPr lang="en-US"/>
              <a:t>Các số nguyên tố: 	2,	3,	5,	7, 	11,     13,   ...</a:t>
            </a:r>
            <a:endParaRPr/>
          </a:p>
          <a:p>
            <a:pPr indent="-317500" lvl="1" marL="914400" rtl="0" algn="l">
              <a:spcBef>
                <a:spcPts val="0"/>
              </a:spcBef>
              <a:spcAft>
                <a:spcPts val="0"/>
              </a:spcAft>
              <a:buSzPts val="1400"/>
              <a:buChar char="○"/>
            </a:pPr>
            <a:r>
              <a:rPr lang="en-US"/>
              <a:t>Các số không nguyên tố:	4,	6,	8,	10,	12,	</a:t>
            </a:r>
            <a:r>
              <a:rPr lang="en-US"/>
              <a:t>...</a:t>
            </a:r>
            <a:endParaRPr/>
          </a:p>
          <a:p>
            <a:pPr indent="-342900" lvl="0" marL="457200" rtl="0" algn="l">
              <a:spcBef>
                <a:spcPts val="0"/>
              </a:spcBef>
              <a:spcAft>
                <a:spcPts val="0"/>
              </a:spcAft>
              <a:buSzPts val="1800"/>
              <a:buChar char="●"/>
            </a:pPr>
            <a:r>
              <a:rPr lang="en-US"/>
              <a:t>n - </a:t>
            </a:r>
            <a:r>
              <a:rPr b="1" lang="en-US"/>
              <a:t>hợp số </a:t>
            </a:r>
            <a:r>
              <a:rPr lang="en-US"/>
              <a:t>nếu</a:t>
            </a:r>
            <a:endParaRPr/>
          </a:p>
          <a:p>
            <a:pPr indent="-317500" lvl="1" marL="914400" rtl="0" algn="l">
              <a:spcBef>
                <a:spcPts val="0"/>
              </a:spcBef>
              <a:spcAft>
                <a:spcPts val="0"/>
              </a:spcAft>
              <a:buSzPts val="1400"/>
              <a:buChar char="○"/>
            </a:pPr>
            <a:r>
              <a:rPr lang="en-US"/>
              <a:t>Các hợp số: 4 = 2.2, 	6 = 2.3,	8 = 2.4,	9 = 3.3,	12 = 2.6,	…</a:t>
            </a:r>
            <a:endParaRPr/>
          </a:p>
          <a:p>
            <a:pPr indent="-317500" lvl="1" marL="914400" rtl="0" algn="l">
              <a:spcBef>
                <a:spcPts val="0"/>
              </a:spcBef>
              <a:spcAft>
                <a:spcPts val="0"/>
              </a:spcAft>
              <a:buSzPts val="1400"/>
              <a:buChar char="○"/>
            </a:pPr>
            <a:r>
              <a:rPr lang="en-US"/>
              <a:t>Các số a, b gọi </a:t>
            </a:r>
            <a:r>
              <a:rPr b="1" lang="en-US"/>
              <a:t>ước số</a:t>
            </a:r>
            <a:r>
              <a:rPr lang="en-US"/>
              <a:t> của n.</a:t>
            </a:r>
            <a:endParaRPr/>
          </a:p>
          <a:p>
            <a:pPr indent="-342900" lvl="0" marL="457200" rtl="0" algn="l">
              <a:spcBef>
                <a:spcPts val="0"/>
              </a:spcBef>
              <a:spcAft>
                <a:spcPts val="0"/>
              </a:spcAft>
              <a:buSzPts val="1800"/>
              <a:buChar char="●"/>
            </a:pPr>
            <a:r>
              <a:rPr lang="en-US"/>
              <a:t>n - </a:t>
            </a:r>
            <a:r>
              <a:rPr b="1" lang="en-US"/>
              <a:t>hợp số</a:t>
            </a:r>
            <a:r>
              <a:rPr lang="en-US"/>
              <a:t>, thì tồn tại ước a, </a:t>
            </a:r>
            <a:endParaRPr/>
          </a:p>
          <a:p>
            <a:pPr indent="-317500" lvl="1" marL="914400" rtl="0" algn="l">
              <a:spcBef>
                <a:spcPts val="0"/>
              </a:spcBef>
              <a:spcAft>
                <a:spcPts val="0"/>
              </a:spcAft>
              <a:buSzPts val="1400"/>
              <a:buChar char="○"/>
            </a:pPr>
            <a:r>
              <a:t/>
            </a:r>
            <a:endParaRPr/>
          </a:p>
          <a:p>
            <a:pPr indent="-342900" lvl="0" marL="457200" rtl="0" algn="l">
              <a:spcBef>
                <a:spcPts val="0"/>
              </a:spcBef>
              <a:spcAft>
                <a:spcPts val="0"/>
              </a:spcAft>
              <a:buSzPts val="1800"/>
              <a:buChar char="●"/>
            </a:pPr>
            <a:r>
              <a:rPr lang="en-US"/>
              <a:t>n- </a:t>
            </a:r>
            <a:r>
              <a:rPr b="1" lang="en-US"/>
              <a:t>hợp số</a:t>
            </a:r>
            <a:r>
              <a:rPr lang="en-US"/>
              <a:t>, thì tồn tại ước p, p - nguyên tố</a:t>
            </a:r>
            <a:endParaRPr/>
          </a:p>
          <a:p>
            <a:pPr indent="-317500" lvl="1" marL="914400" rtl="0" algn="l">
              <a:spcBef>
                <a:spcPts val="0"/>
              </a:spcBef>
              <a:spcAft>
                <a:spcPts val="0"/>
              </a:spcAft>
              <a:buSzPts val="1400"/>
              <a:buChar char="○"/>
            </a:pPr>
            <a:r>
              <a:rPr lang="en-US"/>
              <a:t>p - ước nhỏ nhất của n, p = a.b với 1&lt; a&lt; p và 1&lt; b &lt; p =&gt; p nguyên tố</a:t>
            </a:r>
            <a:endParaRPr/>
          </a:p>
          <a:p>
            <a:pPr indent="0" lvl="0" marL="0" rtl="0" algn="l">
              <a:spcBef>
                <a:spcPts val="0"/>
              </a:spcBef>
              <a:spcAft>
                <a:spcPts val="0"/>
              </a:spcAft>
              <a:buNone/>
            </a:pPr>
            <a:r>
              <a:t/>
            </a:r>
            <a:endParaRPr/>
          </a:p>
        </p:txBody>
      </p:sp>
      <p:sp>
        <p:nvSpPr>
          <p:cNvPr id="108" name="Google Shape;108;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descr="{&quot;id&quot;:&quot;1&quot;,&quot;backgroundColor&quot;:&quot;#FFFFFF&quot;,&quot;type&quot;:&quot;$&quot;,&quot;font&quot;:{&quot;family&quot;:&quot;Arial&quot;,&quot;color&quot;:&quot;#595959&quot;,&quot;size&quot;:18},&quot;backgroundColorModified&quot;:false,&quot;aid&quot;:null,&quot;code&quot;:&quot;$n\\in\\,N,\\,n\\,&gt;1,\\,$&quot;,&quot;ts&quot;:1621498357408,&quot;cs&quot;:&quot;VPg8PLsptS694Cp48WBqfA==&quot;,&quot;size&quot;:{&quot;width&quot;:172.66666666666666,&quot;height&quot;:24.333333333333332}}" id="109" name="Google Shape;109;p21"/>
          <p:cNvPicPr preferRelativeResize="0"/>
          <p:nvPr/>
        </p:nvPicPr>
        <p:blipFill>
          <a:blip r:embed="rId3">
            <a:alphaModFix/>
          </a:blip>
          <a:stretch>
            <a:fillRect/>
          </a:stretch>
        </p:blipFill>
        <p:spPr>
          <a:xfrm>
            <a:off x="2944075" y="1164925"/>
            <a:ext cx="1644650" cy="231775"/>
          </a:xfrm>
          <a:prstGeom prst="rect">
            <a:avLst/>
          </a:prstGeom>
          <a:noFill/>
          <a:ln>
            <a:noFill/>
          </a:ln>
        </p:spPr>
      </p:pic>
      <p:pic>
        <p:nvPicPr>
          <p:cNvPr descr="{&quot;aid&quot;:null,&quot;type&quot;:&quot;$&quot;,&quot;backgroundColor&quot;:&quot;#FFFFFF&quot;,&quot;backgroundColorModified&quot;:false,&quot;code&quot;:&quot;$n\\,=\\,a.\\,b\\,,\\,1&lt;a&lt;n,\\,1&lt;b&lt;n$&quot;,&quot;font&quot;:{&quot;family&quot;:&quot;Arial&quot;,&quot;size&quot;:18,&quot;color&quot;:&quot;#595959&quot;},&quot;id&quot;:&quot;2&quot;,&quot;ts&quot;:1621498668078,&quot;cs&quot;:&quot;3yAxxcHZnIimgEMsOiDong==&quot;,&quot;size&quot;:{&quot;width&quot;:376.6666666666667,&quot;height&quot;:25}}" id="110" name="Google Shape;110;p21"/>
          <p:cNvPicPr preferRelativeResize="0"/>
          <p:nvPr/>
        </p:nvPicPr>
        <p:blipFill>
          <a:blip r:embed="rId4">
            <a:alphaModFix/>
          </a:blip>
          <a:stretch>
            <a:fillRect/>
          </a:stretch>
        </p:blipFill>
        <p:spPr>
          <a:xfrm>
            <a:off x="2571575" y="2375850"/>
            <a:ext cx="3587750" cy="238125"/>
          </a:xfrm>
          <a:prstGeom prst="rect">
            <a:avLst/>
          </a:prstGeom>
          <a:noFill/>
          <a:ln>
            <a:noFill/>
          </a:ln>
        </p:spPr>
      </p:pic>
      <p:pic>
        <p:nvPicPr>
          <p:cNvPr descr="{&quot;id&quot;:&quot;3&quot;,&quot;type&quot;:&quot;$&quot;,&quot;aid&quot;:null,&quot;font&quot;:{&quot;size&quot;:18,&quot;color&quot;:&quot;#595959&quot;,&quot;family&quot;:&quot;Arial&quot;},&quot;backgroundColorModified&quot;:false,&quot;code&quot;:&quot;$1&lt;a\\leq{\\sqrt[]{n}}$&quot;,&quot;backgroundColor&quot;:&quot;#FFFFFF&quot;,&quot;ts&quot;:1631242022770,&quot;cs&quot;:&quot;scOBvMiV00tc49/mN1jNRQ==&quot;,&quot;size&quot;:{&quot;width&quot;:142.66666666666666,&quot;height&quot;:28.166666666666668}}" id="111" name="Google Shape;111;p21"/>
          <p:cNvPicPr preferRelativeResize="0"/>
          <p:nvPr/>
        </p:nvPicPr>
        <p:blipFill>
          <a:blip r:embed="rId5">
            <a:alphaModFix/>
          </a:blip>
          <a:stretch>
            <a:fillRect/>
          </a:stretch>
        </p:blipFill>
        <p:spPr>
          <a:xfrm>
            <a:off x="3880102" y="3154705"/>
            <a:ext cx="1358900" cy="268288"/>
          </a:xfrm>
          <a:prstGeom prst="rect">
            <a:avLst/>
          </a:prstGeom>
          <a:noFill/>
          <a:ln>
            <a:noFill/>
          </a:ln>
        </p:spPr>
      </p:pic>
      <p:pic>
        <p:nvPicPr>
          <p:cNvPr descr="{&quot;backgroundColorModified&quot;:false,&quot;aid&quot;:null,&quot;font&quot;:{&quot;color&quot;:&quot;#595959&quot;,&quot;family&quot;:&quot;Arial&quot;,&quot;size&quot;:14},&quot;type&quot;:&quot;$&quot;,&quot;backgroundColor&quot;:&quot;#FFFFFF&quot;,&quot;code&quot;:&quot;$n\\,\\,=\\,a.b,\\,a\\leq b,\\,a^{2}\\leq a.b=n.$&quot;,&quot;id&quot;:&quot;4&quot;,&quot;ts&quot;:1621498942215,&quot;cs&quot;:&quot;g3koudlYOwMkwHrTwFH1fg==&quot;,&quot;size&quot;:{&quot;width&quot;:281,&quot;height&quot;:22.25}}" id="112" name="Google Shape;112;p21"/>
          <p:cNvPicPr preferRelativeResize="0"/>
          <p:nvPr/>
        </p:nvPicPr>
        <p:blipFill>
          <a:blip r:embed="rId6">
            <a:alphaModFix/>
          </a:blip>
          <a:stretch>
            <a:fillRect/>
          </a:stretch>
        </p:blipFill>
        <p:spPr>
          <a:xfrm>
            <a:off x="1329100" y="3454825"/>
            <a:ext cx="2676525" cy="211931"/>
          </a:xfrm>
          <a:prstGeom prst="rect">
            <a:avLst/>
          </a:prstGeom>
          <a:noFill/>
          <a:ln>
            <a:noFill/>
          </a:ln>
        </p:spPr>
      </p:pic>
      <p:pic>
        <p:nvPicPr>
          <p:cNvPr descr="{&quot;backgroundColorModified&quot;:false,&quot;aid&quot;:null,&quot;font&quot;:{&quot;family&quot;:&quot;Arial&quot;,&quot;color&quot;:&quot;#595959&quot;,&quot;size&quot;:18},&quot;backgroundColor&quot;:&quot;#FFFFFF&quot;,&quot;type&quot;:&quot;$&quot;,&quot;id&quot;:&quot;3&quot;,&quot;code&quot;:&quot;$p&lt;{\\sqrt[]{n}}$&quot;,&quot;ts&quot;:1621499377104,&quot;cs&quot;:&quot;k4LxWqqbC3vYuZz5/m+fnQ==&quot;,&quot;size&quot;:{&quot;width&quot;:92.33333333333333,&quot;height&quot;:27.833333333333332}}" id="113" name="Google Shape;113;p21"/>
          <p:cNvPicPr preferRelativeResize="0"/>
          <p:nvPr/>
        </p:nvPicPr>
        <p:blipFill>
          <a:blip r:embed="rId7">
            <a:alphaModFix/>
          </a:blip>
          <a:stretch>
            <a:fillRect/>
          </a:stretch>
        </p:blipFill>
        <p:spPr>
          <a:xfrm>
            <a:off x="5132063" y="3705113"/>
            <a:ext cx="879475" cy="26511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Số nguyên tố và hợp số(2</a:t>
            </a:r>
            <a:r>
              <a:rPr lang="en-US"/>
              <a:t>)</a:t>
            </a:r>
            <a:endParaRPr/>
          </a:p>
        </p:txBody>
      </p:sp>
      <p:sp>
        <p:nvSpPr>
          <p:cNvPr id="120" name="Google Shape;120;p22"/>
          <p:cNvSpPr txBox="1"/>
          <p:nvPr>
            <p:ph idx="1" type="body"/>
          </p:nvPr>
        </p:nvSpPr>
        <p:spPr>
          <a:xfrm>
            <a:off x="311700" y="1448950"/>
            <a:ext cx="8520600" cy="3120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US"/>
              <a:t>n - </a:t>
            </a:r>
            <a:r>
              <a:rPr b="1" lang="en-US"/>
              <a:t>hợp số</a:t>
            </a:r>
            <a:r>
              <a:rPr lang="en-US"/>
              <a:t>, </a:t>
            </a:r>
            <a:r>
              <a:rPr lang="en-US"/>
              <a:t>thì n có nhiều hơn 2 ước số</a:t>
            </a:r>
            <a:r>
              <a:rPr lang="en-US"/>
              <a:t> </a:t>
            </a:r>
            <a:endParaRPr/>
          </a:p>
          <a:p>
            <a:pPr indent="-317500" lvl="1" marL="914400" rtl="0" algn="l">
              <a:spcBef>
                <a:spcPts val="0"/>
              </a:spcBef>
              <a:spcAft>
                <a:spcPts val="0"/>
              </a:spcAft>
              <a:buSzPts val="1400"/>
              <a:buChar char="○"/>
            </a:pPr>
            <a:r>
              <a:rPr lang="en-US"/>
              <a:t>Số </a:t>
            </a:r>
            <a:r>
              <a:rPr b="1" lang="en-US"/>
              <a:t>12</a:t>
            </a:r>
            <a:r>
              <a:rPr lang="en-US"/>
              <a:t> có các ước: 1,</a:t>
            </a:r>
            <a:r>
              <a:rPr lang="en-US"/>
              <a:t>	2,	3,	4	6,	12.</a:t>
            </a:r>
            <a:endParaRPr/>
          </a:p>
          <a:p>
            <a:pPr indent="-342900" lvl="0" marL="457200" rtl="0" algn="l">
              <a:spcBef>
                <a:spcPts val="0"/>
              </a:spcBef>
              <a:spcAft>
                <a:spcPts val="0"/>
              </a:spcAft>
              <a:buSzPts val="1800"/>
              <a:buChar char="●"/>
            </a:pPr>
            <a:r>
              <a:rPr b="1" lang="en-US"/>
              <a:t>n - phân tích thành tích hữu hạn của các số nguyên tố</a:t>
            </a:r>
            <a:r>
              <a:rPr lang="en-US"/>
              <a:t>:</a:t>
            </a:r>
            <a:endParaRPr/>
          </a:p>
          <a:p>
            <a:pPr indent="0" lvl="0" marL="914400" rtl="0" algn="l">
              <a:spcBef>
                <a:spcPts val="0"/>
              </a:spcBef>
              <a:spcAft>
                <a:spcPts val="0"/>
              </a:spcAft>
              <a:buNone/>
            </a:pPr>
            <a:r>
              <a:rPr lang="en-US"/>
              <a:t>  </a:t>
            </a:r>
            <a:endParaRPr/>
          </a:p>
          <a:p>
            <a:pPr indent="0" lvl="0" marL="914400" rtl="0" algn="l">
              <a:spcBef>
                <a:spcPts val="0"/>
              </a:spcBef>
              <a:spcAft>
                <a:spcPts val="0"/>
              </a:spcAft>
              <a:buNone/>
            </a:pPr>
            <a:r>
              <a:rPr lang="en-US"/>
              <a:t> </a:t>
            </a:r>
            <a:endParaRPr/>
          </a:p>
          <a:p>
            <a:pPr indent="-317500" lvl="1" marL="914400" rtl="0" algn="l">
              <a:spcBef>
                <a:spcPts val="1600"/>
              </a:spcBef>
              <a:spcAft>
                <a:spcPts val="0"/>
              </a:spcAft>
              <a:buSzPts val="1400"/>
              <a:buChar char="○"/>
            </a:pPr>
            <a:r>
              <a:t/>
            </a:r>
            <a:endParaRPr/>
          </a:p>
          <a:p>
            <a:pPr indent="-317500" lvl="1" marL="914400" rtl="0" algn="l">
              <a:spcBef>
                <a:spcPts val="0"/>
              </a:spcBef>
              <a:spcAft>
                <a:spcPts val="0"/>
              </a:spcAft>
              <a:buSzPts val="1400"/>
              <a:buChar char="○"/>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1" name="Google Shape;121;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descr="{&quot;id&quot;:&quot;1&quot;,&quot;backgroundColor&quot;:&quot;#FFFFFF&quot;,&quot;type&quot;:&quot;$&quot;,&quot;font&quot;:{&quot;family&quot;:&quot;Arial&quot;,&quot;color&quot;:&quot;#595959&quot;,&quot;size&quot;:18},&quot;backgroundColorModified&quot;:false,&quot;aid&quot;:null,&quot;code&quot;:&quot;$n\\in\\,N,\\,n\\,&gt;1,\\,$&quot;,&quot;ts&quot;:1621498357408,&quot;cs&quot;:&quot;VPg8PLsptS694Cp48WBqfA==&quot;,&quot;size&quot;:{&quot;width&quot;:172.66666666666666,&quot;height&quot;:24.333333333333332}}" id="122" name="Google Shape;122;p22"/>
          <p:cNvPicPr preferRelativeResize="0"/>
          <p:nvPr/>
        </p:nvPicPr>
        <p:blipFill>
          <a:blip r:embed="rId3">
            <a:alphaModFix/>
          </a:blip>
          <a:stretch>
            <a:fillRect/>
          </a:stretch>
        </p:blipFill>
        <p:spPr>
          <a:xfrm>
            <a:off x="2944075" y="1164925"/>
            <a:ext cx="1644650" cy="231775"/>
          </a:xfrm>
          <a:prstGeom prst="rect">
            <a:avLst/>
          </a:prstGeom>
          <a:noFill/>
          <a:ln>
            <a:noFill/>
          </a:ln>
        </p:spPr>
      </p:pic>
      <p:pic>
        <p:nvPicPr>
          <p:cNvPr descr="{&quot;backgroundColorModified&quot;:false,&quot;backgroundColor&quot;:&quot;#FFFFFF&quot;,&quot;aid&quot;:null,&quot;type&quot;:&quot;gather*&quot;,&quot;font&quot;:{&quot;color&quot;:&quot;#595959&quot;,&quot;family&quot;:&quot;Arial&quot;,&quot;size&quot;:18},&quot;code&quot;:&quot;\\begin{gather*}\n{n\\,=\\,p_{1}^{\\alpha_{1}}.p_{2}^{\\alpha_{2}}.p_{3}^{\\alpha_{3}}...p_{s}^{\\alpha_{s}},\\,p_{1}&lt;p_{2}&lt;p_{3}...&lt;p_{s},\\,p_{i}-nt,\\,\\alpha_{i}\\in N}\t\n\\end{gather*}&quot;,&quot;id&quot;:&quot;1&quot;,&quot;ts&quot;:1621745611764,&quot;cs&quot;:&quot;4rFi90rrpK3YF1FC0FjyrQ==&quot;,&quot;size&quot;:{&quot;width&quot;:719.5,&quot;height&quot;:30.5}}" id="123" name="Google Shape;123;p22"/>
          <p:cNvPicPr preferRelativeResize="0"/>
          <p:nvPr/>
        </p:nvPicPr>
        <p:blipFill>
          <a:blip r:embed="rId4">
            <a:alphaModFix/>
          </a:blip>
          <a:stretch>
            <a:fillRect/>
          </a:stretch>
        </p:blipFill>
        <p:spPr>
          <a:xfrm>
            <a:off x="1038654" y="2574815"/>
            <a:ext cx="6853238" cy="290513"/>
          </a:xfrm>
          <a:prstGeom prst="rect">
            <a:avLst/>
          </a:prstGeom>
          <a:noFill/>
          <a:ln cap="flat" cmpd="sng" w="9525">
            <a:solidFill>
              <a:schemeClr val="accent5"/>
            </a:solidFill>
            <a:prstDash val="dot"/>
            <a:round/>
            <a:headEnd len="sm" w="sm" type="none"/>
            <a:tailEnd len="sm" w="sm" type="none"/>
          </a:ln>
        </p:spPr>
      </p:pic>
      <p:pic>
        <p:nvPicPr>
          <p:cNvPr descr="{&quot;id&quot;:&quot;5&quot;,&quot;type&quot;:&quot;$&quot;,&quot;backgroundColor&quot;:&quot;#FFFFFF&quot;,&quot;font&quot;:{&quot;size&quot;:14,&quot;color&quot;:&quot;#595959&quot;,&quot;family&quot;:&quot;Arial&quot;},&quot;code&quot;:&quot;$84\\,=\\,2^{2}.\\,3^{1}.7^{1}$&quot;,&quot;backgroundColorModified&quot;:false,&quot;aid&quot;:null,&quot;ts&quot;:1621782203650,&quot;cs&quot;:&quot;o3gI6EfQFLH8qDbWyjrXhg==&quot;,&quot;size&quot;:{&quot;width&quot;:130.83333333333334,&quot;height&quot;:19}}" id="124" name="Google Shape;124;p22"/>
          <p:cNvPicPr preferRelativeResize="0"/>
          <p:nvPr/>
        </p:nvPicPr>
        <p:blipFill>
          <a:blip r:embed="rId5">
            <a:alphaModFix/>
          </a:blip>
          <a:stretch>
            <a:fillRect/>
          </a:stretch>
        </p:blipFill>
        <p:spPr>
          <a:xfrm>
            <a:off x="1269825" y="3516088"/>
            <a:ext cx="1246188" cy="180975"/>
          </a:xfrm>
          <a:prstGeom prst="rect">
            <a:avLst/>
          </a:prstGeom>
          <a:noFill/>
          <a:ln>
            <a:noFill/>
          </a:ln>
        </p:spPr>
      </p:pic>
      <p:pic>
        <p:nvPicPr>
          <p:cNvPr descr="{&quot;id&quot;:&quot;5&quot;,&quot;aid&quot;:null,&quot;code&quot;:&quot;$6=\\,2^{1}.\\,3^{1}$&quot;,&quot;font&quot;:{&quot;family&quot;:&quot;Arial&quot;,&quot;size&quot;:14,&quot;color&quot;:&quot;#595959&quot;},&quot;type&quot;:&quot;$&quot;,&quot;backgroundColor&quot;:&quot;#FFFFFF&quot;,&quot;backgroundColorModified&quot;:false,&quot;ts&quot;:1621782271931,&quot;cs&quot;:&quot;oY8Dx1sGsxRN5qwtWkhVOA==&quot;,&quot;size&quot;:{&quot;width&quot;:91.83333333333331,&quot;height&quot;:18.5}}" id="125" name="Google Shape;125;p22"/>
          <p:cNvPicPr preferRelativeResize="0"/>
          <p:nvPr/>
        </p:nvPicPr>
        <p:blipFill>
          <a:blip r:embed="rId6">
            <a:alphaModFix/>
          </a:blip>
          <a:stretch>
            <a:fillRect/>
          </a:stretch>
        </p:blipFill>
        <p:spPr>
          <a:xfrm>
            <a:off x="1300536" y="3253938"/>
            <a:ext cx="874713" cy="17621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Số nguyên tố và hợp số(3)</a:t>
            </a:r>
            <a:endParaRPr/>
          </a:p>
        </p:txBody>
      </p:sp>
      <p:sp>
        <p:nvSpPr>
          <p:cNvPr id="132" name="Google Shape;132;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US"/>
              <a:t>Làm thế nào để phân tích n thành tích của các số nguyên tố </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US"/>
              <a:t>Giải pháp:</a:t>
            </a:r>
            <a:endParaRPr/>
          </a:p>
          <a:p>
            <a:pPr indent="-317500" lvl="1" marL="914400" rtl="0" algn="l">
              <a:spcBef>
                <a:spcPts val="0"/>
              </a:spcBef>
              <a:spcAft>
                <a:spcPts val="0"/>
              </a:spcAft>
              <a:buSzPts val="1400"/>
              <a:buChar char="○"/>
            </a:pPr>
            <a:r>
              <a:rPr lang="en-US"/>
              <a:t>Bắt đầu kiểm tra với n chia cho p (2|n, 3|n, 5|n,....)</a:t>
            </a:r>
            <a:endParaRPr/>
          </a:p>
          <a:p>
            <a:pPr indent="-317500" lvl="1" marL="914400" rtl="0" algn="l">
              <a:spcBef>
                <a:spcPts val="0"/>
              </a:spcBef>
              <a:spcAft>
                <a:spcPts val="0"/>
              </a:spcAft>
              <a:buSzPts val="1400"/>
              <a:buChar char="○"/>
            </a:pPr>
            <a:r>
              <a:rPr lang="en-US"/>
              <a:t>Nếu tìm thấy p, thì lấy thương m</a:t>
            </a:r>
            <a:endParaRPr/>
          </a:p>
          <a:p>
            <a:pPr indent="-317500" lvl="1" marL="914400" rtl="0" algn="l">
              <a:spcBef>
                <a:spcPts val="0"/>
              </a:spcBef>
              <a:spcAft>
                <a:spcPts val="0"/>
              </a:spcAft>
              <a:buSzPts val="1400"/>
              <a:buChar char="○"/>
            </a:pPr>
            <a:r>
              <a:rPr lang="en-US"/>
              <a:t>Tiếp tục quá trình với m.</a:t>
            </a:r>
            <a:endParaRPr/>
          </a:p>
          <a:p>
            <a:pPr indent="-342900" lvl="0" marL="457200" rtl="0" algn="l">
              <a:spcBef>
                <a:spcPts val="0"/>
              </a:spcBef>
              <a:spcAft>
                <a:spcPts val="0"/>
              </a:spcAft>
              <a:buSzPts val="1800"/>
              <a:buChar char="●"/>
            </a:pPr>
            <a:r>
              <a:rPr lang="en-US"/>
              <a:t>Ví dụ</a:t>
            </a:r>
            <a:endParaRPr/>
          </a:p>
          <a:p>
            <a:pPr indent="-317500" lvl="1" marL="914400" rtl="0" algn="l">
              <a:spcBef>
                <a:spcPts val="0"/>
              </a:spcBef>
              <a:spcAft>
                <a:spcPts val="0"/>
              </a:spcAft>
              <a:buSzPts val="1400"/>
              <a:buChar char="○"/>
            </a:pPr>
            <a:r>
              <a:rPr lang="en-US"/>
              <a:t>7007 không chia hết cho 2, 3, 5, mà chia hết cho 7 với thương 1001</a:t>
            </a:r>
            <a:endParaRPr/>
          </a:p>
          <a:p>
            <a:pPr indent="-317500" lvl="1" marL="914400" rtl="0" algn="l">
              <a:spcBef>
                <a:spcPts val="0"/>
              </a:spcBef>
              <a:spcAft>
                <a:spcPts val="0"/>
              </a:spcAft>
              <a:buSzPts val="1400"/>
              <a:buChar char="○"/>
            </a:pPr>
            <a:r>
              <a:rPr lang="en-US"/>
              <a:t>1001 không chia hết cho 2, 3, 5, mà chia hết cho 7 với thương 143</a:t>
            </a:r>
            <a:endParaRPr/>
          </a:p>
          <a:p>
            <a:pPr indent="-317500" lvl="1" marL="914400" rtl="0" algn="l">
              <a:spcBef>
                <a:spcPts val="0"/>
              </a:spcBef>
              <a:spcAft>
                <a:spcPts val="0"/>
              </a:spcAft>
              <a:buSzPts val="1400"/>
              <a:buChar char="○"/>
            </a:pPr>
            <a:r>
              <a:rPr lang="en-US"/>
              <a:t>143 không chia hết cho 2, 3, 5, 7, mà chia hết cho 11 với thương 13</a:t>
            </a:r>
            <a:endParaRPr/>
          </a:p>
          <a:p>
            <a:pPr indent="-342900" lvl="0" marL="457200" rtl="0" algn="l">
              <a:spcBef>
                <a:spcPts val="0"/>
              </a:spcBef>
              <a:spcAft>
                <a:spcPts val="0"/>
              </a:spcAft>
              <a:buSzPts val="1800"/>
              <a:buChar char="●"/>
            </a:pPr>
            <a:r>
              <a:rPr lang="en-US"/>
              <a:t>Bài tập(10 phút)</a:t>
            </a:r>
            <a:endParaRPr/>
          </a:p>
          <a:p>
            <a:pPr indent="-317500" lvl="1" marL="914400" rtl="0" algn="l">
              <a:spcBef>
                <a:spcPts val="0"/>
              </a:spcBef>
              <a:spcAft>
                <a:spcPts val="0"/>
              </a:spcAft>
              <a:buSzPts val="1400"/>
              <a:buChar char="○"/>
            </a:pPr>
            <a:r>
              <a:rPr lang="en-US"/>
              <a:t>Viết chương trình nhập vào n và đưa ra danh sách tích của các nguyên tố</a:t>
            </a:r>
            <a:endParaRPr/>
          </a:p>
        </p:txBody>
      </p:sp>
      <p:sp>
        <p:nvSpPr>
          <p:cNvPr id="133" name="Google Shape;133;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descr="{&quot;id&quot;:&quot;1&quot;,&quot;backgroundColor&quot;:&quot;#FFFFFF&quot;,&quot;type&quot;:&quot;$&quot;,&quot;font&quot;:{&quot;family&quot;:&quot;Arial&quot;,&quot;color&quot;:&quot;#595959&quot;,&quot;size&quot;:18},&quot;backgroundColorModified&quot;:false,&quot;aid&quot;:null,&quot;code&quot;:&quot;$n\\in\\,N,\\,n\\,&gt;1,\\,$&quot;,&quot;ts&quot;:1621498357408,&quot;cs&quot;:&quot;VPg8PLsptS694Cp48WBqfA==&quot;,&quot;size&quot;:{&quot;width&quot;:172.66666666666666,&quot;height&quot;:24.333333333333332}}" id="134" name="Google Shape;134;p23"/>
          <p:cNvPicPr preferRelativeResize="0"/>
          <p:nvPr/>
        </p:nvPicPr>
        <p:blipFill>
          <a:blip r:embed="rId3">
            <a:alphaModFix/>
          </a:blip>
          <a:stretch>
            <a:fillRect/>
          </a:stretch>
        </p:blipFill>
        <p:spPr>
          <a:xfrm>
            <a:off x="2967200" y="1017725"/>
            <a:ext cx="1644650" cy="231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103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Ư</a:t>
            </a:r>
            <a:r>
              <a:rPr lang="en-US"/>
              <a:t>ớc số, tổng và tích của chúng(1)</a:t>
            </a:r>
            <a:endParaRPr/>
          </a:p>
        </p:txBody>
      </p:sp>
      <p:sp>
        <p:nvSpPr>
          <p:cNvPr id="141" name="Google Shape;141;p24"/>
          <p:cNvSpPr txBox="1"/>
          <p:nvPr>
            <p:ph idx="1" type="body"/>
          </p:nvPr>
        </p:nvSpPr>
        <p:spPr>
          <a:xfrm>
            <a:off x="311700" y="1176825"/>
            <a:ext cx="8520600" cy="3677400"/>
          </a:xfrm>
          <a:prstGeom prst="rect">
            <a:avLst/>
          </a:prstGeom>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US"/>
              <a:t>Số các ước số</a:t>
            </a:r>
            <a:r>
              <a:rPr lang="en-US"/>
              <a:t> của n:</a:t>
            </a:r>
            <a:endParaRPr/>
          </a:p>
          <a:p>
            <a:pPr indent="0" lvl="0" marL="914400" marR="0" rtl="0" algn="l">
              <a:lnSpc>
                <a:spcPct val="115000"/>
              </a:lnSpc>
              <a:spcBef>
                <a:spcPts val="1600"/>
              </a:spcBef>
              <a:spcAft>
                <a:spcPts val="0"/>
              </a:spcAft>
              <a:buNone/>
            </a:pPr>
            <a:r>
              <a:rPr lang="en-US"/>
              <a:t> </a:t>
            </a:r>
            <a:endParaRPr/>
          </a:p>
          <a:p>
            <a:pPr indent="0" lvl="0" marL="914400" marR="0" rtl="0" algn="l">
              <a:lnSpc>
                <a:spcPct val="115000"/>
              </a:lnSpc>
              <a:spcBef>
                <a:spcPts val="1600"/>
              </a:spcBef>
              <a:spcAft>
                <a:spcPts val="0"/>
              </a:spcAft>
              <a:buNone/>
            </a:pPr>
            <a:r>
              <a:t/>
            </a:r>
            <a:endParaRPr/>
          </a:p>
          <a:p>
            <a:pPr indent="0" lvl="0" marL="914400" marR="0" rtl="0" algn="l">
              <a:lnSpc>
                <a:spcPct val="115000"/>
              </a:lnSpc>
              <a:spcBef>
                <a:spcPts val="1600"/>
              </a:spcBef>
              <a:spcAft>
                <a:spcPts val="0"/>
              </a:spcAft>
              <a:buNone/>
            </a:pPr>
            <a:r>
              <a:rPr lang="en-US"/>
              <a:t>  </a:t>
            </a:r>
            <a:endParaRPr b="1"/>
          </a:p>
          <a:p>
            <a:pPr indent="-342900" lvl="0" marL="457200" rtl="0" algn="l">
              <a:spcBef>
                <a:spcPts val="0"/>
              </a:spcBef>
              <a:spcAft>
                <a:spcPts val="0"/>
              </a:spcAft>
              <a:buSzPts val="1800"/>
              <a:buChar char="●"/>
            </a:pPr>
            <a:r>
              <a:rPr b="1" lang="en-US"/>
              <a:t>Tổng các ước số</a:t>
            </a:r>
            <a:r>
              <a:rPr lang="en-US"/>
              <a:t> của 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1" marL="914400" marR="0" rtl="0" algn="l">
              <a:lnSpc>
                <a:spcPct val="115000"/>
              </a:lnSpc>
              <a:spcBef>
                <a:spcPts val="1600"/>
              </a:spcBef>
              <a:spcAft>
                <a:spcPts val="0"/>
              </a:spcAft>
              <a:buSzPts val="1400"/>
              <a:buChar char="○"/>
            </a:pPr>
            <a:r>
              <a:rPr lang="en-US"/>
              <a:t> </a:t>
            </a:r>
            <a:endParaRPr/>
          </a:p>
          <a:p>
            <a:pPr indent="-317500" lvl="1" marL="914400" marR="0" rtl="0" algn="l">
              <a:lnSpc>
                <a:spcPct val="115000"/>
              </a:lnSpc>
              <a:spcBef>
                <a:spcPts val="0"/>
              </a:spcBef>
              <a:spcAft>
                <a:spcPts val="0"/>
              </a:spcAft>
              <a:buSzPts val="1400"/>
              <a:buChar char="○"/>
            </a:pPr>
            <a:r>
              <a:t/>
            </a:r>
            <a:endParaRPr/>
          </a:p>
          <a:p>
            <a:pPr indent="0" lvl="0" marL="9144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2" name="Google Shape;14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descr="{&quot;id&quot;:&quot;1&quot;,&quot;backgroundColor&quot;:&quot;#FFFFFF&quot;,&quot;type&quot;:&quot;$&quot;,&quot;font&quot;:{&quot;family&quot;:&quot;Arial&quot;,&quot;color&quot;:&quot;#595959&quot;,&quot;size&quot;:18},&quot;backgroundColorModified&quot;:false,&quot;aid&quot;:null,&quot;code&quot;:&quot;$n\\in\\,N,\\,n\\,&gt;1,\\,$&quot;,&quot;ts&quot;:1621498357408,&quot;cs&quot;:&quot;VPg8PLsptS694Cp48WBqfA==&quot;,&quot;size&quot;:{&quot;width&quot;:172.66666666666666,&quot;height&quot;:24.333333333333332}}" id="143" name="Google Shape;143;p24"/>
          <p:cNvPicPr preferRelativeResize="0"/>
          <p:nvPr/>
        </p:nvPicPr>
        <p:blipFill>
          <a:blip r:embed="rId3">
            <a:alphaModFix/>
          </a:blip>
          <a:stretch>
            <a:fillRect/>
          </a:stretch>
        </p:blipFill>
        <p:spPr>
          <a:xfrm>
            <a:off x="3200988" y="810450"/>
            <a:ext cx="1644650" cy="231775"/>
          </a:xfrm>
          <a:prstGeom prst="rect">
            <a:avLst/>
          </a:prstGeom>
          <a:noFill/>
          <a:ln>
            <a:noFill/>
          </a:ln>
        </p:spPr>
      </p:pic>
      <p:pic>
        <p:nvPicPr>
          <p:cNvPr descr="{&quot;backgroundColorModified&quot;:false,&quot;code&quot;:&quot;$\\tau\\left(n\\right)\\,=\\,\\prod_{i=1}^{s}\\left(\\alpha_{i}+1\\right)$&quot;,&quot;aid&quot;:null,&quot;type&quot;:&quot;$&quot;,&quot;font&quot;:{&quot;size&quot;:18,&quot;color&quot;:&quot;#595959&quot;,&quot;family&quot;:&quot;Arial&quot;},&quot;id&quot;:&quot;6&quot;,&quot;backgroundColor&quot;:&quot;#FFFFFF&quot;,&quot;ts&quot;:1621772645352,&quot;cs&quot;:&quot;sp0M9yqrkxfQqB5EH2ozOQ==&quot;,&quot;size&quot;:{&quot;width&quot;:252.79999999999995,&quot;height&quot;:30.399999999999988}}" id="144" name="Google Shape;144;p24"/>
          <p:cNvPicPr preferRelativeResize="0"/>
          <p:nvPr/>
        </p:nvPicPr>
        <p:blipFill>
          <a:blip r:embed="rId4">
            <a:alphaModFix/>
          </a:blip>
          <a:stretch>
            <a:fillRect/>
          </a:stretch>
        </p:blipFill>
        <p:spPr>
          <a:xfrm>
            <a:off x="3287925" y="1300263"/>
            <a:ext cx="2407920" cy="289560"/>
          </a:xfrm>
          <a:prstGeom prst="rect">
            <a:avLst/>
          </a:prstGeom>
          <a:noFill/>
          <a:ln cap="flat" cmpd="sng" w="9525">
            <a:solidFill>
              <a:schemeClr val="accent5"/>
            </a:solidFill>
            <a:prstDash val="dot"/>
            <a:round/>
            <a:headEnd len="sm" w="sm" type="none"/>
            <a:tailEnd len="sm" w="sm" type="none"/>
          </a:ln>
        </p:spPr>
      </p:pic>
      <p:pic>
        <p:nvPicPr>
          <p:cNvPr descr="{&quot;id&quot;:&quot;7&quot;,&quot;aid&quot;:null,&quot;type&quot;:&quot;lalign*&quot;,&quot;backgroundColor&quot;:&quot;#FFFFFF&quot;,&quot;code&quot;:&quot;\\begin{lalign*}\n&amp;{84=\\,2^{2}.3^{1}.7^{1}}\\\\\n\\end{lalign*}&quot;,&quot;backgroundColorModified&quot;:false,&quot;font&quot;:{&quot;color&quot;:&quot;#595959&quot;,&quot;size&quot;:18,&quot;family&quot;:&quot;Arial&quot;},&quot;ts&quot;:1621773936213,&quot;cs&quot;:&quot;RZY8bspuwBF0aX1HOZGWkw==&quot;,&quot;size&quot;:{&quot;width&quot;:154.5,&quot;height&quot;:24.666666666666668}}" id="145" name="Google Shape;145;p24"/>
          <p:cNvPicPr preferRelativeResize="0"/>
          <p:nvPr/>
        </p:nvPicPr>
        <p:blipFill>
          <a:blip r:embed="rId5">
            <a:alphaModFix/>
          </a:blip>
          <a:stretch>
            <a:fillRect/>
          </a:stretch>
        </p:blipFill>
        <p:spPr>
          <a:xfrm>
            <a:off x="1171140" y="1847863"/>
            <a:ext cx="1471613" cy="234950"/>
          </a:xfrm>
          <a:prstGeom prst="rect">
            <a:avLst/>
          </a:prstGeom>
          <a:noFill/>
          <a:ln>
            <a:noFill/>
          </a:ln>
        </p:spPr>
      </p:pic>
      <p:pic>
        <p:nvPicPr>
          <p:cNvPr descr="{&quot;type&quot;:&quot;$&quot;,&quot;aid&quot;:null,&quot;code&quot;:&quot;$\\tau\\left(84\\right)=\\left(2+1\\right).\\left(1+1\\right).\\left(1+1\\right)\\,=12$&quot;,&quot;font&quot;:{&quot;color&quot;:&quot;#595959&quot;,&quot;family&quot;:&quot;Arial&quot;,&quot;size&quot;:18},&quot;id&quot;:&quot;8&quot;,&quot;backgroundColorModified&quot;:false,&quot;backgroundColor&quot;:&quot;#FFFFFF&quot;,&quot;ts&quot;:1621774138265,&quot;cs&quot;:&quot;tby372IsnMR/lb+9ixLpNA==&quot;,&quot;size&quot;:{&quot;width&quot;:439.6666666666667,&quot;height&quot;:27.666666666666668}}" id="146" name="Google Shape;146;p24"/>
          <p:cNvPicPr preferRelativeResize="0"/>
          <p:nvPr/>
        </p:nvPicPr>
        <p:blipFill>
          <a:blip r:embed="rId6">
            <a:alphaModFix/>
          </a:blip>
          <a:stretch>
            <a:fillRect/>
          </a:stretch>
        </p:blipFill>
        <p:spPr>
          <a:xfrm>
            <a:off x="1171150" y="2160925"/>
            <a:ext cx="4187825" cy="263525"/>
          </a:xfrm>
          <a:prstGeom prst="rect">
            <a:avLst/>
          </a:prstGeom>
          <a:noFill/>
          <a:ln>
            <a:noFill/>
          </a:ln>
        </p:spPr>
      </p:pic>
      <p:pic>
        <p:nvPicPr>
          <p:cNvPr descr="{&quot;id&quot;:&quot;8&quot;,&quot;backgroundColorModified&quot;:false,&quot;backgroundColor&quot;:&quot;#FFFFFF&quot;,&quot;type&quot;:&quot;$&quot;,&quot;font&quot;:{&quot;size&quot;:18,&quot;color&quot;:&quot;#595959&quot;,&quot;family&quot;:&quot;Arial&quot;},&quot;aid&quot;:null,&quot;code&quot;:&quot;$\\tau\\left(84\\right):\\,1,2,3,4,6,7,\\,12,14,21,28,42,84$&quot;,&quot;ts&quot;:1621774026364,&quot;cs&quot;:&quot;lfjfYUkgsTRBgwMpLVjYjQ==&quot;,&quot;size&quot;:{&quot;width&quot;:477,&quot;height&quot;:27.666666666666668}}" id="147" name="Google Shape;147;p24"/>
          <p:cNvPicPr preferRelativeResize="0"/>
          <p:nvPr/>
        </p:nvPicPr>
        <p:blipFill>
          <a:blip r:embed="rId7">
            <a:alphaModFix/>
          </a:blip>
          <a:stretch>
            <a:fillRect/>
          </a:stretch>
        </p:blipFill>
        <p:spPr>
          <a:xfrm>
            <a:off x="1171150" y="2444750"/>
            <a:ext cx="4543425" cy="263525"/>
          </a:xfrm>
          <a:prstGeom prst="rect">
            <a:avLst/>
          </a:prstGeom>
          <a:noFill/>
          <a:ln>
            <a:noFill/>
          </a:ln>
        </p:spPr>
      </p:pic>
      <p:pic>
        <p:nvPicPr>
          <p:cNvPr descr="{&quot;font&quot;:{&quot;color&quot;:&quot;#595959&quot;,&quot;family&quot;:&quot;Arial&quot;,&quot;size&quot;:18},&quot;aid&quot;:null,&quot;backgroundColorModified&quot;:false,&quot;type&quot;:&quot;$&quot;,&quot;id&quot;:&quot;6&quot;,&quot;code&quot;:&quot;$\\sigma\\left(n\\right)=\\,\\prod_{i=1}^{s}\\left(1+\\,p_{i}+...+p_{i}^{\\alpha_{i}}\\right)=\\prod_{i=1}^{s}\\left(\\frac{p_{i}^{\\alpha_{i}+1}-1}{p_{i}-1}\\right)$&quot;,&quot;backgroundColor&quot;:&quot;#FFFFFF&quot;,&quot;ts&quot;:1621774634057,&quot;cs&quot;:&quot;e10YZ7xaBNp4Ti4Bk881ww==&quot;,&quot;size&quot;:{&quot;width&quot;:583,&quot;height&quot;:66.5}}" id="148" name="Google Shape;148;p24"/>
          <p:cNvPicPr preferRelativeResize="0"/>
          <p:nvPr/>
        </p:nvPicPr>
        <p:blipFill>
          <a:blip r:embed="rId8">
            <a:alphaModFix/>
          </a:blip>
          <a:stretch>
            <a:fillRect/>
          </a:stretch>
        </p:blipFill>
        <p:spPr>
          <a:xfrm>
            <a:off x="2109350" y="3417600"/>
            <a:ext cx="5553075" cy="633413"/>
          </a:xfrm>
          <a:prstGeom prst="rect">
            <a:avLst/>
          </a:prstGeom>
          <a:noFill/>
          <a:ln cap="flat" cmpd="sng" w="9525">
            <a:solidFill>
              <a:schemeClr val="accent5"/>
            </a:solidFill>
            <a:prstDash val="dot"/>
            <a:round/>
            <a:headEnd len="sm" w="sm" type="none"/>
            <a:tailEnd len="sm" w="sm" type="none"/>
          </a:ln>
        </p:spPr>
      </p:pic>
      <p:pic>
        <p:nvPicPr>
          <p:cNvPr descr="{&quot;aid&quot;:null,&quot;id&quot;:&quot;8&quot;,&quot;font&quot;:{&quot;family&quot;:&quot;Arial&quot;,&quot;color&quot;:&quot;#595959&quot;,&quot;size&quot;:18},&quot;type&quot;:&quot;$&quot;,&quot;backgroundColor&quot;:&quot;#FFFFFF&quot;,&quot;code&quot;:&quot;$\\sigma\\left(84\\right)=\\,\\frac{2^{3}-1}{2-1}.\\frac{3^{2}-1}{3-1}.\\frac{7^{2}-1}{7-1}=224$&quot;,&quot;backgroundColorModified&quot;:false,&quot;ts&quot;:1621775276287,&quot;cs&quot;:&quot;/8DhGd5zbuXN4kjzA//80w==&quot;,&quot;size&quot;:{&quot;width&quot;:372.6666666666667,&quot;height&quot;:37.333333333333336}}" id="149" name="Google Shape;149;p24"/>
          <p:cNvPicPr preferRelativeResize="0"/>
          <p:nvPr/>
        </p:nvPicPr>
        <p:blipFill>
          <a:blip r:embed="rId9">
            <a:alphaModFix/>
          </a:blip>
          <a:stretch>
            <a:fillRect/>
          </a:stretch>
        </p:blipFill>
        <p:spPr>
          <a:xfrm>
            <a:off x="1171141" y="4206650"/>
            <a:ext cx="3549650" cy="355600"/>
          </a:xfrm>
          <a:prstGeom prst="rect">
            <a:avLst/>
          </a:prstGeom>
          <a:noFill/>
          <a:ln>
            <a:noFill/>
          </a:ln>
        </p:spPr>
      </p:pic>
      <p:pic>
        <p:nvPicPr>
          <p:cNvPr descr="{&quot;backgroundColor&quot;:&quot;#FFFFFF&quot;,&quot;backgroundColorModified&quot;:false,&quot;type&quot;:&quot;$&quot;,&quot;aid&quot;:null,&quot;code&quot;:&quot;$\\sigma\\left(84\\right)=1+2+3+4+6+7+\\,12+14+21+28+42+84=224$&quot;,&quot;id&quot;:&quot;8&quot;,&quot;font&quot;:{&quot;family&quot;:&quot;Arial&quot;,&quot;color&quot;:&quot;#595959&quot;,&quot;size&quot;:18},&quot;ts&quot;:1621775420090,&quot;cs&quot;:&quot;e8pmZbC0+vSADkFgePO4Mw==&quot;,&quot;size&quot;:{&quot;width&quot;:802,&quot;height&quot;:28}}" id="150" name="Google Shape;150;p24"/>
          <p:cNvPicPr preferRelativeResize="0"/>
          <p:nvPr/>
        </p:nvPicPr>
        <p:blipFill>
          <a:blip r:embed="rId10">
            <a:alphaModFix/>
          </a:blip>
          <a:stretch>
            <a:fillRect/>
          </a:stretch>
        </p:blipFill>
        <p:spPr>
          <a:xfrm>
            <a:off x="1116275" y="4594176"/>
            <a:ext cx="7448551" cy="2600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311700" y="103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Ư</a:t>
            </a:r>
            <a:r>
              <a:rPr lang="en-US"/>
              <a:t>ớc số, tổng và tích của chúng(2)</a:t>
            </a:r>
            <a:endParaRPr/>
          </a:p>
        </p:txBody>
      </p:sp>
      <p:sp>
        <p:nvSpPr>
          <p:cNvPr id="157" name="Google Shape;157;p25"/>
          <p:cNvSpPr txBox="1"/>
          <p:nvPr>
            <p:ph idx="1" type="body"/>
          </p:nvPr>
        </p:nvSpPr>
        <p:spPr>
          <a:xfrm>
            <a:off x="311700" y="1176825"/>
            <a:ext cx="8520600" cy="3677400"/>
          </a:xfrm>
          <a:prstGeom prst="rect">
            <a:avLst/>
          </a:prstGeom>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US"/>
              <a:t>Tích của các ước số</a:t>
            </a:r>
            <a:r>
              <a:rPr lang="en-US"/>
              <a:t> của n</a:t>
            </a:r>
            <a:r>
              <a:rPr lang="en-US"/>
              <a:t>:</a:t>
            </a:r>
            <a:endParaRPr/>
          </a:p>
          <a:p>
            <a:pPr indent="0" lvl="0" marL="0" rtl="0" algn="l">
              <a:spcBef>
                <a:spcPts val="0"/>
              </a:spcBef>
              <a:spcAft>
                <a:spcPts val="0"/>
              </a:spcAft>
              <a:buNone/>
            </a:pPr>
            <a:r>
              <a:t/>
            </a:r>
            <a:endParaRPr/>
          </a:p>
          <a:p>
            <a:pPr indent="-317500" lvl="1" marL="914400" marR="0" rtl="0" algn="l">
              <a:lnSpc>
                <a:spcPct val="115000"/>
              </a:lnSpc>
              <a:spcBef>
                <a:spcPts val="1600"/>
              </a:spcBef>
              <a:spcAft>
                <a:spcPts val="0"/>
              </a:spcAft>
              <a:buSzPts val="1400"/>
              <a:buChar char="○"/>
            </a:pPr>
            <a:r>
              <a:rPr lang="en-US"/>
              <a:t> </a:t>
            </a:r>
            <a:endParaRPr/>
          </a:p>
          <a:p>
            <a:pPr indent="-317500" lvl="1" marL="914400" marR="0" rtl="0" algn="l">
              <a:lnSpc>
                <a:spcPct val="115000"/>
              </a:lnSpc>
              <a:spcBef>
                <a:spcPts val="0"/>
              </a:spcBef>
              <a:spcAft>
                <a:spcPts val="0"/>
              </a:spcAft>
              <a:buSzPts val="1400"/>
              <a:buChar char="○"/>
            </a:pPr>
            <a:r>
              <a:t/>
            </a:r>
            <a:endParaRPr/>
          </a:p>
          <a:p>
            <a:pPr indent="-317500" lvl="1" marL="914400" marR="0" rtl="0" algn="l">
              <a:lnSpc>
                <a:spcPct val="115000"/>
              </a:lnSpc>
              <a:spcBef>
                <a:spcPts val="0"/>
              </a:spcBef>
              <a:spcAft>
                <a:spcPts val="0"/>
              </a:spcAft>
              <a:buSzPts val="1400"/>
              <a:buChar char="○"/>
            </a:pPr>
            <a:r>
              <a:rPr lang="en-US"/>
              <a:t>  </a:t>
            </a:r>
            <a:endParaRPr/>
          </a:p>
          <a:p>
            <a:pPr indent="0" lvl="0" marL="0" marR="0" rtl="0" algn="l">
              <a:lnSpc>
                <a:spcPct val="100000"/>
              </a:lnSpc>
              <a:spcBef>
                <a:spcPts val="0"/>
              </a:spcBef>
              <a:spcAft>
                <a:spcPts val="0"/>
              </a:spcAft>
              <a:buNone/>
            </a:pPr>
            <a:r>
              <a:t/>
            </a:r>
            <a:endParaRPr sz="1400">
              <a:solidFill>
                <a:srgbClr val="000000"/>
              </a:solidFill>
            </a:endParaRPr>
          </a:p>
          <a:p>
            <a:pPr indent="0" lvl="0" marL="914400" rtl="0" algn="l">
              <a:spcBef>
                <a:spcPts val="0"/>
              </a:spcBef>
              <a:spcAft>
                <a:spcPts val="0"/>
              </a:spcAft>
              <a:buNone/>
            </a:pPr>
            <a:r>
              <a:t/>
            </a:r>
            <a:endParaRPr/>
          </a:p>
          <a:p>
            <a:pPr indent="-342900" lvl="0" marL="457200" rtl="0" algn="l">
              <a:spcBef>
                <a:spcPts val="0"/>
              </a:spcBef>
              <a:spcAft>
                <a:spcPts val="0"/>
              </a:spcAft>
              <a:buSzPts val="1800"/>
              <a:buChar char="●"/>
            </a:pPr>
            <a:r>
              <a:rPr lang="en-US"/>
              <a:t>n- </a:t>
            </a:r>
            <a:r>
              <a:rPr b="1" lang="en-US"/>
              <a:t>số hoàn hảo</a:t>
            </a:r>
            <a:r>
              <a:rPr lang="en-US"/>
              <a:t>, nếu </a:t>
            </a:r>
            <a:endParaRPr/>
          </a:p>
          <a:p>
            <a:pPr indent="-317500" lvl="1" marL="914400" marR="0" rtl="0" algn="l">
              <a:lnSpc>
                <a:spcPct val="115000"/>
              </a:lnSpc>
              <a:spcBef>
                <a:spcPts val="0"/>
              </a:spcBef>
              <a:spcAft>
                <a:spcPts val="0"/>
              </a:spcAft>
              <a:buSzPts val="1400"/>
              <a:buChar char="○"/>
            </a:pPr>
            <a:r>
              <a:rPr lang="en-US"/>
              <a:t>n bằng tổng các ước số của n, ngoài trừ n.</a:t>
            </a:r>
            <a:r>
              <a:rPr lang="en-US"/>
              <a:t> </a:t>
            </a:r>
            <a:endParaRPr/>
          </a:p>
          <a:p>
            <a:pPr indent="-317500" lvl="1" marL="914400" marR="0" rtl="0" algn="l">
              <a:lnSpc>
                <a:spcPct val="115000"/>
              </a:lnSpc>
              <a:spcBef>
                <a:spcPts val="0"/>
              </a:spcBef>
              <a:spcAft>
                <a:spcPts val="0"/>
              </a:spcAft>
              <a:buSzPts val="1400"/>
              <a:buChar char="○"/>
            </a:pPr>
            <a:r>
              <a:rPr lang="en-US"/>
              <a:t> </a:t>
            </a:r>
            <a:endParaRPr/>
          </a:p>
          <a:p>
            <a:pPr indent="-317500" lvl="1" marL="914400" marR="0" rtl="0" algn="l">
              <a:lnSpc>
                <a:spcPct val="115000"/>
              </a:lnSpc>
              <a:spcBef>
                <a:spcPts val="0"/>
              </a:spcBef>
              <a:spcAft>
                <a:spcPts val="0"/>
              </a:spcAft>
              <a:buSzPts val="1400"/>
              <a:buChar char="○"/>
            </a:pPr>
            <a:r>
              <a:t/>
            </a:r>
            <a:endParaRPr/>
          </a:p>
          <a:p>
            <a:pPr indent="-342900" lvl="0" marL="457200" marR="0" rtl="0" algn="l">
              <a:lnSpc>
                <a:spcPct val="115000"/>
              </a:lnSpc>
              <a:spcBef>
                <a:spcPts val="0"/>
              </a:spcBef>
              <a:spcAft>
                <a:spcPts val="0"/>
              </a:spcAft>
              <a:buSzPts val="1800"/>
              <a:buChar char="●"/>
            </a:pPr>
            <a:r>
              <a:rPr b="1" lang="en-US"/>
              <a:t>Bài tập(10 phút)</a:t>
            </a:r>
            <a:r>
              <a:rPr lang="en-US"/>
              <a:t>: Tìm số hoàn hảo từ 1 đến n</a:t>
            </a:r>
            <a:r>
              <a:rPr lang="en-US"/>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8" name="Google Shape;158;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descr="{&quot;id&quot;:&quot;1&quot;,&quot;backgroundColor&quot;:&quot;#FFFFFF&quot;,&quot;type&quot;:&quot;$&quot;,&quot;font&quot;:{&quot;family&quot;:&quot;Arial&quot;,&quot;color&quot;:&quot;#595959&quot;,&quot;size&quot;:18},&quot;backgroundColorModified&quot;:false,&quot;aid&quot;:null,&quot;code&quot;:&quot;$n\\in\\,N,\\,n\\,&gt;1,\\,$&quot;,&quot;ts&quot;:1621498357408,&quot;cs&quot;:&quot;VPg8PLsptS694Cp48WBqfA==&quot;,&quot;size&quot;:{&quot;width&quot;:172.66666666666666,&quot;height&quot;:24.333333333333332}}" id="159" name="Google Shape;159;p25"/>
          <p:cNvPicPr preferRelativeResize="0"/>
          <p:nvPr/>
        </p:nvPicPr>
        <p:blipFill>
          <a:blip r:embed="rId3">
            <a:alphaModFix/>
          </a:blip>
          <a:stretch>
            <a:fillRect/>
          </a:stretch>
        </p:blipFill>
        <p:spPr>
          <a:xfrm>
            <a:off x="3200988" y="810450"/>
            <a:ext cx="1644650" cy="231775"/>
          </a:xfrm>
          <a:prstGeom prst="rect">
            <a:avLst/>
          </a:prstGeom>
          <a:noFill/>
          <a:ln>
            <a:noFill/>
          </a:ln>
        </p:spPr>
      </p:pic>
      <p:pic>
        <p:nvPicPr>
          <p:cNvPr descr="{&quot;aid&quot;:null,&quot;code&quot;:&quot;$\\mu\\left(n\\right)\\,=\\,n^{\\tau\\left(n\\right)/2}$&quot;,&quot;id&quot;:&quot;6&quot;,&quot;type&quot;:&quot;$&quot;,&quot;backgroundColorModified&quot;:false,&quot;font&quot;:{&quot;size&quot;:18,&quot;family&quot;:&quot;Arial&quot;,&quot;color&quot;:&quot;#595959&quot;},&quot;backgroundColor&quot;:&quot;#FFFFFF&quot;,&quot;ts&quot;:1621776191924,&quot;cs&quot;:&quot;2NKtnZJFuYntUJ1P2gl/Ow==&quot;,&quot;size&quot;:{&quot;width&quot;:172.33333333333334,&quot;height&quot;:32.166666666666664}}" id="160" name="Google Shape;160;p25"/>
          <p:cNvPicPr preferRelativeResize="0"/>
          <p:nvPr/>
        </p:nvPicPr>
        <p:blipFill>
          <a:blip r:embed="rId4">
            <a:alphaModFix/>
          </a:blip>
          <a:stretch>
            <a:fillRect/>
          </a:stretch>
        </p:blipFill>
        <p:spPr>
          <a:xfrm>
            <a:off x="3876399" y="1254513"/>
            <a:ext cx="1641475" cy="306388"/>
          </a:xfrm>
          <a:prstGeom prst="rect">
            <a:avLst/>
          </a:prstGeom>
          <a:noFill/>
          <a:ln cap="flat" cmpd="sng" w="9525">
            <a:solidFill>
              <a:schemeClr val="accent5"/>
            </a:solidFill>
            <a:prstDash val="dot"/>
            <a:round/>
            <a:headEnd len="sm" w="sm" type="none"/>
            <a:tailEnd len="sm" w="sm" type="none"/>
          </a:ln>
        </p:spPr>
      </p:pic>
      <p:pic>
        <p:nvPicPr>
          <p:cNvPr descr="{&quot;id&quot;:&quot;7&quot;,&quot;aid&quot;:null,&quot;type&quot;:&quot;lalign*&quot;,&quot;backgroundColor&quot;:&quot;#FFFFFF&quot;,&quot;code&quot;:&quot;\\begin{lalign*}\n&amp;{84=\\,2^{2}.3^{1}.7^{1}}\\\\\n\\end{lalign*}&quot;,&quot;backgroundColorModified&quot;:false,&quot;font&quot;:{&quot;color&quot;:&quot;#595959&quot;,&quot;size&quot;:18,&quot;family&quot;:&quot;Arial&quot;},&quot;ts&quot;:1621773936213,&quot;cs&quot;:&quot;RZY8bspuwBF0aX1HOZGWkw==&quot;,&quot;size&quot;:{&quot;width&quot;:154.5,&quot;height&quot;:24.666666666666668}}" id="161" name="Google Shape;161;p25"/>
          <p:cNvPicPr preferRelativeResize="0"/>
          <p:nvPr/>
        </p:nvPicPr>
        <p:blipFill>
          <a:blip r:embed="rId5">
            <a:alphaModFix/>
          </a:blip>
          <a:stretch>
            <a:fillRect/>
          </a:stretch>
        </p:blipFill>
        <p:spPr>
          <a:xfrm>
            <a:off x="1171140" y="2033563"/>
            <a:ext cx="1471613" cy="234950"/>
          </a:xfrm>
          <a:prstGeom prst="rect">
            <a:avLst/>
          </a:prstGeom>
          <a:noFill/>
          <a:ln>
            <a:noFill/>
          </a:ln>
        </p:spPr>
      </p:pic>
      <p:pic>
        <p:nvPicPr>
          <p:cNvPr descr="{&quot;type&quot;:&quot;$&quot;,&quot;aid&quot;:null,&quot;code&quot;:&quot;$\\tau\\left(84\\right)=\\left(2+1\\right).\\left(1+1\\right).\\left(1+1\\right)\\,=12$&quot;,&quot;font&quot;:{&quot;color&quot;:&quot;#595959&quot;,&quot;family&quot;:&quot;Arial&quot;,&quot;size&quot;:18},&quot;id&quot;:&quot;8&quot;,&quot;backgroundColorModified&quot;:false,&quot;backgroundColor&quot;:&quot;#FFFFFF&quot;,&quot;ts&quot;:1621774138265,&quot;cs&quot;:&quot;tby372IsnMR/lb+9ixLpNA==&quot;,&quot;size&quot;:{&quot;width&quot;:439.6666666666667,&quot;height&quot;:27.666666666666668}}" id="162" name="Google Shape;162;p25"/>
          <p:cNvPicPr preferRelativeResize="0"/>
          <p:nvPr/>
        </p:nvPicPr>
        <p:blipFill>
          <a:blip r:embed="rId6">
            <a:alphaModFix/>
          </a:blip>
          <a:stretch>
            <a:fillRect/>
          </a:stretch>
        </p:blipFill>
        <p:spPr>
          <a:xfrm>
            <a:off x="1171150" y="2314275"/>
            <a:ext cx="4187825" cy="231775"/>
          </a:xfrm>
          <a:prstGeom prst="rect">
            <a:avLst/>
          </a:prstGeom>
          <a:noFill/>
          <a:ln>
            <a:noFill/>
          </a:ln>
        </p:spPr>
      </p:pic>
      <p:pic>
        <p:nvPicPr>
          <p:cNvPr descr="{&quot;backgroundColorModified&quot;:false,&quot;font&quot;:{&quot;color&quot;:&quot;#595959&quot;,&quot;family&quot;:&quot;Arial&quot;,&quot;size&quot;:18},&quot;id&quot;:&quot;8&quot;,&quot;aid&quot;:null,&quot;backgroundColor&quot;:&quot;#FFFFFF&quot;,&quot;code&quot;:&quot;\\begin{gather*}\n{\\mu\\left(84\\right)=84^{6}\\,=\\left(1.84\\right).\\left(2.42\\right).\\left(3.28\\right).\\left(4.21\\right).\\left(6.14\\right).\\left(7.12\\right)=351298031616}\t\n\\end{gather*}&quot;,&quot;type&quot;:&quot;gather*&quot;,&quot;ts&quot;:1621777221316,&quot;cs&quot;:&quot;8n8WduJKbYcj9X6BiQmEvQ==&quot;,&quot;size&quot;:{&quot;width&quot;:867,&quot;height&quot;:31}}" id="163" name="Google Shape;163;p25"/>
          <p:cNvPicPr preferRelativeResize="0"/>
          <p:nvPr/>
        </p:nvPicPr>
        <p:blipFill>
          <a:blip r:embed="rId7">
            <a:alphaModFix/>
          </a:blip>
          <a:stretch>
            <a:fillRect/>
          </a:stretch>
        </p:blipFill>
        <p:spPr>
          <a:xfrm>
            <a:off x="1171149" y="2591800"/>
            <a:ext cx="7661150" cy="295275"/>
          </a:xfrm>
          <a:prstGeom prst="rect">
            <a:avLst/>
          </a:prstGeom>
          <a:noFill/>
          <a:ln>
            <a:noFill/>
          </a:ln>
        </p:spPr>
      </p:pic>
      <p:pic>
        <p:nvPicPr>
          <p:cNvPr descr="{&quot;code&quot;:&quot;$n=\\sigma\\left(n\\right)-n$&quot;,&quot;aid&quot;:null,&quot;font&quot;:{&quot;color&quot;:&quot;#595959&quot;,&quot;family&quot;:&quot;Arial&quot;,&quot;size&quot;:18},&quot;type&quot;:&quot;$&quot;,&quot;backgroundColorModified&quot;:false,&quot;id&quot;:&quot;9&quot;,&quot;backgroundColor&quot;:&quot;#FFFFFF&quot;,&quot;ts&quot;:1621777420410,&quot;cs&quot;:&quot;qqoONCTPdU3mqt3jZgnXjA==&quot;,&quot;size&quot;:{&quot;width&quot;:155.83333333333334,&quot;height&quot;:27.66666666666663}}" id="164" name="Google Shape;164;p25"/>
          <p:cNvPicPr preferRelativeResize="0"/>
          <p:nvPr/>
        </p:nvPicPr>
        <p:blipFill>
          <a:blip r:embed="rId8">
            <a:alphaModFix/>
          </a:blip>
          <a:stretch>
            <a:fillRect/>
          </a:stretch>
        </p:blipFill>
        <p:spPr>
          <a:xfrm>
            <a:off x="3067328" y="3391373"/>
            <a:ext cx="1484313" cy="263525"/>
          </a:xfrm>
          <a:prstGeom prst="rect">
            <a:avLst/>
          </a:prstGeom>
          <a:noFill/>
          <a:ln cap="flat" cmpd="sng" w="9525">
            <a:solidFill>
              <a:schemeClr val="accent5"/>
            </a:solidFill>
            <a:prstDash val="dot"/>
            <a:round/>
            <a:headEnd len="sm" w="sm" type="none"/>
            <a:tailEnd len="sm" w="sm" type="none"/>
          </a:ln>
        </p:spPr>
      </p:pic>
      <p:pic>
        <p:nvPicPr>
          <p:cNvPr descr="{&quot;type&quot;:&quot;$&quot;,&quot;aid&quot;:null,&quot;backgroundColorModified&quot;:false,&quot;id&quot;:&quot;10&quot;,&quot;font&quot;:{&quot;family&quot;:&quot;Arial&quot;,&quot;size&quot;:14,&quot;color&quot;:&quot;#595959&quot;},&quot;backgroundColor&quot;:&quot;#FFFFFF&quot;,&quot;code&quot;:&quot;$6\\,=\\,1+2+3$&quot;,&quot;ts&quot;:1621777717226,&quot;cs&quot;:&quot;YDJ8Z9UEJoEKD2O/ZU/ksA==&quot;,&quot;size&quot;:{&quot;width&quot;:129.66666666666666,&quot;height&quot;:16.166666666666668}}" id="165" name="Google Shape;165;p25"/>
          <p:cNvPicPr preferRelativeResize="0"/>
          <p:nvPr/>
        </p:nvPicPr>
        <p:blipFill>
          <a:blip r:embed="rId9">
            <a:alphaModFix/>
          </a:blip>
          <a:stretch>
            <a:fillRect/>
          </a:stretch>
        </p:blipFill>
        <p:spPr>
          <a:xfrm>
            <a:off x="1320120" y="3953575"/>
            <a:ext cx="1235075" cy="153988"/>
          </a:xfrm>
          <a:prstGeom prst="rect">
            <a:avLst/>
          </a:prstGeom>
          <a:noFill/>
          <a:ln>
            <a:noFill/>
          </a:ln>
        </p:spPr>
      </p:pic>
      <p:pic>
        <p:nvPicPr>
          <p:cNvPr descr="{&quot;backgroundColor&quot;:&quot;#FFFFFF&quot;,&quot;code&quot;:&quot;$28\\,=\\,1+2+4+7+14$&quot;,&quot;type&quot;:&quot;$&quot;,&quot;aid&quot;:null,&quot;backgroundColorModified&quot;:false,&quot;id&quot;:&quot;10&quot;,&quot;font&quot;:{&quot;size&quot;:14,&quot;family&quot;:&quot;Arial&quot;,&quot;color&quot;:&quot;#595959&quot;},&quot;ts&quot;:1621777781489,&quot;cs&quot;:&quot;zFoEyFzm6pSw3x65Vsvx8w==&quot;,&quot;size&quot;:{&quot;width&quot;:224.60000000000002,&quot;height&quot;:16.399999999999984}}" id="166" name="Google Shape;166;p25"/>
          <p:cNvPicPr preferRelativeResize="0"/>
          <p:nvPr/>
        </p:nvPicPr>
        <p:blipFill>
          <a:blip r:embed="rId10">
            <a:alphaModFix/>
          </a:blip>
          <a:stretch>
            <a:fillRect/>
          </a:stretch>
        </p:blipFill>
        <p:spPr>
          <a:xfrm>
            <a:off x="1320120" y="4216227"/>
            <a:ext cx="2139315" cy="15621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311700" y="103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Ư</a:t>
            </a:r>
            <a:r>
              <a:rPr lang="en-US"/>
              <a:t>ớc số, </a:t>
            </a:r>
            <a:r>
              <a:rPr lang="en-US"/>
              <a:t>tổng và tích của chúng (3)</a:t>
            </a:r>
            <a:endParaRPr/>
          </a:p>
        </p:txBody>
      </p:sp>
      <p:sp>
        <p:nvSpPr>
          <p:cNvPr id="173" name="Google Shape;173;p26"/>
          <p:cNvSpPr txBox="1"/>
          <p:nvPr>
            <p:ph idx="1" type="body"/>
          </p:nvPr>
        </p:nvSpPr>
        <p:spPr>
          <a:xfrm>
            <a:off x="311700" y="1176825"/>
            <a:ext cx="8520600" cy="522300"/>
          </a:xfrm>
          <a:prstGeom prst="rect">
            <a:avLst/>
          </a:prstGeom>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US"/>
              <a:t>Bài tập ( 5 phút): </a:t>
            </a:r>
            <a:r>
              <a:rPr lang="en-US"/>
              <a:t>Tìm số tự nhiên n có  </a:t>
            </a:r>
            <a:endParaRPr/>
          </a:p>
        </p:txBody>
      </p:sp>
      <p:sp>
        <p:nvSpPr>
          <p:cNvPr id="174" name="Google Shape;174;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descr="{&quot;id&quot;:&quot;1&quot;,&quot;backgroundColor&quot;:&quot;#FFFFFF&quot;,&quot;type&quot;:&quot;$&quot;,&quot;font&quot;:{&quot;family&quot;:&quot;Arial&quot;,&quot;color&quot;:&quot;#595959&quot;,&quot;size&quot;:18},&quot;backgroundColorModified&quot;:false,&quot;aid&quot;:null,&quot;code&quot;:&quot;$n\\in\\,N,\\,n\\,&gt;1,\\,$&quot;,&quot;ts&quot;:1621498357408,&quot;cs&quot;:&quot;VPg8PLsptS694Cp48WBqfA==&quot;,&quot;size&quot;:{&quot;width&quot;:172.66666666666666,&quot;height&quot;:24.333333333333332}}" id="175" name="Google Shape;175;p26"/>
          <p:cNvPicPr preferRelativeResize="0"/>
          <p:nvPr/>
        </p:nvPicPr>
        <p:blipFill>
          <a:blip r:embed="rId3">
            <a:alphaModFix/>
          </a:blip>
          <a:stretch>
            <a:fillRect/>
          </a:stretch>
        </p:blipFill>
        <p:spPr>
          <a:xfrm>
            <a:off x="3200988" y="810450"/>
            <a:ext cx="1644650" cy="231775"/>
          </a:xfrm>
          <a:prstGeom prst="rect">
            <a:avLst/>
          </a:prstGeom>
          <a:noFill/>
          <a:ln>
            <a:noFill/>
          </a:ln>
        </p:spPr>
      </p:pic>
      <p:pic>
        <p:nvPicPr>
          <p:cNvPr descr="{&quot;aid&quot;:null,&quot;id&quot;:&quot;6&quot;,&quot;font&quot;:{&quot;family&quot;:&quot;Arial&quot;,&quot;color&quot;:&quot;#595959&quot;,&quot;size&quot;:18},&quot;type&quot;:&quot;$&quot;,&quot;code&quot;:&quot;$\\tau\\left(n\\right)\\,=\\,10$&quot;,&quot;backgroundColor&quot;:&quot;#FFFFFF&quot;,&quot;backgroundColorModified&quot;:false,&quot;ts&quot;:1621778837367,&quot;cs&quot;:&quot;1CLIC0JteEYjnW+GH2n/wQ==&quot;,&quot;size&quot;:{&quot;width&quot;:124.83333333333333,&quot;height&quot;:27.666666666666668}}" id="176" name="Google Shape;176;p26"/>
          <p:cNvPicPr preferRelativeResize="0"/>
          <p:nvPr/>
        </p:nvPicPr>
        <p:blipFill>
          <a:blip r:embed="rId4">
            <a:alphaModFix/>
          </a:blip>
          <a:stretch>
            <a:fillRect/>
          </a:stretch>
        </p:blipFill>
        <p:spPr>
          <a:xfrm>
            <a:off x="4801555" y="1283938"/>
            <a:ext cx="1189038" cy="263525"/>
          </a:xfrm>
          <a:prstGeom prst="rect">
            <a:avLst/>
          </a:prstGeom>
          <a:noFill/>
          <a:ln cap="flat" cmpd="sng" w="9525">
            <a:solidFill>
              <a:schemeClr val="accent5"/>
            </a:solidFill>
            <a:prstDash val="dot"/>
            <a:round/>
            <a:headEnd len="sm" w="sm" type="none"/>
            <a:tailEnd len="sm" w="sm" type="none"/>
          </a:ln>
        </p:spPr>
      </p:pic>
      <p:sp>
        <p:nvSpPr>
          <p:cNvPr id="177" name="Google Shape;177;p26"/>
          <p:cNvSpPr txBox="1"/>
          <p:nvPr>
            <p:ph idx="1" type="body"/>
          </p:nvPr>
        </p:nvSpPr>
        <p:spPr>
          <a:xfrm>
            <a:off x="311700" y="2299888"/>
            <a:ext cx="8520600" cy="522300"/>
          </a:xfrm>
          <a:prstGeom prst="rect">
            <a:avLst/>
          </a:prstGeom>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US"/>
              <a:t>Bài tập ( 5 phút): </a:t>
            </a:r>
            <a:r>
              <a:rPr lang="en-US"/>
              <a:t>Tìm số tự nhiên nhỏ nhất có </a:t>
            </a:r>
            <a:endParaRPr/>
          </a:p>
        </p:txBody>
      </p:sp>
      <p:pic>
        <p:nvPicPr>
          <p:cNvPr descr="{&quot;aid&quot;:null,&quot;id&quot;:&quot;6&quot;,&quot;font&quot;:{&quot;family&quot;:&quot;Arial&quot;,&quot;color&quot;:&quot;#595959&quot;,&quot;size&quot;:18},&quot;type&quot;:&quot;$&quot;,&quot;code&quot;:&quot;$\\tau\\left(n\\right)\\,=\\,10$&quot;,&quot;backgroundColor&quot;:&quot;#FFFFFF&quot;,&quot;backgroundColorModified&quot;:false,&quot;ts&quot;:1621778837367,&quot;cs&quot;:&quot;1CLIC0JteEYjnW+GH2n/wQ==&quot;,&quot;size&quot;:{&quot;width&quot;:124.83333333333333,&quot;height&quot;:27.666666666666668}}" id="178" name="Google Shape;178;p26"/>
          <p:cNvPicPr preferRelativeResize="0"/>
          <p:nvPr/>
        </p:nvPicPr>
        <p:blipFill>
          <a:blip r:embed="rId4">
            <a:alphaModFix/>
          </a:blip>
          <a:stretch>
            <a:fillRect/>
          </a:stretch>
        </p:blipFill>
        <p:spPr>
          <a:xfrm>
            <a:off x="5637455" y="2374850"/>
            <a:ext cx="1189038" cy="263525"/>
          </a:xfrm>
          <a:prstGeom prst="rect">
            <a:avLst/>
          </a:prstGeom>
          <a:noFill/>
          <a:ln cap="flat" cmpd="sng" w="9525">
            <a:solidFill>
              <a:schemeClr val="accent5"/>
            </a:solidFill>
            <a:prstDash val="dot"/>
            <a:round/>
            <a:headEnd len="sm" w="sm" type="none"/>
            <a:tailEnd len="sm" w="sm" type="none"/>
          </a:ln>
        </p:spPr>
      </p:pic>
      <p:sp>
        <p:nvSpPr>
          <p:cNvPr id="179" name="Google Shape;179;p26"/>
          <p:cNvSpPr txBox="1"/>
          <p:nvPr>
            <p:ph idx="1" type="body"/>
          </p:nvPr>
        </p:nvSpPr>
        <p:spPr>
          <a:xfrm>
            <a:off x="356500" y="3574625"/>
            <a:ext cx="8520600" cy="522300"/>
          </a:xfrm>
          <a:prstGeom prst="rect">
            <a:avLst/>
          </a:prstGeom>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US"/>
              <a:t>Bài tập ( 3 phút): Số </a:t>
            </a:r>
            <a:r>
              <a:rPr lang="en-US"/>
              <a:t>1 có phải là số nguyên tố hay hợp số</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UB Brand Colors">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