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1" name="Google Shape;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7" name="Google Shape;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6" name="Google Shape;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Google Shape;1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Calibri"/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descr="Picture1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.png" id="48" name="Google Shape;4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371600" y="2438400"/>
            <a:ext cx="6324600" cy="330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TỪ VỰNG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Nôi dung</a:t>
            </a:r>
            <a:endParaRPr/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minh hoa</a:t>
            </a:r>
            <a:endParaRPr/>
          </a:p>
          <a:p>
            <a:pPr indent="-3111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tuyên tính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Giới thiệu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09600" y="12954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 bài toán suy biến: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 cơ bản không đủ m thành phần dương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có pa cơ bản tốt hơn (θ=0)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= min{b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&gt;0} – đạt tới nhiều i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Vòng lặp vĩnh cửu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3124200" y="6675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tuyên tính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09600" y="381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2.Ví dụ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 (x) =  6x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+5x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-64x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–4x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max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3200400" y="6675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tuyên tính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7162800" cy="327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Ví dụ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imes New Roman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tuyên tính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Ví dụ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imes New Roman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tuyên tính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769620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3.Phương pháp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= min{b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a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&gt;0},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 = 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 = 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  € 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θ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, i €  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  € 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min{a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, i €  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đạt tại một hàng duy nhất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Ví dụ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8486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</a:t>
            </a:r>
            <a:endParaRPr/>
          </a:p>
        </p:txBody>
      </p:sp>
      <p:pic>
        <p:nvPicPr>
          <p:cNvPr id="120" name="Google Shape;12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597025"/>
            <a:ext cx="8267700" cy="453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tuyên tính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P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