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56" r:id="rId5"/>
    <p:sldId id="277" r:id="rId6"/>
    <p:sldId id="278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goquocvinh/camera_calibration_OpenCV_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648189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calibrication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NGO QUOC VINH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74" y="63796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MÔ HÌNH THIẾT 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camera là điện thoại + kết nối với máy tính thông qua wifi video streamming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Calibrication bằng mô hình bàn cờ với kích thước 10x7 ô, mỗi ô là 22x22mm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Đối tượng kiểm tra có màu xanh dương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74" y="63796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Cách hoạt động – Phần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thư viện openCV kết nối máy tính và camera trên điện thoại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Thực hiện việc calib camera bằng bàn cờ và lấy mẫu 12 lần với các góc xoay khác nhau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Kiểm tra thông số sau khi lấy mẫu bằng cách tính toán 2 điểm xa nhất trên bàn cờ và so sánh với giá trị thực tế</a:t>
            </a:r>
          </a:p>
        </p:txBody>
      </p:sp>
    </p:spTree>
    <p:extLst>
      <p:ext uri="{BB962C8B-B14F-4D97-AF65-F5344CB8AC3E}">
        <p14:creationId xmlns:p14="http://schemas.microsoft.com/office/powerpoint/2010/main" val="418186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74" y="63796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Cách hoạt động – phần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2 đối tượng hình bất kỳ có gam màu blue. Dùng thuật toán biến đổi cơ bản như threshold Otsu và vẽ ra biên dạng của 2 đối tượng này. Sau đó tiếp tục tìm tâm của 2 đối tượng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Bước tiếp theo sử dụng các ma trận thông số nội và ma trận thông số ngoại tìm được từ bước calibration camera ở phần 1 để tính toán ra khoảng cách thực của 2 đối tượng này theo đơn vị milimet</a:t>
            </a:r>
          </a:p>
        </p:txBody>
      </p:sp>
    </p:spTree>
    <p:extLst>
      <p:ext uri="{BB962C8B-B14F-4D97-AF65-F5344CB8AC3E}">
        <p14:creationId xmlns:p14="http://schemas.microsoft.com/office/powerpoint/2010/main" val="183854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74" y="63796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337" y="1679330"/>
            <a:ext cx="4855690" cy="4023360"/>
          </a:xfrm>
        </p:spPr>
        <p:txBody>
          <a:bodyPr/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Code được chú thích chi tiết và để trên github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https://github.com/ngoquocvinh/camera_calibration_OpenCV_C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779" y="1521068"/>
            <a:ext cx="6120221" cy="4788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27" y="3110769"/>
            <a:ext cx="4813200" cy="319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17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222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 3</vt:lpstr>
      <vt:lpstr>Integral</vt:lpstr>
      <vt:lpstr>Camera calibrication</vt:lpstr>
      <vt:lpstr>MÔ HÌNH THIẾT KẾ</vt:lpstr>
      <vt:lpstr>Cách hoạt động – Phần 1</vt:lpstr>
      <vt:lpstr>Cách hoạt động – phần 2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2023-11-24T15:18:55Z</dcterms:created>
  <dcterms:modified xsi:type="dcterms:W3CDTF">2023-11-24T16:19:41Z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