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  <p:sldMasterId id="2147484019" r:id="rId2"/>
    <p:sldMasterId id="2147484036" r:id="rId3"/>
  </p:sldMasterIdLst>
  <p:notesMasterIdLst>
    <p:notesMasterId r:id="rId12"/>
  </p:notesMasterIdLst>
  <p:sldIdLst>
    <p:sldId id="258" r:id="rId4"/>
    <p:sldId id="259" r:id="rId5"/>
    <p:sldId id="260" r:id="rId6"/>
    <p:sldId id="281" r:id="rId7"/>
    <p:sldId id="274" r:id="rId8"/>
    <p:sldId id="263" r:id="rId9"/>
    <p:sldId id="275" r:id="rId10"/>
    <p:sldId id="273" r:id="rId11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1625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89B85F-7B09-454C-AE6E-93A7CD470C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FDD8B02-0880-4C26-826F-22139FA1F922}">
      <dgm:prSet/>
      <dgm:spPr/>
      <dgm:t>
        <a:bodyPr/>
        <a:lstStyle/>
        <a:p>
          <a:r>
            <a:rPr lang="en-SG" dirty="0"/>
            <a:t>My overall experience was a positive one. I enjoyed the coding aspect of web development and I enjoyed having the to choose what I want for my website instead of sticking to one idea.  </a:t>
          </a:r>
          <a:endParaRPr lang="en-US" dirty="0"/>
        </a:p>
      </dgm:t>
    </dgm:pt>
    <dgm:pt modelId="{7ECB5759-9D45-4EB1-BFFF-29A73204B79E}" type="parTrans" cxnId="{E7E279D5-1A3D-47D4-A9B9-3D3492B67D4A}">
      <dgm:prSet/>
      <dgm:spPr/>
      <dgm:t>
        <a:bodyPr/>
        <a:lstStyle/>
        <a:p>
          <a:endParaRPr lang="en-US"/>
        </a:p>
      </dgm:t>
    </dgm:pt>
    <dgm:pt modelId="{E111F6BE-216F-4B58-A55C-FC6212F63564}" type="sibTrans" cxnId="{E7E279D5-1A3D-47D4-A9B9-3D3492B67D4A}">
      <dgm:prSet/>
      <dgm:spPr/>
      <dgm:t>
        <a:bodyPr/>
        <a:lstStyle/>
        <a:p>
          <a:endParaRPr lang="en-US"/>
        </a:p>
      </dgm:t>
    </dgm:pt>
    <dgm:pt modelId="{77062548-F326-4317-AD3E-E6B5C94F874B}">
      <dgm:prSet/>
      <dgm:spPr/>
      <dgm:t>
        <a:bodyPr/>
        <a:lstStyle/>
        <a:p>
          <a:r>
            <a:rPr lang="en-SG" dirty="0"/>
            <a:t>What I learnt most about was being able to use MySQL database and java script to actually make things easier for me instead of hardcoding everything  </a:t>
          </a:r>
          <a:endParaRPr lang="en-US" dirty="0"/>
        </a:p>
      </dgm:t>
    </dgm:pt>
    <dgm:pt modelId="{5EA40E06-F2A8-4677-8C75-4982F7EF4A93}" type="parTrans" cxnId="{964591DD-6C60-4D11-BB8C-739BCD1A4E5D}">
      <dgm:prSet/>
      <dgm:spPr/>
      <dgm:t>
        <a:bodyPr/>
        <a:lstStyle/>
        <a:p>
          <a:endParaRPr lang="en-US"/>
        </a:p>
      </dgm:t>
    </dgm:pt>
    <dgm:pt modelId="{77D21F4B-85AF-417A-80EA-347610DB8062}" type="sibTrans" cxnId="{964591DD-6C60-4D11-BB8C-739BCD1A4E5D}">
      <dgm:prSet/>
      <dgm:spPr/>
      <dgm:t>
        <a:bodyPr/>
        <a:lstStyle/>
        <a:p>
          <a:endParaRPr lang="en-US"/>
        </a:p>
      </dgm:t>
    </dgm:pt>
    <dgm:pt modelId="{BC751C30-994B-4582-96A6-D41E53745241}">
      <dgm:prSet/>
      <dgm:spPr/>
      <dgm:t>
        <a:bodyPr/>
        <a:lstStyle/>
        <a:p>
          <a:r>
            <a:rPr lang="en-SG"/>
            <a:t>After completing the assignment, I can safely say now I am able to develop and design a web page using HTML, CSS, JavaScript and MySQL.</a:t>
          </a:r>
          <a:endParaRPr lang="en-US"/>
        </a:p>
      </dgm:t>
    </dgm:pt>
    <dgm:pt modelId="{46BCF442-7F1D-417F-81EF-0B93E422D450}" type="parTrans" cxnId="{26A4711F-8A67-402A-8E63-06DBE07EEEA1}">
      <dgm:prSet/>
      <dgm:spPr/>
      <dgm:t>
        <a:bodyPr/>
        <a:lstStyle/>
        <a:p>
          <a:endParaRPr lang="en-US"/>
        </a:p>
      </dgm:t>
    </dgm:pt>
    <dgm:pt modelId="{86C88007-5C7C-4F88-AF8C-17D1D6369CD4}" type="sibTrans" cxnId="{26A4711F-8A67-402A-8E63-06DBE07EEEA1}">
      <dgm:prSet/>
      <dgm:spPr/>
      <dgm:t>
        <a:bodyPr/>
        <a:lstStyle/>
        <a:p>
          <a:endParaRPr lang="en-US"/>
        </a:p>
      </dgm:t>
    </dgm:pt>
    <dgm:pt modelId="{29AC78D9-B56E-4E41-80A8-F93DB37AFA80}">
      <dgm:prSet/>
      <dgm:spPr/>
      <dgm:t>
        <a:bodyPr/>
        <a:lstStyle/>
        <a:p>
          <a:r>
            <a:rPr lang="en-SG"/>
            <a:t>My experience from this whole assignment is 4 – good. </a:t>
          </a:r>
          <a:endParaRPr lang="en-US"/>
        </a:p>
      </dgm:t>
    </dgm:pt>
    <dgm:pt modelId="{0CFCCCF4-7D73-4131-86A0-663B1E579481}" type="parTrans" cxnId="{A0FE68D9-E344-43AC-BAEB-A89CFEE833F8}">
      <dgm:prSet/>
      <dgm:spPr/>
      <dgm:t>
        <a:bodyPr/>
        <a:lstStyle/>
        <a:p>
          <a:endParaRPr lang="en-US"/>
        </a:p>
      </dgm:t>
    </dgm:pt>
    <dgm:pt modelId="{09356A36-C7CE-46E1-AF9A-F66A2343E4E1}" type="sibTrans" cxnId="{A0FE68D9-E344-43AC-BAEB-A89CFEE833F8}">
      <dgm:prSet/>
      <dgm:spPr/>
      <dgm:t>
        <a:bodyPr/>
        <a:lstStyle/>
        <a:p>
          <a:endParaRPr lang="en-US"/>
        </a:p>
      </dgm:t>
    </dgm:pt>
    <dgm:pt modelId="{AAC8B275-B60F-4979-A4A1-C0D52A3DC3B2}" type="pres">
      <dgm:prSet presAssocID="{7589B85F-7B09-454C-AE6E-93A7CD470C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527064-10BC-4CD1-A6C9-699C0D495DA1}" type="pres">
      <dgm:prSet presAssocID="{3FDD8B02-0880-4C26-826F-22139FA1F922}" presName="hierRoot1" presStyleCnt="0"/>
      <dgm:spPr/>
    </dgm:pt>
    <dgm:pt modelId="{3F27BE1A-3A01-470A-A7C0-71B0563AE8B3}" type="pres">
      <dgm:prSet presAssocID="{3FDD8B02-0880-4C26-826F-22139FA1F922}" presName="composite" presStyleCnt="0"/>
      <dgm:spPr/>
    </dgm:pt>
    <dgm:pt modelId="{47D020E0-4B43-42D4-8336-1BBDBBE45F18}" type="pres">
      <dgm:prSet presAssocID="{3FDD8B02-0880-4C26-826F-22139FA1F922}" presName="background" presStyleLbl="node0" presStyleIdx="0" presStyleCnt="4"/>
      <dgm:spPr/>
    </dgm:pt>
    <dgm:pt modelId="{139E7B11-BC2A-4E3A-93AB-037B579ECF55}" type="pres">
      <dgm:prSet presAssocID="{3FDD8B02-0880-4C26-826F-22139FA1F922}" presName="text" presStyleLbl="fgAcc0" presStyleIdx="0" presStyleCnt="4">
        <dgm:presLayoutVars>
          <dgm:chPref val="3"/>
        </dgm:presLayoutVars>
      </dgm:prSet>
      <dgm:spPr/>
    </dgm:pt>
    <dgm:pt modelId="{713E6FB6-221E-4BE8-BB44-E89C314A1A7D}" type="pres">
      <dgm:prSet presAssocID="{3FDD8B02-0880-4C26-826F-22139FA1F922}" presName="hierChild2" presStyleCnt="0"/>
      <dgm:spPr/>
    </dgm:pt>
    <dgm:pt modelId="{FACC6DFF-5FAB-45BE-A0C2-750CACF759CA}" type="pres">
      <dgm:prSet presAssocID="{77062548-F326-4317-AD3E-E6B5C94F874B}" presName="hierRoot1" presStyleCnt="0"/>
      <dgm:spPr/>
    </dgm:pt>
    <dgm:pt modelId="{F8F479DA-40F8-4A96-8880-8042332CDA3C}" type="pres">
      <dgm:prSet presAssocID="{77062548-F326-4317-AD3E-E6B5C94F874B}" presName="composite" presStyleCnt="0"/>
      <dgm:spPr/>
    </dgm:pt>
    <dgm:pt modelId="{AD445139-EEBC-4DAB-A4D5-257E8CAA354B}" type="pres">
      <dgm:prSet presAssocID="{77062548-F326-4317-AD3E-E6B5C94F874B}" presName="background" presStyleLbl="node0" presStyleIdx="1" presStyleCnt="4"/>
      <dgm:spPr/>
    </dgm:pt>
    <dgm:pt modelId="{EF9715AA-B59C-4D8B-9E9A-A3F8A57A7EB8}" type="pres">
      <dgm:prSet presAssocID="{77062548-F326-4317-AD3E-E6B5C94F874B}" presName="text" presStyleLbl="fgAcc0" presStyleIdx="1" presStyleCnt="4">
        <dgm:presLayoutVars>
          <dgm:chPref val="3"/>
        </dgm:presLayoutVars>
      </dgm:prSet>
      <dgm:spPr/>
    </dgm:pt>
    <dgm:pt modelId="{0BF7506B-1846-43E1-A7C4-301B21830E53}" type="pres">
      <dgm:prSet presAssocID="{77062548-F326-4317-AD3E-E6B5C94F874B}" presName="hierChild2" presStyleCnt="0"/>
      <dgm:spPr/>
    </dgm:pt>
    <dgm:pt modelId="{33E84260-0D5A-43C8-9CC9-E06870E35EDA}" type="pres">
      <dgm:prSet presAssocID="{BC751C30-994B-4582-96A6-D41E53745241}" presName="hierRoot1" presStyleCnt="0"/>
      <dgm:spPr/>
    </dgm:pt>
    <dgm:pt modelId="{9AE2F676-F685-4E23-B639-8C3558CB4641}" type="pres">
      <dgm:prSet presAssocID="{BC751C30-994B-4582-96A6-D41E53745241}" presName="composite" presStyleCnt="0"/>
      <dgm:spPr/>
    </dgm:pt>
    <dgm:pt modelId="{000B307D-AE86-4AE4-A0AA-588E80E1DF04}" type="pres">
      <dgm:prSet presAssocID="{BC751C30-994B-4582-96A6-D41E53745241}" presName="background" presStyleLbl="node0" presStyleIdx="2" presStyleCnt="4"/>
      <dgm:spPr/>
    </dgm:pt>
    <dgm:pt modelId="{9905CE39-B8B9-4C3F-A32B-4BAF9FC564D1}" type="pres">
      <dgm:prSet presAssocID="{BC751C30-994B-4582-96A6-D41E53745241}" presName="text" presStyleLbl="fgAcc0" presStyleIdx="2" presStyleCnt="4">
        <dgm:presLayoutVars>
          <dgm:chPref val="3"/>
        </dgm:presLayoutVars>
      </dgm:prSet>
      <dgm:spPr/>
    </dgm:pt>
    <dgm:pt modelId="{97C96894-18FD-4951-B462-3694904ACEFE}" type="pres">
      <dgm:prSet presAssocID="{BC751C30-994B-4582-96A6-D41E53745241}" presName="hierChild2" presStyleCnt="0"/>
      <dgm:spPr/>
    </dgm:pt>
    <dgm:pt modelId="{DC4AEC03-822D-4327-B5F2-51EB1B9712E0}" type="pres">
      <dgm:prSet presAssocID="{29AC78D9-B56E-4E41-80A8-F93DB37AFA80}" presName="hierRoot1" presStyleCnt="0"/>
      <dgm:spPr/>
    </dgm:pt>
    <dgm:pt modelId="{F3CFC5E9-9EC0-4E00-83D8-7C00B0186FE9}" type="pres">
      <dgm:prSet presAssocID="{29AC78D9-B56E-4E41-80A8-F93DB37AFA80}" presName="composite" presStyleCnt="0"/>
      <dgm:spPr/>
    </dgm:pt>
    <dgm:pt modelId="{43E4DC1C-3768-485D-8C50-1718400249F0}" type="pres">
      <dgm:prSet presAssocID="{29AC78D9-B56E-4E41-80A8-F93DB37AFA80}" presName="background" presStyleLbl="node0" presStyleIdx="3" presStyleCnt="4"/>
      <dgm:spPr/>
    </dgm:pt>
    <dgm:pt modelId="{01A0E194-CC02-4FF3-A3F6-CAECC5F28747}" type="pres">
      <dgm:prSet presAssocID="{29AC78D9-B56E-4E41-80A8-F93DB37AFA80}" presName="text" presStyleLbl="fgAcc0" presStyleIdx="3" presStyleCnt="4">
        <dgm:presLayoutVars>
          <dgm:chPref val="3"/>
        </dgm:presLayoutVars>
      </dgm:prSet>
      <dgm:spPr/>
    </dgm:pt>
    <dgm:pt modelId="{8E4C9611-1608-4D28-901B-75C3C8556EEE}" type="pres">
      <dgm:prSet presAssocID="{29AC78D9-B56E-4E41-80A8-F93DB37AFA80}" presName="hierChild2" presStyleCnt="0"/>
      <dgm:spPr/>
    </dgm:pt>
  </dgm:ptLst>
  <dgm:cxnLst>
    <dgm:cxn modelId="{26A4711F-8A67-402A-8E63-06DBE07EEEA1}" srcId="{7589B85F-7B09-454C-AE6E-93A7CD470CC8}" destId="{BC751C30-994B-4582-96A6-D41E53745241}" srcOrd="2" destOrd="0" parTransId="{46BCF442-7F1D-417F-81EF-0B93E422D450}" sibTransId="{86C88007-5C7C-4F88-AF8C-17D1D6369CD4}"/>
    <dgm:cxn modelId="{44EFC163-5934-4BBB-898D-B2947AFE18F1}" type="presOf" srcId="{29AC78D9-B56E-4E41-80A8-F93DB37AFA80}" destId="{01A0E194-CC02-4FF3-A3F6-CAECC5F28747}" srcOrd="0" destOrd="0" presId="urn:microsoft.com/office/officeart/2005/8/layout/hierarchy1"/>
    <dgm:cxn modelId="{1B0E738E-6B1D-4F1B-9435-03ACEEA85552}" type="presOf" srcId="{BC751C30-994B-4582-96A6-D41E53745241}" destId="{9905CE39-B8B9-4C3F-A32B-4BAF9FC564D1}" srcOrd="0" destOrd="0" presId="urn:microsoft.com/office/officeart/2005/8/layout/hierarchy1"/>
    <dgm:cxn modelId="{4103F59B-EB10-4EA2-85EE-0B37BF91D408}" type="presOf" srcId="{77062548-F326-4317-AD3E-E6B5C94F874B}" destId="{EF9715AA-B59C-4D8B-9E9A-A3F8A57A7EB8}" srcOrd="0" destOrd="0" presId="urn:microsoft.com/office/officeart/2005/8/layout/hierarchy1"/>
    <dgm:cxn modelId="{99E1D7A0-5EAD-4FEC-934A-350957F86425}" type="presOf" srcId="{7589B85F-7B09-454C-AE6E-93A7CD470CC8}" destId="{AAC8B275-B60F-4979-A4A1-C0D52A3DC3B2}" srcOrd="0" destOrd="0" presId="urn:microsoft.com/office/officeart/2005/8/layout/hierarchy1"/>
    <dgm:cxn modelId="{B42278C5-A5F3-4529-9BF7-506E1E69EA15}" type="presOf" srcId="{3FDD8B02-0880-4C26-826F-22139FA1F922}" destId="{139E7B11-BC2A-4E3A-93AB-037B579ECF55}" srcOrd="0" destOrd="0" presId="urn:microsoft.com/office/officeart/2005/8/layout/hierarchy1"/>
    <dgm:cxn modelId="{E7E279D5-1A3D-47D4-A9B9-3D3492B67D4A}" srcId="{7589B85F-7B09-454C-AE6E-93A7CD470CC8}" destId="{3FDD8B02-0880-4C26-826F-22139FA1F922}" srcOrd="0" destOrd="0" parTransId="{7ECB5759-9D45-4EB1-BFFF-29A73204B79E}" sibTransId="{E111F6BE-216F-4B58-A55C-FC6212F63564}"/>
    <dgm:cxn modelId="{A0FE68D9-E344-43AC-BAEB-A89CFEE833F8}" srcId="{7589B85F-7B09-454C-AE6E-93A7CD470CC8}" destId="{29AC78D9-B56E-4E41-80A8-F93DB37AFA80}" srcOrd="3" destOrd="0" parTransId="{0CFCCCF4-7D73-4131-86A0-663B1E579481}" sibTransId="{09356A36-C7CE-46E1-AF9A-F66A2343E4E1}"/>
    <dgm:cxn modelId="{964591DD-6C60-4D11-BB8C-739BCD1A4E5D}" srcId="{7589B85F-7B09-454C-AE6E-93A7CD470CC8}" destId="{77062548-F326-4317-AD3E-E6B5C94F874B}" srcOrd="1" destOrd="0" parTransId="{5EA40E06-F2A8-4677-8C75-4982F7EF4A93}" sibTransId="{77D21F4B-85AF-417A-80EA-347610DB8062}"/>
    <dgm:cxn modelId="{8E4CBA90-9BC6-4BE7-9A4F-522F09160186}" type="presParOf" srcId="{AAC8B275-B60F-4979-A4A1-C0D52A3DC3B2}" destId="{3A527064-10BC-4CD1-A6C9-699C0D495DA1}" srcOrd="0" destOrd="0" presId="urn:microsoft.com/office/officeart/2005/8/layout/hierarchy1"/>
    <dgm:cxn modelId="{A213383F-6946-4E7B-B32D-E218530C555A}" type="presParOf" srcId="{3A527064-10BC-4CD1-A6C9-699C0D495DA1}" destId="{3F27BE1A-3A01-470A-A7C0-71B0563AE8B3}" srcOrd="0" destOrd="0" presId="urn:microsoft.com/office/officeart/2005/8/layout/hierarchy1"/>
    <dgm:cxn modelId="{50CE3887-EB2D-4A38-8AC0-3564F2FB1C16}" type="presParOf" srcId="{3F27BE1A-3A01-470A-A7C0-71B0563AE8B3}" destId="{47D020E0-4B43-42D4-8336-1BBDBBE45F18}" srcOrd="0" destOrd="0" presId="urn:microsoft.com/office/officeart/2005/8/layout/hierarchy1"/>
    <dgm:cxn modelId="{02CAC8A3-D3F7-46B4-AD68-66D055FC2FA8}" type="presParOf" srcId="{3F27BE1A-3A01-470A-A7C0-71B0563AE8B3}" destId="{139E7B11-BC2A-4E3A-93AB-037B579ECF55}" srcOrd="1" destOrd="0" presId="urn:microsoft.com/office/officeart/2005/8/layout/hierarchy1"/>
    <dgm:cxn modelId="{4FAD4FA4-8467-47E2-9C97-8EF012FEB670}" type="presParOf" srcId="{3A527064-10BC-4CD1-A6C9-699C0D495DA1}" destId="{713E6FB6-221E-4BE8-BB44-E89C314A1A7D}" srcOrd="1" destOrd="0" presId="urn:microsoft.com/office/officeart/2005/8/layout/hierarchy1"/>
    <dgm:cxn modelId="{3C9A2EB2-29C4-4303-966F-7416C47DB81C}" type="presParOf" srcId="{AAC8B275-B60F-4979-A4A1-C0D52A3DC3B2}" destId="{FACC6DFF-5FAB-45BE-A0C2-750CACF759CA}" srcOrd="1" destOrd="0" presId="urn:microsoft.com/office/officeart/2005/8/layout/hierarchy1"/>
    <dgm:cxn modelId="{65D55530-4BF4-4810-B27B-1FFD71C6DBEE}" type="presParOf" srcId="{FACC6DFF-5FAB-45BE-A0C2-750CACF759CA}" destId="{F8F479DA-40F8-4A96-8880-8042332CDA3C}" srcOrd="0" destOrd="0" presId="urn:microsoft.com/office/officeart/2005/8/layout/hierarchy1"/>
    <dgm:cxn modelId="{16757333-1BEF-4E7C-B09A-FD48D38B46A4}" type="presParOf" srcId="{F8F479DA-40F8-4A96-8880-8042332CDA3C}" destId="{AD445139-EEBC-4DAB-A4D5-257E8CAA354B}" srcOrd="0" destOrd="0" presId="urn:microsoft.com/office/officeart/2005/8/layout/hierarchy1"/>
    <dgm:cxn modelId="{06E8D2E3-1EC2-45F0-8B04-F97184BC1327}" type="presParOf" srcId="{F8F479DA-40F8-4A96-8880-8042332CDA3C}" destId="{EF9715AA-B59C-4D8B-9E9A-A3F8A57A7EB8}" srcOrd="1" destOrd="0" presId="urn:microsoft.com/office/officeart/2005/8/layout/hierarchy1"/>
    <dgm:cxn modelId="{3ADEB84E-E21B-47A0-B85C-651A9E3BFA87}" type="presParOf" srcId="{FACC6DFF-5FAB-45BE-A0C2-750CACF759CA}" destId="{0BF7506B-1846-43E1-A7C4-301B21830E53}" srcOrd="1" destOrd="0" presId="urn:microsoft.com/office/officeart/2005/8/layout/hierarchy1"/>
    <dgm:cxn modelId="{866DC97F-8F7D-49E4-92AE-727973BB5818}" type="presParOf" srcId="{AAC8B275-B60F-4979-A4A1-C0D52A3DC3B2}" destId="{33E84260-0D5A-43C8-9CC9-E06870E35EDA}" srcOrd="2" destOrd="0" presId="urn:microsoft.com/office/officeart/2005/8/layout/hierarchy1"/>
    <dgm:cxn modelId="{C78AE3D3-0115-4212-B008-4C44AA6C4CCD}" type="presParOf" srcId="{33E84260-0D5A-43C8-9CC9-E06870E35EDA}" destId="{9AE2F676-F685-4E23-B639-8C3558CB4641}" srcOrd="0" destOrd="0" presId="urn:microsoft.com/office/officeart/2005/8/layout/hierarchy1"/>
    <dgm:cxn modelId="{2AE02BA9-2449-4F7C-8803-EA4CE386091E}" type="presParOf" srcId="{9AE2F676-F685-4E23-B639-8C3558CB4641}" destId="{000B307D-AE86-4AE4-A0AA-588E80E1DF04}" srcOrd="0" destOrd="0" presId="urn:microsoft.com/office/officeart/2005/8/layout/hierarchy1"/>
    <dgm:cxn modelId="{F32127A8-4F67-4B8B-B78A-27664274896D}" type="presParOf" srcId="{9AE2F676-F685-4E23-B639-8C3558CB4641}" destId="{9905CE39-B8B9-4C3F-A32B-4BAF9FC564D1}" srcOrd="1" destOrd="0" presId="urn:microsoft.com/office/officeart/2005/8/layout/hierarchy1"/>
    <dgm:cxn modelId="{67A00403-C745-4206-93C5-4A259864CE2E}" type="presParOf" srcId="{33E84260-0D5A-43C8-9CC9-E06870E35EDA}" destId="{97C96894-18FD-4951-B462-3694904ACEFE}" srcOrd="1" destOrd="0" presId="urn:microsoft.com/office/officeart/2005/8/layout/hierarchy1"/>
    <dgm:cxn modelId="{4DC9A1C8-D589-4CCF-9AE3-D4917005D560}" type="presParOf" srcId="{AAC8B275-B60F-4979-A4A1-C0D52A3DC3B2}" destId="{DC4AEC03-822D-4327-B5F2-51EB1B9712E0}" srcOrd="3" destOrd="0" presId="urn:microsoft.com/office/officeart/2005/8/layout/hierarchy1"/>
    <dgm:cxn modelId="{5608675F-6570-4799-ACDC-61F90B96FE42}" type="presParOf" srcId="{DC4AEC03-822D-4327-B5F2-51EB1B9712E0}" destId="{F3CFC5E9-9EC0-4E00-83D8-7C00B0186FE9}" srcOrd="0" destOrd="0" presId="urn:microsoft.com/office/officeart/2005/8/layout/hierarchy1"/>
    <dgm:cxn modelId="{2B714632-74EB-4998-90D3-6F16DEF4A304}" type="presParOf" srcId="{F3CFC5E9-9EC0-4E00-83D8-7C00B0186FE9}" destId="{43E4DC1C-3768-485D-8C50-1718400249F0}" srcOrd="0" destOrd="0" presId="urn:microsoft.com/office/officeart/2005/8/layout/hierarchy1"/>
    <dgm:cxn modelId="{3B85ED9B-052E-428F-BF33-DC20192C18AE}" type="presParOf" srcId="{F3CFC5E9-9EC0-4E00-83D8-7C00B0186FE9}" destId="{01A0E194-CC02-4FF3-A3F6-CAECC5F28747}" srcOrd="1" destOrd="0" presId="urn:microsoft.com/office/officeart/2005/8/layout/hierarchy1"/>
    <dgm:cxn modelId="{982EAD01-E0E1-4374-9C7D-BD2050A9D1C0}" type="presParOf" srcId="{DC4AEC03-822D-4327-B5F2-51EB1B9712E0}" destId="{8E4C9611-1608-4D28-901B-75C3C8556E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020E0-4B43-42D4-8336-1BBDBBE45F18}">
      <dsp:nvSpPr>
        <dsp:cNvPr id="0" name=""/>
        <dsp:cNvSpPr/>
      </dsp:nvSpPr>
      <dsp:spPr>
        <a:xfrm>
          <a:off x="3007" y="685865"/>
          <a:ext cx="2147393" cy="13635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9E7B11-BC2A-4E3A-93AB-037B579ECF55}">
      <dsp:nvSpPr>
        <dsp:cNvPr id="0" name=""/>
        <dsp:cNvSpPr/>
      </dsp:nvSpPr>
      <dsp:spPr>
        <a:xfrm>
          <a:off x="241606" y="912535"/>
          <a:ext cx="2147393" cy="1363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My overall experience was a positive one. I enjoyed the coding aspect of web development and I enjoyed having the to choose what I want for my website instead of sticking to one idea.  </a:t>
          </a:r>
          <a:endParaRPr lang="en-US" sz="1100" kern="1200" dirty="0"/>
        </a:p>
      </dsp:txBody>
      <dsp:txXfrm>
        <a:off x="281544" y="952473"/>
        <a:ext cx="2067517" cy="1283719"/>
      </dsp:txXfrm>
    </dsp:sp>
    <dsp:sp modelId="{AD445139-EEBC-4DAB-A4D5-257E8CAA354B}">
      <dsp:nvSpPr>
        <dsp:cNvPr id="0" name=""/>
        <dsp:cNvSpPr/>
      </dsp:nvSpPr>
      <dsp:spPr>
        <a:xfrm>
          <a:off x="2627600" y="685865"/>
          <a:ext cx="2147393" cy="13635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9715AA-B59C-4D8B-9E9A-A3F8A57A7EB8}">
      <dsp:nvSpPr>
        <dsp:cNvPr id="0" name=""/>
        <dsp:cNvSpPr/>
      </dsp:nvSpPr>
      <dsp:spPr>
        <a:xfrm>
          <a:off x="2866199" y="912535"/>
          <a:ext cx="2147393" cy="1363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What I learnt most about was being able to use MySQL database and java script to actually make things easier for me instead of hardcoding everything  </a:t>
          </a:r>
          <a:endParaRPr lang="en-US" sz="1100" kern="1200" dirty="0"/>
        </a:p>
      </dsp:txBody>
      <dsp:txXfrm>
        <a:off x="2906137" y="952473"/>
        <a:ext cx="2067517" cy="1283719"/>
      </dsp:txXfrm>
    </dsp:sp>
    <dsp:sp modelId="{000B307D-AE86-4AE4-A0AA-588E80E1DF04}">
      <dsp:nvSpPr>
        <dsp:cNvPr id="0" name=""/>
        <dsp:cNvSpPr/>
      </dsp:nvSpPr>
      <dsp:spPr>
        <a:xfrm>
          <a:off x="5252192" y="685865"/>
          <a:ext cx="2147393" cy="13635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05CE39-B8B9-4C3F-A32B-4BAF9FC564D1}">
      <dsp:nvSpPr>
        <dsp:cNvPr id="0" name=""/>
        <dsp:cNvSpPr/>
      </dsp:nvSpPr>
      <dsp:spPr>
        <a:xfrm>
          <a:off x="5490791" y="912535"/>
          <a:ext cx="2147393" cy="1363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After completing the assignment, I can safely say now I am able to develop and design a web page using HTML, CSS, JavaScript and MySQL.</a:t>
          </a:r>
          <a:endParaRPr lang="en-US" sz="1100" kern="1200"/>
        </a:p>
      </dsp:txBody>
      <dsp:txXfrm>
        <a:off x="5530729" y="952473"/>
        <a:ext cx="2067517" cy="1283719"/>
      </dsp:txXfrm>
    </dsp:sp>
    <dsp:sp modelId="{43E4DC1C-3768-485D-8C50-1718400249F0}">
      <dsp:nvSpPr>
        <dsp:cNvPr id="0" name=""/>
        <dsp:cNvSpPr/>
      </dsp:nvSpPr>
      <dsp:spPr>
        <a:xfrm>
          <a:off x="7876785" y="685865"/>
          <a:ext cx="2147393" cy="13635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1A0E194-CC02-4FF3-A3F6-CAECC5F28747}">
      <dsp:nvSpPr>
        <dsp:cNvPr id="0" name=""/>
        <dsp:cNvSpPr/>
      </dsp:nvSpPr>
      <dsp:spPr>
        <a:xfrm>
          <a:off x="8115384" y="912535"/>
          <a:ext cx="2147393" cy="1363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My experience from this whole assignment is 4 – good. </a:t>
          </a:r>
          <a:endParaRPr lang="en-US" sz="1100" kern="1200"/>
        </a:p>
      </dsp:txBody>
      <dsp:txXfrm>
        <a:off x="8155322" y="952473"/>
        <a:ext cx="2067517" cy="1283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86E19-8499-4B6D-9E67-141C3F39F75D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7A26D-5981-4C14-9846-F9B681FD742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55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7A26D-5981-4C14-9846-F9B681FD742C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607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928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480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851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88228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1342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629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6575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6557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6654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4130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805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3847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673358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4751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4638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16388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57438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8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85276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3808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73510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385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59416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26892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109008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356948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91598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69881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886471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755728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18795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753274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164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01397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505626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0786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75092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93673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16681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39465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319580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41332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7446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406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841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018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307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183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9849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9102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C87F4-3578-4B75-B7C8-F5A06CBD4861}" type="datetimeFigureOut">
              <a:rPr lang="en-SG" smtClean="0"/>
              <a:t>14/2/2018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7A28C7-A976-4710-A649-8F88EF063E1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4585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  <p:sldLayoutId id="2147484049" r:id="rId13"/>
    <p:sldLayoutId id="2147484050" r:id="rId14"/>
    <p:sldLayoutId id="2147484051" r:id="rId15"/>
    <p:sldLayoutId id="21474840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0">
            <a:extLst>
              <a:ext uri="{FF2B5EF4-FFF2-40B4-BE49-F238E27FC236}">
                <a16:creationId xmlns:a16="http://schemas.microsoft.com/office/drawing/2014/main" id="{97A5CE44-9D07-4AD7-B94C-7C93513677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2">
            <a:extLst>
              <a:ext uri="{FF2B5EF4-FFF2-40B4-BE49-F238E27FC236}">
                <a16:creationId xmlns:a16="http://schemas.microsoft.com/office/drawing/2014/main" id="{1A703601-C9B7-448F-B403-01CBCB088B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047" y="935646"/>
            <a:ext cx="4851190" cy="4968016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14">
            <a:extLst>
              <a:ext uri="{FF2B5EF4-FFF2-40B4-BE49-F238E27FC236}">
                <a16:creationId xmlns:a16="http://schemas.microsoft.com/office/drawing/2014/main" id="{7923CDCA-D161-4CE7-BA92-92AE20B96D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87364" y="228600"/>
            <a:ext cx="2851523" cy="6638625"/>
            <a:chOff x="2487613" y="285750"/>
            <a:chExt cx="2428875" cy="5654676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AFFB0997-74F4-42F6-80A7-7C1B6BD374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A14E1792-3BAD-41B1-A563-2180A26E67D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30D05BD-CE6E-4143-946E-A2C5EC7CFBF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317EBD8-70E0-492B-B401-C72697C7D7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60545381-EDB5-47D8-9497-D5802F5A408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67012E4-2FDC-4F96-A145-1E426784C48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C088EA8D-BA27-4043-967F-595BE451C8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7D7B306D-2572-4DF7-BC2E-6752033177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EBFED6A3-D5D7-4F26-B6EB-091492A991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57CA315F-B9C5-4899-A337-C1389083C6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F3C62C3A-023D-428B-AEEA-68C9B037B0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132B97B-0D55-426A-8D75-9E7F8FCE70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8C8CE4-C5A6-4B6C-B428-1D2852C394F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4579" y="-786"/>
            <a:ext cx="2356675" cy="6854040"/>
            <a:chOff x="6627813" y="194833"/>
            <a:chExt cx="1952625" cy="5678918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6C6C0EAF-AF4D-4E28-B480-93C9A324D9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C254D393-7673-4399-AE7D-933ED61B16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76A48428-8958-41F8-BCFD-F9EB16A1770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F895B04F-691C-404F-A9F1-47B315756F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38BAB3B8-E8BB-4327-9E73-FFAD5597BD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8ED23AE-358F-4EEC-8D62-917EBED710C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776F07C9-FA92-406A-B934-95BE8CAEDA3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BDA1CEAF-E0AD-4A46-8E40-9251837CBF5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53D21C6F-F2ED-4F73-8B4D-9E2FECBB97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2FED37FF-C037-4A76-A8D6-33525D19B4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8DE0DC4B-718F-4E78-A0AB-8442F28A8C9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8F80CA79-E2F4-4B1D-97DE-04F9215B03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15F4FDF-1B24-4F56-AF01-4D0645A830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355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33">
            <a:extLst>
              <a:ext uri="{FF2B5EF4-FFF2-40B4-BE49-F238E27FC236}">
                <a16:creationId xmlns:a16="http://schemas.microsoft.com/office/drawing/2014/main" id="{4FD76CDA-1C6B-40B2-9A61-FD38CE1B4D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87355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Picture 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53B7ED8-BCCB-4354-9CFB-D95241AFB7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" r="-5" b="-5"/>
          <a:stretch/>
        </p:blipFill>
        <p:spPr>
          <a:xfrm>
            <a:off x="929675" y="1250067"/>
            <a:ext cx="4213521" cy="4326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602" y="935646"/>
            <a:ext cx="3181597" cy="38417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latin typeface="+mn-lt"/>
              </a:rPr>
              <a:t>Software Cluster</a:t>
            </a:r>
            <a:br>
              <a:rPr lang="en-US" sz="3700">
                <a:latin typeface="+mn-lt"/>
              </a:rPr>
            </a:br>
            <a:r>
              <a:rPr lang="en-US" sz="3700">
                <a:latin typeface="+mn-lt"/>
              </a:rPr>
              <a:t>Final Presentation &amp; Live App Demo</a:t>
            </a:r>
            <a:endParaRPr lang="en-SG" sz="37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4602" y="4777379"/>
            <a:ext cx="3181598" cy="11262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Ngo Guo Rui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1704754I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P03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Information Technology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27361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AFD431-09B7-42CA-BF39-9FE5DBE537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11C96E-3D2D-48C8-AAB9-C1CB02D1D51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Deliverables</a:t>
            </a:r>
            <a:endParaRPr lang="en-SG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10" y="1286934"/>
            <a:ext cx="5292436" cy="428413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1" u="sng">
                <a:solidFill>
                  <a:srgbClr val="FFFFFF"/>
                </a:solidFill>
              </a:rPr>
              <a:t>Final Presentation</a:t>
            </a:r>
            <a:r>
              <a:rPr lang="en-US" sz="1500" u="sng">
                <a:solidFill>
                  <a:srgbClr val="FFFFFF"/>
                </a:solidFill>
              </a:rPr>
              <a:t> will consist of the following: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SG" sz="1500">
                <a:solidFill>
                  <a:srgbClr val="FFFFFF"/>
                </a:solidFill>
              </a:rPr>
              <a:t>Web App Value Positioning Statement </a:t>
            </a:r>
            <a:r>
              <a:rPr lang="en-US" sz="1500">
                <a:solidFill>
                  <a:srgbClr val="FFFFFF"/>
                </a:solidFill>
              </a:rPr>
              <a:t>&gt; 1 slide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SG" sz="1500">
                <a:solidFill>
                  <a:srgbClr val="FFFFFF"/>
                </a:solidFill>
              </a:rPr>
              <a:t>Test Report based on 2 Test Cases</a:t>
            </a:r>
            <a:r>
              <a:rPr lang="en-US" sz="1500">
                <a:solidFill>
                  <a:srgbClr val="FFFFFF"/>
                </a:solidFill>
              </a:rPr>
              <a:t> &gt; 1 slide indicating which test cases. Show the Excel spreadsheet of the test cases.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rgbClr val="FFFFFF"/>
                </a:solidFill>
              </a:rPr>
              <a:t>Live Demo of Web App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rgbClr val="FFFFFF"/>
                </a:solidFill>
              </a:rPr>
              <a:t>Personal Reflection &gt; 1 slide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1500">
                <a:solidFill>
                  <a:srgbClr val="FFFFFF"/>
                </a:solidFill>
              </a:rPr>
            </a:br>
            <a:endParaRPr lang="en-US" sz="15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u="sng">
                <a:solidFill>
                  <a:srgbClr val="FFFFFF"/>
                </a:solidFill>
              </a:rPr>
              <a:t>To </a:t>
            </a:r>
            <a:r>
              <a:rPr lang="en-US" sz="1500" b="1" u="sng">
                <a:solidFill>
                  <a:srgbClr val="FFFFFF"/>
                </a:solidFill>
              </a:rPr>
              <a:t>Upload deliverables</a:t>
            </a:r>
            <a:r>
              <a:rPr lang="en-US" sz="1500" u="sng">
                <a:solidFill>
                  <a:srgbClr val="FFFFFF"/>
                </a:solidFill>
              </a:rPr>
              <a:t> to OneDrive </a:t>
            </a:r>
            <a:r>
              <a:rPr lang="en-US" sz="1500" i="1" u="sng">
                <a:solidFill>
                  <a:srgbClr val="FFFFFF"/>
                </a:solidFill>
              </a:rPr>
              <a:t>(link will be given via email)</a:t>
            </a:r>
            <a:endParaRPr lang="en-SG" sz="1500" i="1" u="sng">
              <a:solidFill>
                <a:srgbClr val="FFFFFF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rgbClr val="FFFFFF"/>
                </a:solidFill>
              </a:rPr>
              <a:t>Final Presentation (PowerPoint file)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rgbClr val="FFFFFF"/>
                </a:solidFill>
              </a:rPr>
              <a:t>Test Report (Excel File)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rgbClr val="FFFFFF"/>
                </a:solidFill>
              </a:rPr>
              <a:t>Web App Project Folder (submit as a .zip file)</a:t>
            </a:r>
          </a:p>
        </p:txBody>
      </p:sp>
    </p:spTree>
    <p:extLst>
      <p:ext uri="{BB962C8B-B14F-4D97-AF65-F5344CB8AC3E}">
        <p14:creationId xmlns:p14="http://schemas.microsoft.com/office/powerpoint/2010/main" val="1338210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601980"/>
            <a:ext cx="11241505" cy="1088708"/>
          </a:xfrm>
        </p:spPr>
        <p:txBody>
          <a:bodyPr>
            <a:normAutofit/>
          </a:bodyPr>
          <a:lstStyle/>
          <a:p>
            <a:r>
              <a:rPr lang="en-SG" sz="4000" dirty="0"/>
              <a:t>1. Web App Value Positioning Statement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405975"/>
              </p:ext>
            </p:extLst>
          </p:nvPr>
        </p:nvGraphicFramePr>
        <p:xfrm>
          <a:off x="-1" y="1553856"/>
          <a:ext cx="12192001" cy="4440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211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Web App Value Positioning Statement</a:t>
                      </a:r>
                      <a:endParaRPr lang="en-SG" sz="20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63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For</a:t>
                      </a:r>
                      <a:endParaRPr lang="en-SG" sz="18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Anyone</a:t>
                      </a:r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287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Who</a:t>
                      </a:r>
                      <a:endParaRPr lang="en-SG" sz="18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Wants to share reviews about the restaurants that they feel that it’s the best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7254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The</a:t>
                      </a:r>
                      <a:endParaRPr lang="en-SG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Best Standard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is a</a:t>
                      </a:r>
                      <a:endParaRPr lang="en-SG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website</a:t>
                      </a:r>
                      <a:endParaRPr lang="en-SG" sz="1800" i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7254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That</a:t>
                      </a:r>
                      <a:endParaRPr lang="en-SG" sz="18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Allows people to be able to share their thoughts about the food/ restaurants that they like to everyone who is keen to know more about it</a:t>
                      </a:r>
                    </a:p>
                    <a:p>
                      <a:pPr algn="l"/>
                      <a:endParaRPr lang="en-SG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27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B4252F7-F64B-43E4-B133-B4AFC6A60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43" y="1849675"/>
            <a:ext cx="6953577" cy="2833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SG"/>
              <a:t>2. </a:t>
            </a:r>
            <a:r>
              <a:rPr lang="it-IT"/>
              <a:t>Test Report on 2 Test Cases</a:t>
            </a:r>
            <a:endParaRPr lang="en-SG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SG" dirty="0"/>
              <a:t>Exploring the website without being a member (TC003)</a:t>
            </a:r>
          </a:p>
        </p:txBody>
      </p:sp>
    </p:spTree>
    <p:extLst>
      <p:ext uri="{BB962C8B-B14F-4D97-AF65-F5344CB8AC3E}">
        <p14:creationId xmlns:p14="http://schemas.microsoft.com/office/powerpoint/2010/main" val="71682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F4C104D-5F30-4811-9376-566B26E471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15E34B-5D02-4E01-A936-E8E1C0AB6F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D53DB3F-CF3D-4E1C-9D09-03F97C7FE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43" y="1865146"/>
            <a:ext cx="6953577" cy="2802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SG"/>
              <a:t>2. </a:t>
            </a:r>
            <a:r>
              <a:rPr lang="it-IT"/>
              <a:t>Test Report on 2 Test Cases</a:t>
            </a:r>
            <a:endParaRPr lang="en-SG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SG" dirty="0"/>
              <a:t>Signing up and exploring the website (TC002) </a:t>
            </a:r>
          </a:p>
          <a:p>
            <a:pPr marL="0" indent="0">
              <a:buNone/>
            </a:pP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410836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98C59F-5A18-487B-91D6-B955AACF2E5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0234FB-542E-4550-9C2F-1B56FD41A1C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E91395A-2D18-4AF6-A0AC-AAA7189FED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AB12D571-17F9-4EA0-9337-1D710091AD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5219"/>
          <a:stretch/>
        </p:blipFill>
        <p:spPr>
          <a:xfrm>
            <a:off x="2589212" y="634963"/>
            <a:ext cx="8915400" cy="3854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3. Live Demo of Web App 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419961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2">
            <a:extLst>
              <a:ext uri="{FF2B5EF4-FFF2-40B4-BE49-F238E27FC236}">
                <a16:creationId xmlns:a16="http://schemas.microsoft.com/office/drawing/2014/main" id="{BF7E8610-2DF7-4AF0-B876-0F3B7882A6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C1C8C023-62A6-4DA0-8DF4-3F4EA94090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4. Personal </a:t>
            </a:r>
            <a:r>
              <a:rPr lang="en-US" b="1">
                <a:solidFill>
                  <a:schemeClr val="bg1"/>
                </a:solidFill>
              </a:rPr>
              <a:t>Reflection</a:t>
            </a:r>
            <a:endParaRPr lang="en-SG" b="1">
              <a:solidFill>
                <a:schemeClr val="bg1"/>
              </a:solidFill>
            </a:endParaRPr>
          </a:p>
        </p:txBody>
      </p:sp>
      <p:graphicFrame>
        <p:nvGraphicFramePr>
          <p:cNvPr id="28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998494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051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03E380-9CD1-4ABA-A763-9F9D252B890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73513" y="0"/>
            <a:ext cx="5613431" cy="6853245"/>
            <a:chOff x="2487613" y="285750"/>
            <a:chExt cx="2428876" cy="5654676"/>
          </a:xfrm>
          <a:solidFill>
            <a:schemeClr val="accent1"/>
          </a:solidFill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5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215" y="1318591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480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2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8824</TotalTime>
  <Words>274</Words>
  <Application>Microsoft Office PowerPoint</Application>
  <PresentationFormat>Widescreen</PresentationFormat>
  <Paragraphs>40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1_Wisp</vt:lpstr>
      <vt:lpstr>2_Wisp</vt:lpstr>
      <vt:lpstr>Software Cluster Final Presentation &amp; Live App Demo</vt:lpstr>
      <vt:lpstr>Deliverables</vt:lpstr>
      <vt:lpstr>1. Web App Value Positioning Statement</vt:lpstr>
      <vt:lpstr>2. Test Report on 2 Test Cases</vt:lpstr>
      <vt:lpstr>2. Test Report on 2 Test Cases</vt:lpstr>
      <vt:lpstr>3. Live Demo of Web App </vt:lpstr>
      <vt:lpstr>4. Personal Reflection</vt:lpstr>
      <vt:lpstr>Thank You</vt:lpstr>
    </vt:vector>
  </TitlesOfParts>
  <Company>Temasek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Eber-Tan Yu Lin, Josephine</dc:creator>
  <cp:lastModifiedBy>1704754I@student.tp.edu.sg</cp:lastModifiedBy>
  <cp:revision>199</cp:revision>
  <cp:lastPrinted>2017-06-27T00:56:20Z</cp:lastPrinted>
  <dcterms:created xsi:type="dcterms:W3CDTF">2017-04-13T11:04:04Z</dcterms:created>
  <dcterms:modified xsi:type="dcterms:W3CDTF">2018-02-14T15:07:42Z</dcterms:modified>
</cp:coreProperties>
</file>