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57" r:id="rId7"/>
    <p:sldId id="262" r:id="rId8"/>
    <p:sldId id="258" r:id="rId9"/>
    <p:sldId id="263" r:id="rId10"/>
    <p:sldId id="259" r:id="rId11"/>
    <p:sldId id="264" r:id="rId12"/>
    <p:sldId id="260"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10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79A9C-CA64-4E41-BDC8-14727BC8C68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D0A3D6F2-50CE-432F-886A-8380C5AB272F}">
      <dgm:prSet phldrT="[Texto]"/>
      <dgm:spPr/>
      <dgm:t>
        <a:bodyPr/>
        <a:lstStyle/>
        <a:p>
          <a:r>
            <a:rPr lang="es-ES" dirty="0"/>
            <a:t>Ventajas</a:t>
          </a:r>
          <a:endParaRPr lang="es-CL" dirty="0"/>
        </a:p>
      </dgm:t>
    </dgm:pt>
    <dgm:pt modelId="{69AFA821-08DB-4AB0-8A5C-01F6DD666311}" type="parTrans" cxnId="{525A1996-2045-41BD-BE10-FE6D2A66516B}">
      <dgm:prSet/>
      <dgm:spPr/>
      <dgm:t>
        <a:bodyPr/>
        <a:lstStyle/>
        <a:p>
          <a:endParaRPr lang="es-CL"/>
        </a:p>
      </dgm:t>
    </dgm:pt>
    <dgm:pt modelId="{4A1EEA1E-8259-4CCE-84EB-C38E4C55E474}" type="sibTrans" cxnId="{525A1996-2045-41BD-BE10-FE6D2A66516B}">
      <dgm:prSet/>
      <dgm:spPr/>
      <dgm:t>
        <a:bodyPr/>
        <a:lstStyle/>
        <a:p>
          <a:endParaRPr lang="es-CL"/>
        </a:p>
      </dgm:t>
    </dgm:pt>
    <dgm:pt modelId="{B482A604-E2FD-4D91-AEE1-DBFD440F5A59}">
      <dgm:prSet phldrT="[Texto]" custT="1"/>
      <dgm:spPr/>
      <dgm:t>
        <a:bodyPr/>
        <a:lstStyle/>
        <a:p>
          <a:r>
            <a:rPr lang="es-ES" sz="2400" b="0" i="0" dirty="0"/>
            <a:t>Gran impacto en la reducción de costes</a:t>
          </a:r>
          <a:endParaRPr lang="es-CL" sz="2400" dirty="0"/>
        </a:p>
      </dgm:t>
    </dgm:pt>
    <dgm:pt modelId="{4E7649D0-566C-408E-9046-C5A73D143514}" type="parTrans" cxnId="{AC0577D5-AD9C-4452-A91C-B85BDD7B4BD2}">
      <dgm:prSet/>
      <dgm:spPr/>
      <dgm:t>
        <a:bodyPr/>
        <a:lstStyle/>
        <a:p>
          <a:endParaRPr lang="es-CL"/>
        </a:p>
      </dgm:t>
    </dgm:pt>
    <dgm:pt modelId="{205F5F26-B5CE-4A23-B529-192277CE37E0}" type="sibTrans" cxnId="{AC0577D5-AD9C-4452-A91C-B85BDD7B4BD2}">
      <dgm:prSet/>
      <dgm:spPr/>
      <dgm:t>
        <a:bodyPr/>
        <a:lstStyle/>
        <a:p>
          <a:endParaRPr lang="es-CL"/>
        </a:p>
      </dgm:t>
    </dgm:pt>
    <dgm:pt modelId="{5EBC6118-C4E2-4CD3-98BB-50DBE43B1068}">
      <dgm:prSet phldrT="[Texto]" custT="1"/>
      <dgm:spPr/>
      <dgm:t>
        <a:bodyPr/>
        <a:lstStyle/>
        <a:p>
          <a:r>
            <a:rPr lang="es-ES" sz="2400" b="0" i="0" dirty="0"/>
            <a:t>No implica gastos de administración de la máquina física, ya que, su mantenimiento, reparación y actualización corren por cuenta del proveedor.</a:t>
          </a:r>
          <a:endParaRPr lang="es-CL" sz="2400" dirty="0"/>
        </a:p>
      </dgm:t>
    </dgm:pt>
    <dgm:pt modelId="{45DEC534-6519-4DEC-80E7-66AE76C5A401}" type="parTrans" cxnId="{E5B2480D-7296-4A7F-B31D-44A4AD34F768}">
      <dgm:prSet/>
      <dgm:spPr/>
      <dgm:t>
        <a:bodyPr/>
        <a:lstStyle/>
        <a:p>
          <a:endParaRPr lang="es-CL"/>
        </a:p>
      </dgm:t>
    </dgm:pt>
    <dgm:pt modelId="{A82D2A1A-BEEF-46B5-9DC0-3D4E52641699}" type="sibTrans" cxnId="{E5B2480D-7296-4A7F-B31D-44A4AD34F768}">
      <dgm:prSet/>
      <dgm:spPr/>
      <dgm:t>
        <a:bodyPr/>
        <a:lstStyle/>
        <a:p>
          <a:endParaRPr lang="es-CL"/>
        </a:p>
      </dgm:t>
    </dgm:pt>
    <dgm:pt modelId="{81CB0552-1A9B-4EC9-8929-F15519166AFE}">
      <dgm:prSet phldrT="[Texto]"/>
      <dgm:spPr/>
      <dgm:t>
        <a:bodyPr/>
        <a:lstStyle/>
        <a:p>
          <a:r>
            <a:rPr lang="es-ES" dirty="0"/>
            <a:t>Desventajas</a:t>
          </a:r>
          <a:endParaRPr lang="es-CL" dirty="0"/>
        </a:p>
      </dgm:t>
    </dgm:pt>
    <dgm:pt modelId="{86757223-6F9F-45CB-85AF-B2104E9CAF73}" type="parTrans" cxnId="{6F6848E7-0A42-4F63-9F97-CCAA785668D7}">
      <dgm:prSet/>
      <dgm:spPr/>
      <dgm:t>
        <a:bodyPr/>
        <a:lstStyle/>
        <a:p>
          <a:endParaRPr lang="es-CL"/>
        </a:p>
      </dgm:t>
    </dgm:pt>
    <dgm:pt modelId="{E5D5FBD0-ABC4-414B-85D2-F299D9BF0704}" type="sibTrans" cxnId="{6F6848E7-0A42-4F63-9F97-CCAA785668D7}">
      <dgm:prSet/>
      <dgm:spPr/>
      <dgm:t>
        <a:bodyPr/>
        <a:lstStyle/>
        <a:p>
          <a:endParaRPr lang="es-CL"/>
        </a:p>
      </dgm:t>
    </dgm:pt>
    <dgm:pt modelId="{6B506595-70CA-4777-BBE4-26671C66B492}">
      <dgm:prSet phldrT="[Texto]" custT="1"/>
      <dgm:spPr/>
      <dgm:t>
        <a:bodyPr/>
        <a:lstStyle/>
        <a:p>
          <a:pPr marL="228600" lvl="1" indent="-228600" algn="l" defTabSz="1111250">
            <a:lnSpc>
              <a:spcPct val="90000"/>
            </a:lnSpc>
            <a:spcBef>
              <a:spcPct val="0"/>
            </a:spcBef>
            <a:spcAft>
              <a:spcPct val="15000"/>
            </a:spcAft>
            <a:buChar char="•"/>
          </a:pPr>
          <a:r>
            <a:rPr lang="es-ES" sz="2500" b="0" i="0" kern="1200" dirty="0">
              <a:solidFill>
                <a:prstClr val="black">
                  <a:hueOff val="0"/>
                  <a:satOff val="0"/>
                  <a:lumOff val="0"/>
                  <a:alphaOff val="0"/>
                </a:prstClr>
              </a:solidFill>
              <a:latin typeface="Gill Sans MT" panose="020B0502020104020203"/>
              <a:ea typeface="+mn-ea"/>
              <a:cs typeface="+mn-cs"/>
            </a:rPr>
            <a:t>Limitaciones en cuanto a la utilización de hardware.</a:t>
          </a:r>
          <a:endParaRPr lang="es-CL" sz="2500" b="0" i="0" kern="1200" dirty="0">
            <a:solidFill>
              <a:prstClr val="black">
                <a:hueOff val="0"/>
                <a:satOff val="0"/>
                <a:lumOff val="0"/>
                <a:alphaOff val="0"/>
              </a:prstClr>
            </a:solidFill>
            <a:latin typeface="Gill Sans MT" panose="020B0502020104020203"/>
            <a:ea typeface="+mn-ea"/>
            <a:cs typeface="+mn-cs"/>
          </a:endParaRPr>
        </a:p>
      </dgm:t>
    </dgm:pt>
    <dgm:pt modelId="{7815E096-6798-412C-AF60-D7DBF80C65EA}" type="parTrans" cxnId="{F6C627E2-944C-474F-B878-419CB4DC6DA6}">
      <dgm:prSet/>
      <dgm:spPr/>
      <dgm:t>
        <a:bodyPr/>
        <a:lstStyle/>
        <a:p>
          <a:endParaRPr lang="es-CL"/>
        </a:p>
      </dgm:t>
    </dgm:pt>
    <dgm:pt modelId="{3EEA21BE-D196-4BF1-BB03-5DA01C44B038}" type="sibTrans" cxnId="{F6C627E2-944C-474F-B878-419CB4DC6DA6}">
      <dgm:prSet/>
      <dgm:spPr/>
      <dgm:t>
        <a:bodyPr/>
        <a:lstStyle/>
        <a:p>
          <a:endParaRPr lang="es-CL"/>
        </a:p>
      </dgm:t>
    </dgm:pt>
    <dgm:pt modelId="{F6BC4EF6-7D4D-4ADC-BD1B-2EAB00CBECFF}">
      <dgm:prSet phldrT="[Texto]" custT="1"/>
      <dgm:spPr/>
      <dgm:t>
        <a:bodyPr/>
        <a:lstStyle/>
        <a:p>
          <a:r>
            <a:rPr lang="es-ES" sz="2400" b="0" i="0" dirty="0"/>
            <a:t>Gestión centralizada de su espacio web</a:t>
          </a:r>
          <a:endParaRPr lang="es-CL" sz="2400" dirty="0"/>
        </a:p>
      </dgm:t>
    </dgm:pt>
    <dgm:pt modelId="{E6FEE9B4-16B6-44BD-8A3E-54289D00E6B3}" type="parTrans" cxnId="{946259E0-06B1-4840-A169-F6D38CD4681A}">
      <dgm:prSet/>
      <dgm:spPr/>
      <dgm:t>
        <a:bodyPr/>
        <a:lstStyle/>
        <a:p>
          <a:endParaRPr lang="es-CL"/>
        </a:p>
      </dgm:t>
    </dgm:pt>
    <dgm:pt modelId="{772A4EDC-066C-4BCC-93E4-D0073A44DA85}" type="sibTrans" cxnId="{946259E0-06B1-4840-A169-F6D38CD4681A}">
      <dgm:prSet/>
      <dgm:spPr/>
      <dgm:t>
        <a:bodyPr/>
        <a:lstStyle/>
        <a:p>
          <a:endParaRPr lang="es-CL"/>
        </a:p>
      </dgm:t>
    </dgm:pt>
    <dgm:pt modelId="{44069AA2-5886-44DF-AF2D-874C560879E4}">
      <dgm:prSet phldrT="[Texto]" custT="1"/>
      <dgm:spPr/>
      <dgm:t>
        <a:bodyPr/>
        <a:lstStyle/>
        <a:p>
          <a:pPr marL="228600" lvl="1" indent="-228600" algn="l" defTabSz="1111250">
            <a:lnSpc>
              <a:spcPct val="90000"/>
            </a:lnSpc>
            <a:spcBef>
              <a:spcPct val="0"/>
            </a:spcBef>
            <a:spcAft>
              <a:spcPct val="15000"/>
            </a:spcAft>
          </a:pPr>
          <a:r>
            <a:rPr lang="es-ES" sz="2500" b="0" i="0" kern="1200" dirty="0"/>
            <a:t>El hecho de que una de las webs alojadas tenga un tráfico muy alto, afectará directamente a la capacidad del servidor y, por lo tanto, a los demás proyectos alojados en el servidor.</a:t>
          </a:r>
          <a:endParaRPr lang="es-CL" sz="2500" b="0" i="0" kern="1200" dirty="0">
            <a:solidFill>
              <a:prstClr val="black">
                <a:hueOff val="0"/>
                <a:satOff val="0"/>
                <a:lumOff val="0"/>
                <a:alphaOff val="0"/>
              </a:prstClr>
            </a:solidFill>
            <a:latin typeface="Gill Sans MT" panose="020B0502020104020203"/>
            <a:ea typeface="+mn-ea"/>
            <a:cs typeface="+mn-cs"/>
          </a:endParaRPr>
        </a:p>
      </dgm:t>
    </dgm:pt>
    <dgm:pt modelId="{D6B4E0AE-A872-43B8-8545-4B608C5A39B1}" type="parTrans" cxnId="{1F360FE4-DD9C-44EE-9AAC-F569149B4E72}">
      <dgm:prSet/>
      <dgm:spPr/>
      <dgm:t>
        <a:bodyPr/>
        <a:lstStyle/>
        <a:p>
          <a:endParaRPr lang="es-CL"/>
        </a:p>
      </dgm:t>
    </dgm:pt>
    <dgm:pt modelId="{F4471796-7630-4579-A87F-392624E30276}" type="sibTrans" cxnId="{1F360FE4-DD9C-44EE-9AAC-F569149B4E72}">
      <dgm:prSet/>
      <dgm:spPr/>
      <dgm:t>
        <a:bodyPr/>
        <a:lstStyle/>
        <a:p>
          <a:endParaRPr lang="es-CL"/>
        </a:p>
      </dgm:t>
    </dgm:pt>
    <dgm:pt modelId="{F500BF8F-C90A-4B5B-BE14-CA3CF8590521}">
      <dgm:prSet phldrT="[Texto]" custT="1"/>
      <dgm:spPr/>
      <dgm:t>
        <a:bodyPr/>
        <a:lstStyle/>
        <a:p>
          <a:pPr marL="228600" lvl="1" indent="-228600" algn="l" defTabSz="1111250">
            <a:lnSpc>
              <a:spcPct val="90000"/>
            </a:lnSpc>
            <a:spcBef>
              <a:spcPct val="0"/>
            </a:spcBef>
            <a:spcAft>
              <a:spcPct val="15000"/>
            </a:spcAft>
          </a:pPr>
          <a:r>
            <a:rPr lang="es-ES" sz="2500" b="0" i="0" kern="1200" dirty="0"/>
            <a:t>Opciones de acceso y gestión de este modelo de alojamiento son muy limitadas</a:t>
          </a:r>
          <a:endParaRPr lang="es-CL" sz="2500" b="0" i="0" kern="1200" dirty="0">
            <a:solidFill>
              <a:prstClr val="black">
                <a:hueOff val="0"/>
                <a:satOff val="0"/>
                <a:lumOff val="0"/>
                <a:alphaOff val="0"/>
              </a:prstClr>
            </a:solidFill>
            <a:latin typeface="Gill Sans MT" panose="020B0502020104020203"/>
            <a:ea typeface="+mn-ea"/>
            <a:cs typeface="+mn-cs"/>
          </a:endParaRPr>
        </a:p>
      </dgm:t>
    </dgm:pt>
    <dgm:pt modelId="{868474EA-10B3-4C5D-8A8C-7A7FC95C1B39}" type="parTrans" cxnId="{D8ADD5BE-37AE-4FE7-A064-C4F8EADD6111}">
      <dgm:prSet/>
      <dgm:spPr/>
      <dgm:t>
        <a:bodyPr/>
        <a:lstStyle/>
        <a:p>
          <a:endParaRPr lang="es-CL"/>
        </a:p>
      </dgm:t>
    </dgm:pt>
    <dgm:pt modelId="{8EA8929A-60C7-4432-BCF8-648C1F4BF654}" type="sibTrans" cxnId="{D8ADD5BE-37AE-4FE7-A064-C4F8EADD6111}">
      <dgm:prSet/>
      <dgm:spPr/>
      <dgm:t>
        <a:bodyPr/>
        <a:lstStyle/>
        <a:p>
          <a:endParaRPr lang="es-CL"/>
        </a:p>
      </dgm:t>
    </dgm:pt>
    <dgm:pt modelId="{2F8234C5-F756-431A-A69C-16CD6BCA07FC}" type="pres">
      <dgm:prSet presAssocID="{C3B79A9C-CA64-4E41-BDC8-14727BC8C688}" presName="Name0" presStyleCnt="0">
        <dgm:presLayoutVars>
          <dgm:dir/>
          <dgm:animLvl val="lvl"/>
          <dgm:resizeHandles val="exact"/>
        </dgm:presLayoutVars>
      </dgm:prSet>
      <dgm:spPr/>
    </dgm:pt>
    <dgm:pt modelId="{98A5F852-A8B8-47CA-837E-43BD9F03F93E}" type="pres">
      <dgm:prSet presAssocID="{D0A3D6F2-50CE-432F-886A-8380C5AB272F}" presName="composite" presStyleCnt="0"/>
      <dgm:spPr/>
    </dgm:pt>
    <dgm:pt modelId="{73F7B5F2-7715-4404-9CC3-C818E95242FE}" type="pres">
      <dgm:prSet presAssocID="{D0A3D6F2-50CE-432F-886A-8380C5AB272F}" presName="parTx" presStyleLbl="alignNode1" presStyleIdx="0" presStyleCnt="2" custLinFactNeighborX="846" custLinFactNeighborY="1631">
        <dgm:presLayoutVars>
          <dgm:chMax val="0"/>
          <dgm:chPref val="0"/>
          <dgm:bulletEnabled val="1"/>
        </dgm:presLayoutVars>
      </dgm:prSet>
      <dgm:spPr/>
    </dgm:pt>
    <dgm:pt modelId="{2746B9BA-AD4A-497C-9EC3-893E42364F62}" type="pres">
      <dgm:prSet presAssocID="{D0A3D6F2-50CE-432F-886A-8380C5AB272F}" presName="desTx" presStyleLbl="alignAccFollowNode1" presStyleIdx="0" presStyleCnt="2">
        <dgm:presLayoutVars>
          <dgm:bulletEnabled val="1"/>
        </dgm:presLayoutVars>
      </dgm:prSet>
      <dgm:spPr/>
    </dgm:pt>
    <dgm:pt modelId="{BE83668E-75FE-4DB2-B1FC-21518314CB12}" type="pres">
      <dgm:prSet presAssocID="{4A1EEA1E-8259-4CCE-84EB-C38E4C55E474}" presName="space" presStyleCnt="0"/>
      <dgm:spPr/>
    </dgm:pt>
    <dgm:pt modelId="{64BF2C52-D590-42CB-9279-7647ED45A610}" type="pres">
      <dgm:prSet presAssocID="{81CB0552-1A9B-4EC9-8929-F15519166AFE}" presName="composite" presStyleCnt="0"/>
      <dgm:spPr/>
    </dgm:pt>
    <dgm:pt modelId="{4276FA75-D09D-4EDD-83FE-2FE17CEA06AF}" type="pres">
      <dgm:prSet presAssocID="{81CB0552-1A9B-4EC9-8929-F15519166AFE}" presName="parTx" presStyleLbl="alignNode1" presStyleIdx="1" presStyleCnt="2">
        <dgm:presLayoutVars>
          <dgm:chMax val="0"/>
          <dgm:chPref val="0"/>
          <dgm:bulletEnabled val="1"/>
        </dgm:presLayoutVars>
      </dgm:prSet>
      <dgm:spPr/>
    </dgm:pt>
    <dgm:pt modelId="{A7807826-52C5-49A5-99AA-DAA376899F5B}" type="pres">
      <dgm:prSet presAssocID="{81CB0552-1A9B-4EC9-8929-F15519166AFE}" presName="desTx" presStyleLbl="alignAccFollowNode1" presStyleIdx="1" presStyleCnt="2">
        <dgm:presLayoutVars>
          <dgm:bulletEnabled val="1"/>
        </dgm:presLayoutVars>
      </dgm:prSet>
      <dgm:spPr/>
    </dgm:pt>
  </dgm:ptLst>
  <dgm:cxnLst>
    <dgm:cxn modelId="{FD9B640B-0D82-4446-BB52-1629CDFF2B49}" type="presOf" srcId="{B482A604-E2FD-4D91-AEE1-DBFD440F5A59}" destId="{2746B9BA-AD4A-497C-9EC3-893E42364F62}" srcOrd="0" destOrd="0" presId="urn:microsoft.com/office/officeart/2005/8/layout/hList1"/>
    <dgm:cxn modelId="{E5B2480D-7296-4A7F-B31D-44A4AD34F768}" srcId="{D0A3D6F2-50CE-432F-886A-8380C5AB272F}" destId="{5EBC6118-C4E2-4CD3-98BB-50DBE43B1068}" srcOrd="1" destOrd="0" parTransId="{45DEC534-6519-4DEC-80E7-66AE76C5A401}" sibTransId="{A82D2A1A-BEEF-46B5-9DC0-3D4E52641699}"/>
    <dgm:cxn modelId="{98672B11-C89E-4374-A9C2-F652D9210CCF}" type="presOf" srcId="{44069AA2-5886-44DF-AF2D-874C560879E4}" destId="{A7807826-52C5-49A5-99AA-DAA376899F5B}" srcOrd="0" destOrd="1" presId="urn:microsoft.com/office/officeart/2005/8/layout/hList1"/>
    <dgm:cxn modelId="{8812181B-0FD8-40E4-B1FD-BC75097D21DC}" type="presOf" srcId="{D0A3D6F2-50CE-432F-886A-8380C5AB272F}" destId="{73F7B5F2-7715-4404-9CC3-C818E95242FE}" srcOrd="0" destOrd="0" presId="urn:microsoft.com/office/officeart/2005/8/layout/hList1"/>
    <dgm:cxn modelId="{12871E23-1E50-47E9-B19E-23CBC1C33411}" type="presOf" srcId="{81CB0552-1A9B-4EC9-8929-F15519166AFE}" destId="{4276FA75-D09D-4EDD-83FE-2FE17CEA06AF}" srcOrd="0" destOrd="0" presId="urn:microsoft.com/office/officeart/2005/8/layout/hList1"/>
    <dgm:cxn modelId="{0C080268-56F6-4EB2-86AF-3A272A936B15}" type="presOf" srcId="{F500BF8F-C90A-4B5B-BE14-CA3CF8590521}" destId="{A7807826-52C5-49A5-99AA-DAA376899F5B}" srcOrd="0" destOrd="2" presId="urn:microsoft.com/office/officeart/2005/8/layout/hList1"/>
    <dgm:cxn modelId="{66FA3E55-8838-480D-82BF-1C2AAEC2A1CC}" type="presOf" srcId="{F6BC4EF6-7D4D-4ADC-BD1B-2EAB00CBECFF}" destId="{2746B9BA-AD4A-497C-9EC3-893E42364F62}" srcOrd="0" destOrd="2" presId="urn:microsoft.com/office/officeart/2005/8/layout/hList1"/>
    <dgm:cxn modelId="{B343CA56-47FB-4C40-8B1A-89A6738C9ACF}" type="presOf" srcId="{5EBC6118-C4E2-4CD3-98BB-50DBE43B1068}" destId="{2746B9BA-AD4A-497C-9EC3-893E42364F62}" srcOrd="0" destOrd="1" presId="urn:microsoft.com/office/officeart/2005/8/layout/hList1"/>
    <dgm:cxn modelId="{525A1996-2045-41BD-BE10-FE6D2A66516B}" srcId="{C3B79A9C-CA64-4E41-BDC8-14727BC8C688}" destId="{D0A3D6F2-50CE-432F-886A-8380C5AB272F}" srcOrd="0" destOrd="0" parTransId="{69AFA821-08DB-4AB0-8A5C-01F6DD666311}" sibTransId="{4A1EEA1E-8259-4CCE-84EB-C38E4C55E474}"/>
    <dgm:cxn modelId="{326A4F99-8923-4C6C-99FE-179530099D80}" type="presOf" srcId="{C3B79A9C-CA64-4E41-BDC8-14727BC8C688}" destId="{2F8234C5-F756-431A-A69C-16CD6BCA07FC}" srcOrd="0" destOrd="0" presId="urn:microsoft.com/office/officeart/2005/8/layout/hList1"/>
    <dgm:cxn modelId="{4F5FC69F-A9F0-41D2-8F1E-3957F3DF3F52}" type="presOf" srcId="{6B506595-70CA-4777-BBE4-26671C66B492}" destId="{A7807826-52C5-49A5-99AA-DAA376899F5B}" srcOrd="0" destOrd="0" presId="urn:microsoft.com/office/officeart/2005/8/layout/hList1"/>
    <dgm:cxn modelId="{D8ADD5BE-37AE-4FE7-A064-C4F8EADD6111}" srcId="{81CB0552-1A9B-4EC9-8929-F15519166AFE}" destId="{F500BF8F-C90A-4B5B-BE14-CA3CF8590521}" srcOrd="2" destOrd="0" parTransId="{868474EA-10B3-4C5D-8A8C-7A7FC95C1B39}" sibTransId="{8EA8929A-60C7-4432-BCF8-648C1F4BF654}"/>
    <dgm:cxn modelId="{AC0577D5-AD9C-4452-A91C-B85BDD7B4BD2}" srcId="{D0A3D6F2-50CE-432F-886A-8380C5AB272F}" destId="{B482A604-E2FD-4D91-AEE1-DBFD440F5A59}" srcOrd="0" destOrd="0" parTransId="{4E7649D0-566C-408E-9046-C5A73D143514}" sibTransId="{205F5F26-B5CE-4A23-B529-192277CE37E0}"/>
    <dgm:cxn modelId="{946259E0-06B1-4840-A169-F6D38CD4681A}" srcId="{D0A3D6F2-50CE-432F-886A-8380C5AB272F}" destId="{F6BC4EF6-7D4D-4ADC-BD1B-2EAB00CBECFF}" srcOrd="2" destOrd="0" parTransId="{E6FEE9B4-16B6-44BD-8A3E-54289D00E6B3}" sibTransId="{772A4EDC-066C-4BCC-93E4-D0073A44DA85}"/>
    <dgm:cxn modelId="{F6C627E2-944C-474F-B878-419CB4DC6DA6}" srcId="{81CB0552-1A9B-4EC9-8929-F15519166AFE}" destId="{6B506595-70CA-4777-BBE4-26671C66B492}" srcOrd="0" destOrd="0" parTransId="{7815E096-6798-412C-AF60-D7DBF80C65EA}" sibTransId="{3EEA21BE-D196-4BF1-BB03-5DA01C44B038}"/>
    <dgm:cxn modelId="{1F360FE4-DD9C-44EE-9AAC-F569149B4E72}" srcId="{81CB0552-1A9B-4EC9-8929-F15519166AFE}" destId="{44069AA2-5886-44DF-AF2D-874C560879E4}" srcOrd="1" destOrd="0" parTransId="{D6B4E0AE-A872-43B8-8545-4B608C5A39B1}" sibTransId="{F4471796-7630-4579-A87F-392624E30276}"/>
    <dgm:cxn modelId="{6F6848E7-0A42-4F63-9F97-CCAA785668D7}" srcId="{C3B79A9C-CA64-4E41-BDC8-14727BC8C688}" destId="{81CB0552-1A9B-4EC9-8929-F15519166AFE}" srcOrd="1" destOrd="0" parTransId="{86757223-6F9F-45CB-85AF-B2104E9CAF73}" sibTransId="{E5D5FBD0-ABC4-414B-85D2-F299D9BF0704}"/>
    <dgm:cxn modelId="{FC32AC41-2B8E-4BF2-90FE-CE5B7FF1A90F}" type="presParOf" srcId="{2F8234C5-F756-431A-A69C-16CD6BCA07FC}" destId="{98A5F852-A8B8-47CA-837E-43BD9F03F93E}" srcOrd="0" destOrd="0" presId="urn:microsoft.com/office/officeart/2005/8/layout/hList1"/>
    <dgm:cxn modelId="{02F346D3-0686-4591-9683-F8A0000CFB5B}" type="presParOf" srcId="{98A5F852-A8B8-47CA-837E-43BD9F03F93E}" destId="{73F7B5F2-7715-4404-9CC3-C818E95242FE}" srcOrd="0" destOrd="0" presId="urn:microsoft.com/office/officeart/2005/8/layout/hList1"/>
    <dgm:cxn modelId="{B7DCFB8D-B293-442D-85F8-92F367B624D2}" type="presParOf" srcId="{98A5F852-A8B8-47CA-837E-43BD9F03F93E}" destId="{2746B9BA-AD4A-497C-9EC3-893E42364F62}" srcOrd="1" destOrd="0" presId="urn:microsoft.com/office/officeart/2005/8/layout/hList1"/>
    <dgm:cxn modelId="{DB3C8158-773E-4EB1-A352-45FE532D2DEA}" type="presParOf" srcId="{2F8234C5-F756-431A-A69C-16CD6BCA07FC}" destId="{BE83668E-75FE-4DB2-B1FC-21518314CB12}" srcOrd="1" destOrd="0" presId="urn:microsoft.com/office/officeart/2005/8/layout/hList1"/>
    <dgm:cxn modelId="{DACF0C7A-ABE7-4FAA-9F59-5CE56ECE8A8C}" type="presParOf" srcId="{2F8234C5-F756-431A-A69C-16CD6BCA07FC}" destId="{64BF2C52-D590-42CB-9279-7647ED45A610}" srcOrd="2" destOrd="0" presId="urn:microsoft.com/office/officeart/2005/8/layout/hList1"/>
    <dgm:cxn modelId="{C0D7EF79-3192-4BCB-B85D-44F086CA1A8E}" type="presParOf" srcId="{64BF2C52-D590-42CB-9279-7647ED45A610}" destId="{4276FA75-D09D-4EDD-83FE-2FE17CEA06AF}" srcOrd="0" destOrd="0" presId="urn:microsoft.com/office/officeart/2005/8/layout/hList1"/>
    <dgm:cxn modelId="{A829DD5B-9D43-426F-9FC2-2617D3BDE3C7}" type="presParOf" srcId="{64BF2C52-D590-42CB-9279-7647ED45A610}" destId="{A7807826-52C5-49A5-99AA-DAA376899F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B79A9C-CA64-4E41-BDC8-14727BC8C68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D0A3D6F2-50CE-432F-886A-8380C5AB272F}">
      <dgm:prSet phldrT="[Texto]"/>
      <dgm:spPr/>
      <dgm:t>
        <a:bodyPr/>
        <a:lstStyle/>
        <a:p>
          <a:r>
            <a:rPr lang="es-ES" dirty="0"/>
            <a:t>Ventajas</a:t>
          </a:r>
          <a:endParaRPr lang="es-CL" dirty="0"/>
        </a:p>
      </dgm:t>
    </dgm:pt>
    <dgm:pt modelId="{69AFA821-08DB-4AB0-8A5C-01F6DD666311}" type="parTrans" cxnId="{525A1996-2045-41BD-BE10-FE6D2A66516B}">
      <dgm:prSet/>
      <dgm:spPr/>
      <dgm:t>
        <a:bodyPr/>
        <a:lstStyle/>
        <a:p>
          <a:endParaRPr lang="es-CL"/>
        </a:p>
      </dgm:t>
    </dgm:pt>
    <dgm:pt modelId="{4A1EEA1E-8259-4CCE-84EB-C38E4C55E474}" type="sibTrans" cxnId="{525A1996-2045-41BD-BE10-FE6D2A66516B}">
      <dgm:prSet/>
      <dgm:spPr/>
      <dgm:t>
        <a:bodyPr/>
        <a:lstStyle/>
        <a:p>
          <a:endParaRPr lang="es-CL"/>
        </a:p>
      </dgm:t>
    </dgm:pt>
    <dgm:pt modelId="{B482A604-E2FD-4D91-AEE1-DBFD440F5A59}">
      <dgm:prSet phldrT="[Texto]"/>
      <dgm:spPr/>
      <dgm:t>
        <a:bodyPr/>
        <a:lstStyle/>
        <a:p>
          <a:r>
            <a:rPr lang="es-ES" b="1" i="0" dirty="0"/>
            <a:t>flexibilidad</a:t>
          </a:r>
          <a:r>
            <a:rPr lang="es-ES" b="0" i="0" dirty="0"/>
            <a:t> de controlar los recursos según lo que cada cliente necesite</a:t>
          </a:r>
          <a:endParaRPr lang="es-CL" dirty="0"/>
        </a:p>
      </dgm:t>
    </dgm:pt>
    <dgm:pt modelId="{4E7649D0-566C-408E-9046-C5A73D143514}" type="parTrans" cxnId="{AC0577D5-AD9C-4452-A91C-B85BDD7B4BD2}">
      <dgm:prSet/>
      <dgm:spPr/>
      <dgm:t>
        <a:bodyPr/>
        <a:lstStyle/>
        <a:p>
          <a:endParaRPr lang="es-CL"/>
        </a:p>
      </dgm:t>
    </dgm:pt>
    <dgm:pt modelId="{205F5F26-B5CE-4A23-B529-192277CE37E0}" type="sibTrans" cxnId="{AC0577D5-AD9C-4452-A91C-B85BDD7B4BD2}">
      <dgm:prSet/>
      <dgm:spPr/>
      <dgm:t>
        <a:bodyPr/>
        <a:lstStyle/>
        <a:p>
          <a:endParaRPr lang="es-CL"/>
        </a:p>
      </dgm:t>
    </dgm:pt>
    <dgm:pt modelId="{5EBC6118-C4E2-4CD3-98BB-50DBE43B1068}">
      <dgm:prSet phldrT="[Texto]"/>
      <dgm:spPr/>
      <dgm:t>
        <a:bodyPr/>
        <a:lstStyle/>
        <a:p>
          <a:r>
            <a:rPr lang="es-ES" b="0" i="0" dirty="0"/>
            <a:t>El servicio de </a:t>
          </a:r>
          <a:r>
            <a:rPr lang="es-ES" b="0" i="0" dirty="0" err="1"/>
            <a:t>Reseller</a:t>
          </a:r>
          <a:r>
            <a:rPr lang="es-ES" b="0" i="0" dirty="0"/>
            <a:t> Hosting es escalable</a:t>
          </a:r>
          <a:endParaRPr lang="es-CL" dirty="0"/>
        </a:p>
      </dgm:t>
    </dgm:pt>
    <dgm:pt modelId="{45DEC534-6519-4DEC-80E7-66AE76C5A401}" type="parTrans" cxnId="{E5B2480D-7296-4A7F-B31D-44A4AD34F768}">
      <dgm:prSet/>
      <dgm:spPr/>
      <dgm:t>
        <a:bodyPr/>
        <a:lstStyle/>
        <a:p>
          <a:endParaRPr lang="es-CL"/>
        </a:p>
      </dgm:t>
    </dgm:pt>
    <dgm:pt modelId="{A82D2A1A-BEEF-46B5-9DC0-3D4E52641699}" type="sibTrans" cxnId="{E5B2480D-7296-4A7F-B31D-44A4AD34F768}">
      <dgm:prSet/>
      <dgm:spPr/>
      <dgm:t>
        <a:bodyPr/>
        <a:lstStyle/>
        <a:p>
          <a:endParaRPr lang="es-CL"/>
        </a:p>
      </dgm:t>
    </dgm:pt>
    <dgm:pt modelId="{81CB0552-1A9B-4EC9-8929-F15519166AFE}">
      <dgm:prSet phldrT="[Texto]"/>
      <dgm:spPr/>
      <dgm:t>
        <a:bodyPr/>
        <a:lstStyle/>
        <a:p>
          <a:r>
            <a:rPr lang="es-ES" dirty="0"/>
            <a:t>Desventajas</a:t>
          </a:r>
          <a:endParaRPr lang="es-CL" dirty="0"/>
        </a:p>
      </dgm:t>
    </dgm:pt>
    <dgm:pt modelId="{86757223-6F9F-45CB-85AF-B2104E9CAF73}" type="parTrans" cxnId="{6F6848E7-0A42-4F63-9F97-CCAA785668D7}">
      <dgm:prSet/>
      <dgm:spPr/>
      <dgm:t>
        <a:bodyPr/>
        <a:lstStyle/>
        <a:p>
          <a:endParaRPr lang="es-CL"/>
        </a:p>
      </dgm:t>
    </dgm:pt>
    <dgm:pt modelId="{E5D5FBD0-ABC4-414B-85D2-F299D9BF0704}" type="sibTrans" cxnId="{6F6848E7-0A42-4F63-9F97-CCAA785668D7}">
      <dgm:prSet/>
      <dgm:spPr/>
      <dgm:t>
        <a:bodyPr/>
        <a:lstStyle/>
        <a:p>
          <a:endParaRPr lang="es-CL"/>
        </a:p>
      </dgm:t>
    </dgm:pt>
    <dgm:pt modelId="{6B506595-70CA-4777-BBE4-26671C66B492}">
      <dgm:prSet phldrT="[Texto]"/>
      <dgm:spPr/>
      <dgm:t>
        <a:bodyPr/>
        <a:lstStyle/>
        <a:p>
          <a:r>
            <a:rPr lang="es-ES" dirty="0"/>
            <a:t>En caso de necesidad de servicio técnico puede demorar más, el </a:t>
          </a:r>
          <a:r>
            <a:rPr lang="es-ES" b="0" i="0" dirty="0"/>
            <a:t>proveedor del </a:t>
          </a:r>
          <a:r>
            <a:rPr lang="es-ES" b="0" i="0" dirty="0" err="1"/>
            <a:t>reseller</a:t>
          </a:r>
          <a:r>
            <a:rPr lang="es-ES" b="0" i="0" dirty="0"/>
            <a:t> será quien </a:t>
          </a:r>
          <a:r>
            <a:rPr lang="es-ES" b="1" i="0" dirty="0"/>
            <a:t>se encargará de los servidores</a:t>
          </a:r>
          <a:r>
            <a:rPr lang="es-ES" b="0" i="0" dirty="0"/>
            <a:t>.</a:t>
          </a:r>
          <a:endParaRPr lang="es-CL" dirty="0"/>
        </a:p>
      </dgm:t>
    </dgm:pt>
    <dgm:pt modelId="{7815E096-6798-412C-AF60-D7DBF80C65EA}" type="parTrans" cxnId="{F6C627E2-944C-474F-B878-419CB4DC6DA6}">
      <dgm:prSet/>
      <dgm:spPr/>
      <dgm:t>
        <a:bodyPr/>
        <a:lstStyle/>
        <a:p>
          <a:endParaRPr lang="es-CL"/>
        </a:p>
      </dgm:t>
    </dgm:pt>
    <dgm:pt modelId="{3EEA21BE-D196-4BF1-BB03-5DA01C44B038}" type="sibTrans" cxnId="{F6C627E2-944C-474F-B878-419CB4DC6DA6}">
      <dgm:prSet/>
      <dgm:spPr/>
      <dgm:t>
        <a:bodyPr/>
        <a:lstStyle/>
        <a:p>
          <a:endParaRPr lang="es-CL"/>
        </a:p>
      </dgm:t>
    </dgm:pt>
    <dgm:pt modelId="{4782463D-8F39-4A86-9924-524A4235D977}">
      <dgm:prSet phldrT="[Texto]"/>
      <dgm:spPr/>
      <dgm:t>
        <a:bodyPr/>
        <a:lstStyle/>
        <a:p>
          <a:endParaRPr lang="es-CL" dirty="0"/>
        </a:p>
      </dgm:t>
    </dgm:pt>
    <dgm:pt modelId="{E2455C53-9593-4CEE-B6B4-1C471098DD78}" type="parTrans" cxnId="{98EDD798-75E5-431B-B863-28C0A6B4BAD8}">
      <dgm:prSet/>
      <dgm:spPr/>
      <dgm:t>
        <a:bodyPr/>
        <a:lstStyle/>
        <a:p>
          <a:endParaRPr lang="es-CL"/>
        </a:p>
      </dgm:t>
    </dgm:pt>
    <dgm:pt modelId="{BCAB0C80-BF37-4F4A-8531-EBEA549356F4}" type="sibTrans" cxnId="{98EDD798-75E5-431B-B863-28C0A6B4BAD8}">
      <dgm:prSet/>
      <dgm:spPr/>
      <dgm:t>
        <a:bodyPr/>
        <a:lstStyle/>
        <a:p>
          <a:endParaRPr lang="es-CL"/>
        </a:p>
      </dgm:t>
    </dgm:pt>
    <dgm:pt modelId="{D95171A6-AF3F-4B1C-8C4D-3677CC52124E}">
      <dgm:prSet phldrT="[Texto]"/>
      <dgm:spPr/>
      <dgm:t>
        <a:bodyPr/>
        <a:lstStyle/>
        <a:p>
          <a:endParaRPr lang="es-CL" dirty="0"/>
        </a:p>
      </dgm:t>
    </dgm:pt>
    <dgm:pt modelId="{90428370-A33D-4FC6-853E-42C07BCF3C8D}" type="parTrans" cxnId="{CD4426D9-CB96-4437-A995-7E41E4E38D1A}">
      <dgm:prSet/>
      <dgm:spPr/>
      <dgm:t>
        <a:bodyPr/>
        <a:lstStyle/>
        <a:p>
          <a:endParaRPr lang="es-CL"/>
        </a:p>
      </dgm:t>
    </dgm:pt>
    <dgm:pt modelId="{6BABC357-E103-450F-8EAE-433D5885D675}" type="sibTrans" cxnId="{CD4426D9-CB96-4437-A995-7E41E4E38D1A}">
      <dgm:prSet/>
      <dgm:spPr/>
      <dgm:t>
        <a:bodyPr/>
        <a:lstStyle/>
        <a:p>
          <a:endParaRPr lang="es-CL"/>
        </a:p>
      </dgm:t>
    </dgm:pt>
    <dgm:pt modelId="{CC35D0D6-4DCC-4622-A905-455DBE19821C}">
      <dgm:prSet phldrT="[Texto]"/>
      <dgm:spPr/>
      <dgm:t>
        <a:bodyPr/>
        <a:lstStyle/>
        <a:p>
          <a:endParaRPr lang="es-CL" dirty="0"/>
        </a:p>
      </dgm:t>
    </dgm:pt>
    <dgm:pt modelId="{78CD730A-7F07-4D1A-AC89-4BDD26715379}" type="parTrans" cxnId="{C0910E6E-76FE-4174-8AB0-A85E54606A4E}">
      <dgm:prSet/>
      <dgm:spPr/>
      <dgm:t>
        <a:bodyPr/>
        <a:lstStyle/>
        <a:p>
          <a:endParaRPr lang="es-CL"/>
        </a:p>
      </dgm:t>
    </dgm:pt>
    <dgm:pt modelId="{11F84E8C-3732-4641-B801-C2A7B5C259A3}" type="sibTrans" cxnId="{C0910E6E-76FE-4174-8AB0-A85E54606A4E}">
      <dgm:prSet/>
      <dgm:spPr/>
      <dgm:t>
        <a:bodyPr/>
        <a:lstStyle/>
        <a:p>
          <a:endParaRPr lang="es-CL"/>
        </a:p>
      </dgm:t>
    </dgm:pt>
    <dgm:pt modelId="{B98B3098-B4C7-46FE-8527-8ADB813F02F9}">
      <dgm:prSet phldrT="[Texto]"/>
      <dgm:spPr/>
      <dgm:t>
        <a:bodyPr/>
        <a:lstStyle/>
        <a:p>
          <a:endParaRPr lang="es-CL" dirty="0"/>
        </a:p>
      </dgm:t>
    </dgm:pt>
    <dgm:pt modelId="{FF706ECA-DA60-41FB-9624-07CC7394EA40}" type="parTrans" cxnId="{8AADE41A-EE58-4A96-A7A9-0D6C801956F6}">
      <dgm:prSet/>
      <dgm:spPr/>
      <dgm:t>
        <a:bodyPr/>
        <a:lstStyle/>
        <a:p>
          <a:endParaRPr lang="es-CL"/>
        </a:p>
      </dgm:t>
    </dgm:pt>
    <dgm:pt modelId="{354A431D-BDFC-463B-8A3F-455DBE5B4967}" type="sibTrans" cxnId="{8AADE41A-EE58-4A96-A7A9-0D6C801956F6}">
      <dgm:prSet/>
      <dgm:spPr/>
      <dgm:t>
        <a:bodyPr/>
        <a:lstStyle/>
        <a:p>
          <a:endParaRPr lang="es-CL"/>
        </a:p>
      </dgm:t>
    </dgm:pt>
    <dgm:pt modelId="{3A73B2C7-3A79-450C-8215-F82E167D0E9E}">
      <dgm:prSet phldrT="[Texto]"/>
      <dgm:spPr/>
      <dgm:t>
        <a:bodyPr/>
        <a:lstStyle/>
        <a:p>
          <a:endParaRPr lang="es-CL" dirty="0"/>
        </a:p>
      </dgm:t>
    </dgm:pt>
    <dgm:pt modelId="{5F8157F6-2763-4CA5-B672-E2A7AFD745A0}" type="parTrans" cxnId="{F488BEE2-7684-44C1-9421-0AB40C126C26}">
      <dgm:prSet/>
      <dgm:spPr/>
      <dgm:t>
        <a:bodyPr/>
        <a:lstStyle/>
        <a:p>
          <a:endParaRPr lang="es-CL"/>
        </a:p>
      </dgm:t>
    </dgm:pt>
    <dgm:pt modelId="{7F3E4BD3-801A-4BF2-BE32-7A9B66CAF028}" type="sibTrans" cxnId="{F488BEE2-7684-44C1-9421-0AB40C126C26}">
      <dgm:prSet/>
      <dgm:spPr/>
      <dgm:t>
        <a:bodyPr/>
        <a:lstStyle/>
        <a:p>
          <a:endParaRPr lang="es-CL"/>
        </a:p>
      </dgm:t>
    </dgm:pt>
    <dgm:pt modelId="{D0066533-B7BF-4322-BFAD-67B220D34F0D}">
      <dgm:prSet phldrT="[Texto]"/>
      <dgm:spPr/>
      <dgm:t>
        <a:bodyPr/>
        <a:lstStyle/>
        <a:p>
          <a:endParaRPr lang="es-CL" dirty="0"/>
        </a:p>
      </dgm:t>
    </dgm:pt>
    <dgm:pt modelId="{CD6A9A8E-0FDB-4FF0-BDC0-51E736CF521B}" type="parTrans" cxnId="{E127CCE1-2F1B-4223-BD0A-AAE5C60D74BF}">
      <dgm:prSet/>
      <dgm:spPr/>
      <dgm:t>
        <a:bodyPr/>
        <a:lstStyle/>
        <a:p>
          <a:endParaRPr lang="es-CL"/>
        </a:p>
      </dgm:t>
    </dgm:pt>
    <dgm:pt modelId="{336CD0C3-090D-458E-9B51-DF4333A8174E}" type="sibTrans" cxnId="{E127CCE1-2F1B-4223-BD0A-AAE5C60D74BF}">
      <dgm:prSet/>
      <dgm:spPr/>
      <dgm:t>
        <a:bodyPr/>
        <a:lstStyle/>
        <a:p>
          <a:endParaRPr lang="es-CL"/>
        </a:p>
      </dgm:t>
    </dgm:pt>
    <dgm:pt modelId="{908E6569-5F09-465C-B843-9770F39A7F0C}">
      <dgm:prSet phldrT="[Texto]"/>
      <dgm:spPr/>
      <dgm:t>
        <a:bodyPr/>
        <a:lstStyle/>
        <a:p>
          <a:r>
            <a:rPr lang="es-ES" dirty="0"/>
            <a:t>Opción de baja inversión inicial como forma de emprendimiento</a:t>
          </a:r>
          <a:endParaRPr lang="es-CL" dirty="0"/>
        </a:p>
      </dgm:t>
    </dgm:pt>
    <dgm:pt modelId="{C43A5DC5-1644-4A32-92AF-E98D0FD5523C}" type="parTrans" cxnId="{02569F6E-0CCF-407D-AA3B-E7A604712C18}">
      <dgm:prSet/>
      <dgm:spPr/>
      <dgm:t>
        <a:bodyPr/>
        <a:lstStyle/>
        <a:p>
          <a:endParaRPr lang="es-CL"/>
        </a:p>
      </dgm:t>
    </dgm:pt>
    <dgm:pt modelId="{585EB9D3-F0FA-4952-A903-7FC5FBBFC0D1}" type="sibTrans" cxnId="{02569F6E-0CCF-407D-AA3B-E7A604712C18}">
      <dgm:prSet/>
      <dgm:spPr/>
      <dgm:t>
        <a:bodyPr/>
        <a:lstStyle/>
        <a:p>
          <a:endParaRPr lang="es-CL"/>
        </a:p>
      </dgm:t>
    </dgm:pt>
    <dgm:pt modelId="{2F8234C5-F756-431A-A69C-16CD6BCA07FC}" type="pres">
      <dgm:prSet presAssocID="{C3B79A9C-CA64-4E41-BDC8-14727BC8C688}" presName="Name0" presStyleCnt="0">
        <dgm:presLayoutVars>
          <dgm:dir/>
          <dgm:animLvl val="lvl"/>
          <dgm:resizeHandles val="exact"/>
        </dgm:presLayoutVars>
      </dgm:prSet>
      <dgm:spPr/>
    </dgm:pt>
    <dgm:pt modelId="{98A5F852-A8B8-47CA-837E-43BD9F03F93E}" type="pres">
      <dgm:prSet presAssocID="{D0A3D6F2-50CE-432F-886A-8380C5AB272F}" presName="composite" presStyleCnt="0"/>
      <dgm:spPr/>
    </dgm:pt>
    <dgm:pt modelId="{73F7B5F2-7715-4404-9CC3-C818E95242FE}" type="pres">
      <dgm:prSet presAssocID="{D0A3D6F2-50CE-432F-886A-8380C5AB272F}" presName="parTx" presStyleLbl="alignNode1" presStyleIdx="0" presStyleCnt="2" custLinFactNeighborX="846" custLinFactNeighborY="1631">
        <dgm:presLayoutVars>
          <dgm:chMax val="0"/>
          <dgm:chPref val="0"/>
          <dgm:bulletEnabled val="1"/>
        </dgm:presLayoutVars>
      </dgm:prSet>
      <dgm:spPr/>
    </dgm:pt>
    <dgm:pt modelId="{2746B9BA-AD4A-497C-9EC3-893E42364F62}" type="pres">
      <dgm:prSet presAssocID="{D0A3D6F2-50CE-432F-886A-8380C5AB272F}" presName="desTx" presStyleLbl="alignAccFollowNode1" presStyleIdx="0" presStyleCnt="2">
        <dgm:presLayoutVars>
          <dgm:bulletEnabled val="1"/>
        </dgm:presLayoutVars>
      </dgm:prSet>
      <dgm:spPr/>
    </dgm:pt>
    <dgm:pt modelId="{BE83668E-75FE-4DB2-B1FC-21518314CB12}" type="pres">
      <dgm:prSet presAssocID="{4A1EEA1E-8259-4CCE-84EB-C38E4C55E474}" presName="space" presStyleCnt="0"/>
      <dgm:spPr/>
    </dgm:pt>
    <dgm:pt modelId="{64BF2C52-D590-42CB-9279-7647ED45A610}" type="pres">
      <dgm:prSet presAssocID="{81CB0552-1A9B-4EC9-8929-F15519166AFE}" presName="composite" presStyleCnt="0"/>
      <dgm:spPr/>
    </dgm:pt>
    <dgm:pt modelId="{4276FA75-D09D-4EDD-83FE-2FE17CEA06AF}" type="pres">
      <dgm:prSet presAssocID="{81CB0552-1A9B-4EC9-8929-F15519166AFE}" presName="parTx" presStyleLbl="alignNode1" presStyleIdx="1" presStyleCnt="2">
        <dgm:presLayoutVars>
          <dgm:chMax val="0"/>
          <dgm:chPref val="0"/>
          <dgm:bulletEnabled val="1"/>
        </dgm:presLayoutVars>
      </dgm:prSet>
      <dgm:spPr/>
    </dgm:pt>
    <dgm:pt modelId="{A7807826-52C5-49A5-99AA-DAA376899F5B}" type="pres">
      <dgm:prSet presAssocID="{81CB0552-1A9B-4EC9-8929-F15519166AFE}" presName="desTx" presStyleLbl="alignAccFollowNode1" presStyleIdx="1" presStyleCnt="2">
        <dgm:presLayoutVars>
          <dgm:bulletEnabled val="1"/>
        </dgm:presLayoutVars>
      </dgm:prSet>
      <dgm:spPr/>
    </dgm:pt>
  </dgm:ptLst>
  <dgm:cxnLst>
    <dgm:cxn modelId="{FD9B640B-0D82-4446-BB52-1629CDFF2B49}" type="presOf" srcId="{B482A604-E2FD-4D91-AEE1-DBFD440F5A59}" destId="{2746B9BA-AD4A-497C-9EC3-893E42364F62}" srcOrd="0" destOrd="0" presId="urn:microsoft.com/office/officeart/2005/8/layout/hList1"/>
    <dgm:cxn modelId="{E5B2480D-7296-4A7F-B31D-44A4AD34F768}" srcId="{D0A3D6F2-50CE-432F-886A-8380C5AB272F}" destId="{5EBC6118-C4E2-4CD3-98BB-50DBE43B1068}" srcOrd="1" destOrd="0" parTransId="{45DEC534-6519-4DEC-80E7-66AE76C5A401}" sibTransId="{A82D2A1A-BEEF-46B5-9DC0-3D4E52641699}"/>
    <dgm:cxn modelId="{8AADE41A-EE58-4A96-A7A9-0D6C801956F6}" srcId="{81CB0552-1A9B-4EC9-8929-F15519166AFE}" destId="{B98B3098-B4C7-46FE-8527-8ADB813F02F9}" srcOrd="1" destOrd="0" parTransId="{FF706ECA-DA60-41FB-9624-07CC7394EA40}" sibTransId="{354A431D-BDFC-463B-8A3F-455DBE5B4967}"/>
    <dgm:cxn modelId="{8812181B-0FD8-40E4-B1FD-BC75097D21DC}" type="presOf" srcId="{D0A3D6F2-50CE-432F-886A-8380C5AB272F}" destId="{73F7B5F2-7715-4404-9CC3-C818E95242FE}" srcOrd="0" destOrd="0" presId="urn:microsoft.com/office/officeart/2005/8/layout/hList1"/>
    <dgm:cxn modelId="{12871E23-1E50-47E9-B19E-23CBC1C33411}" type="presOf" srcId="{81CB0552-1A9B-4EC9-8929-F15519166AFE}" destId="{4276FA75-D09D-4EDD-83FE-2FE17CEA06AF}" srcOrd="0" destOrd="0" presId="urn:microsoft.com/office/officeart/2005/8/layout/hList1"/>
    <dgm:cxn modelId="{C1A3ED24-652C-4499-9810-30078D322E82}" type="presOf" srcId="{B98B3098-B4C7-46FE-8527-8ADB813F02F9}" destId="{A7807826-52C5-49A5-99AA-DAA376899F5B}" srcOrd="0" destOrd="1" presId="urn:microsoft.com/office/officeart/2005/8/layout/hList1"/>
    <dgm:cxn modelId="{41E1D74A-0DF2-4152-9424-621D5271D348}" type="presOf" srcId="{4782463D-8F39-4A86-9924-524A4235D977}" destId="{A7807826-52C5-49A5-99AA-DAA376899F5B}" srcOrd="0" destOrd="3" presId="urn:microsoft.com/office/officeart/2005/8/layout/hList1"/>
    <dgm:cxn modelId="{88C0496B-8C19-4AFF-9CDF-BF0C158C9662}" type="presOf" srcId="{3A73B2C7-3A79-450C-8215-F82E167D0E9E}" destId="{A7807826-52C5-49A5-99AA-DAA376899F5B}" srcOrd="0" destOrd="2" presId="urn:microsoft.com/office/officeart/2005/8/layout/hList1"/>
    <dgm:cxn modelId="{C0910E6E-76FE-4174-8AB0-A85E54606A4E}" srcId="{D0A3D6F2-50CE-432F-886A-8380C5AB272F}" destId="{CC35D0D6-4DCC-4622-A905-455DBE19821C}" srcOrd="4" destOrd="0" parTransId="{78CD730A-7F07-4D1A-AC89-4BDD26715379}" sibTransId="{11F84E8C-3732-4641-B801-C2A7B5C259A3}"/>
    <dgm:cxn modelId="{02569F6E-0CCF-407D-AA3B-E7A604712C18}" srcId="{D0A3D6F2-50CE-432F-886A-8380C5AB272F}" destId="{908E6569-5F09-465C-B843-9770F39A7F0C}" srcOrd="2" destOrd="0" parTransId="{C43A5DC5-1644-4A32-92AF-E98D0FD5523C}" sibTransId="{585EB9D3-F0FA-4952-A903-7FC5FBBFC0D1}"/>
    <dgm:cxn modelId="{B343CA56-47FB-4C40-8B1A-89A6738C9ACF}" type="presOf" srcId="{5EBC6118-C4E2-4CD3-98BB-50DBE43B1068}" destId="{2746B9BA-AD4A-497C-9EC3-893E42364F62}" srcOrd="0" destOrd="1" presId="urn:microsoft.com/office/officeart/2005/8/layout/hList1"/>
    <dgm:cxn modelId="{E8BDB857-AB13-4A7E-B2A5-A504E4E2A79B}" type="presOf" srcId="{CC35D0D6-4DCC-4622-A905-455DBE19821C}" destId="{2746B9BA-AD4A-497C-9EC3-893E42364F62}" srcOrd="0" destOrd="4" presId="urn:microsoft.com/office/officeart/2005/8/layout/hList1"/>
    <dgm:cxn modelId="{E708DF78-E0AC-4077-87E4-C73B60929A1F}" type="presOf" srcId="{908E6569-5F09-465C-B843-9770F39A7F0C}" destId="{2746B9BA-AD4A-497C-9EC3-893E42364F62}" srcOrd="0" destOrd="2" presId="urn:microsoft.com/office/officeart/2005/8/layout/hList1"/>
    <dgm:cxn modelId="{525A1996-2045-41BD-BE10-FE6D2A66516B}" srcId="{C3B79A9C-CA64-4E41-BDC8-14727BC8C688}" destId="{D0A3D6F2-50CE-432F-886A-8380C5AB272F}" srcOrd="0" destOrd="0" parTransId="{69AFA821-08DB-4AB0-8A5C-01F6DD666311}" sibTransId="{4A1EEA1E-8259-4CCE-84EB-C38E4C55E474}"/>
    <dgm:cxn modelId="{98EDD798-75E5-431B-B863-28C0A6B4BAD8}" srcId="{81CB0552-1A9B-4EC9-8929-F15519166AFE}" destId="{4782463D-8F39-4A86-9924-524A4235D977}" srcOrd="3" destOrd="0" parTransId="{E2455C53-9593-4CEE-B6B4-1C471098DD78}" sibTransId="{BCAB0C80-BF37-4F4A-8531-EBEA549356F4}"/>
    <dgm:cxn modelId="{326A4F99-8923-4C6C-99FE-179530099D80}" type="presOf" srcId="{C3B79A9C-CA64-4E41-BDC8-14727BC8C688}" destId="{2F8234C5-F756-431A-A69C-16CD6BCA07FC}" srcOrd="0" destOrd="0" presId="urn:microsoft.com/office/officeart/2005/8/layout/hList1"/>
    <dgm:cxn modelId="{4F5FC69F-A9F0-41D2-8F1E-3957F3DF3F52}" type="presOf" srcId="{6B506595-70CA-4777-BBE4-26671C66B492}" destId="{A7807826-52C5-49A5-99AA-DAA376899F5B}" srcOrd="0" destOrd="0" presId="urn:microsoft.com/office/officeart/2005/8/layout/hList1"/>
    <dgm:cxn modelId="{3D95C7BB-60C9-4C09-B9AC-2C6F42C8BFC1}" type="presOf" srcId="{D95171A6-AF3F-4B1C-8C4D-3677CC52124E}" destId="{2746B9BA-AD4A-497C-9EC3-893E42364F62}" srcOrd="0" destOrd="5" presId="urn:microsoft.com/office/officeart/2005/8/layout/hList1"/>
    <dgm:cxn modelId="{AC0577D5-AD9C-4452-A91C-B85BDD7B4BD2}" srcId="{D0A3D6F2-50CE-432F-886A-8380C5AB272F}" destId="{B482A604-E2FD-4D91-AEE1-DBFD440F5A59}" srcOrd="0" destOrd="0" parTransId="{4E7649D0-566C-408E-9046-C5A73D143514}" sibTransId="{205F5F26-B5CE-4A23-B529-192277CE37E0}"/>
    <dgm:cxn modelId="{CD4426D9-CB96-4437-A995-7E41E4E38D1A}" srcId="{D0A3D6F2-50CE-432F-886A-8380C5AB272F}" destId="{D95171A6-AF3F-4B1C-8C4D-3677CC52124E}" srcOrd="5" destOrd="0" parTransId="{90428370-A33D-4FC6-853E-42C07BCF3C8D}" sibTransId="{6BABC357-E103-450F-8EAE-433D5885D675}"/>
    <dgm:cxn modelId="{E127CCE1-2F1B-4223-BD0A-AAE5C60D74BF}" srcId="{D0A3D6F2-50CE-432F-886A-8380C5AB272F}" destId="{D0066533-B7BF-4322-BFAD-67B220D34F0D}" srcOrd="3" destOrd="0" parTransId="{CD6A9A8E-0FDB-4FF0-BDC0-51E736CF521B}" sibTransId="{336CD0C3-090D-458E-9B51-DF4333A8174E}"/>
    <dgm:cxn modelId="{F6C627E2-944C-474F-B878-419CB4DC6DA6}" srcId="{81CB0552-1A9B-4EC9-8929-F15519166AFE}" destId="{6B506595-70CA-4777-BBE4-26671C66B492}" srcOrd="0" destOrd="0" parTransId="{7815E096-6798-412C-AF60-D7DBF80C65EA}" sibTransId="{3EEA21BE-D196-4BF1-BB03-5DA01C44B038}"/>
    <dgm:cxn modelId="{F488BEE2-7684-44C1-9421-0AB40C126C26}" srcId="{81CB0552-1A9B-4EC9-8929-F15519166AFE}" destId="{3A73B2C7-3A79-450C-8215-F82E167D0E9E}" srcOrd="2" destOrd="0" parTransId="{5F8157F6-2763-4CA5-B672-E2A7AFD745A0}" sibTransId="{7F3E4BD3-801A-4BF2-BE32-7A9B66CAF028}"/>
    <dgm:cxn modelId="{6F6848E7-0A42-4F63-9F97-CCAA785668D7}" srcId="{C3B79A9C-CA64-4E41-BDC8-14727BC8C688}" destId="{81CB0552-1A9B-4EC9-8929-F15519166AFE}" srcOrd="1" destOrd="0" parTransId="{86757223-6F9F-45CB-85AF-B2104E9CAF73}" sibTransId="{E5D5FBD0-ABC4-414B-85D2-F299D9BF0704}"/>
    <dgm:cxn modelId="{89AEFDEE-81DA-470C-A396-770AD4DC8986}" type="presOf" srcId="{D0066533-B7BF-4322-BFAD-67B220D34F0D}" destId="{2746B9BA-AD4A-497C-9EC3-893E42364F62}" srcOrd="0" destOrd="3" presId="urn:microsoft.com/office/officeart/2005/8/layout/hList1"/>
    <dgm:cxn modelId="{FC32AC41-2B8E-4BF2-90FE-CE5B7FF1A90F}" type="presParOf" srcId="{2F8234C5-F756-431A-A69C-16CD6BCA07FC}" destId="{98A5F852-A8B8-47CA-837E-43BD9F03F93E}" srcOrd="0" destOrd="0" presId="urn:microsoft.com/office/officeart/2005/8/layout/hList1"/>
    <dgm:cxn modelId="{02F346D3-0686-4591-9683-F8A0000CFB5B}" type="presParOf" srcId="{98A5F852-A8B8-47CA-837E-43BD9F03F93E}" destId="{73F7B5F2-7715-4404-9CC3-C818E95242FE}" srcOrd="0" destOrd="0" presId="urn:microsoft.com/office/officeart/2005/8/layout/hList1"/>
    <dgm:cxn modelId="{B7DCFB8D-B293-442D-85F8-92F367B624D2}" type="presParOf" srcId="{98A5F852-A8B8-47CA-837E-43BD9F03F93E}" destId="{2746B9BA-AD4A-497C-9EC3-893E42364F62}" srcOrd="1" destOrd="0" presId="urn:microsoft.com/office/officeart/2005/8/layout/hList1"/>
    <dgm:cxn modelId="{DB3C8158-773E-4EB1-A352-45FE532D2DEA}" type="presParOf" srcId="{2F8234C5-F756-431A-A69C-16CD6BCA07FC}" destId="{BE83668E-75FE-4DB2-B1FC-21518314CB12}" srcOrd="1" destOrd="0" presId="urn:microsoft.com/office/officeart/2005/8/layout/hList1"/>
    <dgm:cxn modelId="{DACF0C7A-ABE7-4FAA-9F59-5CE56ECE8A8C}" type="presParOf" srcId="{2F8234C5-F756-431A-A69C-16CD6BCA07FC}" destId="{64BF2C52-D590-42CB-9279-7647ED45A610}" srcOrd="2" destOrd="0" presId="urn:microsoft.com/office/officeart/2005/8/layout/hList1"/>
    <dgm:cxn modelId="{C0D7EF79-3192-4BCB-B85D-44F086CA1A8E}" type="presParOf" srcId="{64BF2C52-D590-42CB-9279-7647ED45A610}" destId="{4276FA75-D09D-4EDD-83FE-2FE17CEA06AF}" srcOrd="0" destOrd="0" presId="urn:microsoft.com/office/officeart/2005/8/layout/hList1"/>
    <dgm:cxn modelId="{A829DD5B-9D43-426F-9FC2-2617D3BDE3C7}" type="presParOf" srcId="{64BF2C52-D590-42CB-9279-7647ED45A610}" destId="{A7807826-52C5-49A5-99AA-DAA376899F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B79A9C-CA64-4E41-BDC8-14727BC8C68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D0A3D6F2-50CE-432F-886A-8380C5AB272F}">
      <dgm:prSet phldrT="[Texto]"/>
      <dgm:spPr/>
      <dgm:t>
        <a:bodyPr/>
        <a:lstStyle/>
        <a:p>
          <a:r>
            <a:rPr lang="es-ES" dirty="0"/>
            <a:t>Ventajas</a:t>
          </a:r>
          <a:endParaRPr lang="es-CL" dirty="0"/>
        </a:p>
      </dgm:t>
    </dgm:pt>
    <dgm:pt modelId="{69AFA821-08DB-4AB0-8A5C-01F6DD666311}" type="parTrans" cxnId="{525A1996-2045-41BD-BE10-FE6D2A66516B}">
      <dgm:prSet/>
      <dgm:spPr/>
      <dgm:t>
        <a:bodyPr/>
        <a:lstStyle/>
        <a:p>
          <a:endParaRPr lang="es-CL"/>
        </a:p>
      </dgm:t>
    </dgm:pt>
    <dgm:pt modelId="{4A1EEA1E-8259-4CCE-84EB-C38E4C55E474}" type="sibTrans" cxnId="{525A1996-2045-41BD-BE10-FE6D2A66516B}">
      <dgm:prSet/>
      <dgm:spPr/>
      <dgm:t>
        <a:bodyPr/>
        <a:lstStyle/>
        <a:p>
          <a:endParaRPr lang="es-CL"/>
        </a:p>
      </dgm:t>
    </dgm:pt>
    <dgm:pt modelId="{B482A604-E2FD-4D91-AEE1-DBFD440F5A59}">
      <dgm:prSet phldrT="[Texto]"/>
      <dgm:spPr/>
      <dgm:t>
        <a:bodyPr/>
        <a:lstStyle/>
        <a:p>
          <a:r>
            <a:rPr lang="es-ES" b="0" i="0" dirty="0"/>
            <a:t>Incrementa la seguridad, dado que solo el propietario de la página web tiene acceso a él.</a:t>
          </a:r>
          <a:endParaRPr lang="es-CL" dirty="0"/>
        </a:p>
      </dgm:t>
    </dgm:pt>
    <dgm:pt modelId="{4E7649D0-566C-408E-9046-C5A73D143514}" type="parTrans" cxnId="{AC0577D5-AD9C-4452-A91C-B85BDD7B4BD2}">
      <dgm:prSet/>
      <dgm:spPr/>
      <dgm:t>
        <a:bodyPr/>
        <a:lstStyle/>
        <a:p>
          <a:endParaRPr lang="es-CL"/>
        </a:p>
      </dgm:t>
    </dgm:pt>
    <dgm:pt modelId="{205F5F26-B5CE-4A23-B529-192277CE37E0}" type="sibTrans" cxnId="{AC0577D5-AD9C-4452-A91C-B85BDD7B4BD2}">
      <dgm:prSet/>
      <dgm:spPr/>
      <dgm:t>
        <a:bodyPr/>
        <a:lstStyle/>
        <a:p>
          <a:endParaRPr lang="es-CL"/>
        </a:p>
      </dgm:t>
    </dgm:pt>
    <dgm:pt modelId="{5EBC6118-C4E2-4CD3-98BB-50DBE43B1068}">
      <dgm:prSet phldrT="[Texto]"/>
      <dgm:spPr/>
      <dgm:t>
        <a:bodyPr/>
        <a:lstStyle/>
        <a:p>
          <a:r>
            <a:rPr lang="es-ES" dirty="0"/>
            <a:t>Más económico que un servidor dedicado</a:t>
          </a:r>
          <a:endParaRPr lang="es-CL" dirty="0"/>
        </a:p>
      </dgm:t>
    </dgm:pt>
    <dgm:pt modelId="{45DEC534-6519-4DEC-80E7-66AE76C5A401}" type="parTrans" cxnId="{E5B2480D-7296-4A7F-B31D-44A4AD34F768}">
      <dgm:prSet/>
      <dgm:spPr/>
      <dgm:t>
        <a:bodyPr/>
        <a:lstStyle/>
        <a:p>
          <a:endParaRPr lang="es-CL"/>
        </a:p>
      </dgm:t>
    </dgm:pt>
    <dgm:pt modelId="{A82D2A1A-BEEF-46B5-9DC0-3D4E52641699}" type="sibTrans" cxnId="{E5B2480D-7296-4A7F-B31D-44A4AD34F768}">
      <dgm:prSet/>
      <dgm:spPr/>
      <dgm:t>
        <a:bodyPr/>
        <a:lstStyle/>
        <a:p>
          <a:endParaRPr lang="es-CL"/>
        </a:p>
      </dgm:t>
    </dgm:pt>
    <dgm:pt modelId="{81CB0552-1A9B-4EC9-8929-F15519166AFE}">
      <dgm:prSet phldrT="[Texto]"/>
      <dgm:spPr/>
      <dgm:t>
        <a:bodyPr/>
        <a:lstStyle/>
        <a:p>
          <a:r>
            <a:rPr lang="es-ES" dirty="0"/>
            <a:t>Desventajas</a:t>
          </a:r>
          <a:endParaRPr lang="es-CL" dirty="0"/>
        </a:p>
      </dgm:t>
    </dgm:pt>
    <dgm:pt modelId="{86757223-6F9F-45CB-85AF-B2104E9CAF73}" type="parTrans" cxnId="{6F6848E7-0A42-4F63-9F97-CCAA785668D7}">
      <dgm:prSet/>
      <dgm:spPr/>
      <dgm:t>
        <a:bodyPr/>
        <a:lstStyle/>
        <a:p>
          <a:endParaRPr lang="es-CL"/>
        </a:p>
      </dgm:t>
    </dgm:pt>
    <dgm:pt modelId="{E5D5FBD0-ABC4-414B-85D2-F299D9BF0704}" type="sibTrans" cxnId="{6F6848E7-0A42-4F63-9F97-CCAA785668D7}">
      <dgm:prSet/>
      <dgm:spPr/>
      <dgm:t>
        <a:bodyPr/>
        <a:lstStyle/>
        <a:p>
          <a:endParaRPr lang="es-CL"/>
        </a:p>
      </dgm:t>
    </dgm:pt>
    <dgm:pt modelId="{6B506595-70CA-4777-BBE4-26671C66B492}">
      <dgm:prSet phldrT="[Texto]"/>
      <dgm:spPr/>
      <dgm:t>
        <a:bodyPr/>
        <a:lstStyle/>
        <a:p>
          <a:r>
            <a:rPr lang="es-ES" dirty="0"/>
            <a:t>ofrece menos control y rendimiento que un servidor dedicado sobre hardware y configuraciones.</a:t>
          </a:r>
          <a:endParaRPr lang="es-CL" dirty="0"/>
        </a:p>
      </dgm:t>
    </dgm:pt>
    <dgm:pt modelId="{7815E096-6798-412C-AF60-D7DBF80C65EA}" type="parTrans" cxnId="{F6C627E2-944C-474F-B878-419CB4DC6DA6}">
      <dgm:prSet/>
      <dgm:spPr/>
      <dgm:t>
        <a:bodyPr/>
        <a:lstStyle/>
        <a:p>
          <a:endParaRPr lang="es-CL"/>
        </a:p>
      </dgm:t>
    </dgm:pt>
    <dgm:pt modelId="{3EEA21BE-D196-4BF1-BB03-5DA01C44B038}" type="sibTrans" cxnId="{F6C627E2-944C-474F-B878-419CB4DC6DA6}">
      <dgm:prSet/>
      <dgm:spPr/>
      <dgm:t>
        <a:bodyPr/>
        <a:lstStyle/>
        <a:p>
          <a:endParaRPr lang="es-CL"/>
        </a:p>
      </dgm:t>
    </dgm:pt>
    <dgm:pt modelId="{B545F842-1D7D-492C-92CE-37C27F35A6F0}">
      <dgm:prSet phldrT="[Texto]"/>
      <dgm:spPr/>
      <dgm:t>
        <a:bodyPr/>
        <a:lstStyle/>
        <a:p>
          <a:r>
            <a:rPr lang="es-CL" b="0" i="0" dirty="0"/>
            <a:t>Disponen de </a:t>
          </a:r>
          <a:r>
            <a:rPr lang="es-CL" b="0" i="0" dirty="0" err="1"/>
            <a:t>IPs</a:t>
          </a:r>
          <a:r>
            <a:rPr lang="es-CL" b="0" i="0" dirty="0"/>
            <a:t> dedicadas que facilitan la independencia de tus webs</a:t>
          </a:r>
          <a:endParaRPr lang="es-CL" dirty="0"/>
        </a:p>
      </dgm:t>
    </dgm:pt>
    <dgm:pt modelId="{FFD1F07A-B4FB-490E-A5DC-B1EBDFC77D92}" type="parTrans" cxnId="{2FEFFA79-4B5B-41A9-AC35-F7817CD56C7B}">
      <dgm:prSet/>
      <dgm:spPr/>
      <dgm:t>
        <a:bodyPr/>
        <a:lstStyle/>
        <a:p>
          <a:endParaRPr lang="es-CL"/>
        </a:p>
      </dgm:t>
    </dgm:pt>
    <dgm:pt modelId="{FFE8F3BF-723F-40B0-9BB0-4601C9596D5C}" type="sibTrans" cxnId="{2FEFFA79-4B5B-41A9-AC35-F7817CD56C7B}">
      <dgm:prSet/>
      <dgm:spPr/>
      <dgm:t>
        <a:bodyPr/>
        <a:lstStyle/>
        <a:p>
          <a:endParaRPr lang="es-CL"/>
        </a:p>
      </dgm:t>
    </dgm:pt>
    <dgm:pt modelId="{ED8B0574-4CAD-44F7-BDB1-F1C471A22806}">
      <dgm:prSet phldrT="[Texto]"/>
      <dgm:spPr/>
      <dgm:t>
        <a:bodyPr/>
        <a:lstStyle/>
        <a:p>
          <a:pPr>
            <a:buFont typeface="Arial" panose="020B0604020202020204" pitchFamily="34" charset="0"/>
            <a:buChar char="•"/>
          </a:pPr>
          <a:r>
            <a:rPr lang="es-ES" b="0" i="0" dirty="0"/>
            <a:t>Mejoran el rendimiento al no estar compartidos con otros sitios web.</a:t>
          </a:r>
          <a:endParaRPr lang="es-CL" dirty="0"/>
        </a:p>
      </dgm:t>
    </dgm:pt>
    <dgm:pt modelId="{8D9B7FFB-4F19-4FE5-B8F3-2D07B2DE4A36}" type="parTrans" cxnId="{C187F5CE-24AB-4212-A085-56AD268183ED}">
      <dgm:prSet/>
      <dgm:spPr/>
      <dgm:t>
        <a:bodyPr/>
        <a:lstStyle/>
        <a:p>
          <a:endParaRPr lang="es-CL"/>
        </a:p>
      </dgm:t>
    </dgm:pt>
    <dgm:pt modelId="{B14EC5C3-A35A-4CA8-A522-B22DA2351CF0}" type="sibTrans" cxnId="{C187F5CE-24AB-4212-A085-56AD268183ED}">
      <dgm:prSet/>
      <dgm:spPr/>
      <dgm:t>
        <a:bodyPr/>
        <a:lstStyle/>
        <a:p>
          <a:endParaRPr lang="es-CL"/>
        </a:p>
      </dgm:t>
    </dgm:pt>
    <dgm:pt modelId="{9B3BF7A2-A7EB-4336-AF33-1460F6691DF0}">
      <dgm:prSet phldrT="[Texto]"/>
      <dgm:spPr/>
      <dgm:t>
        <a:bodyPr/>
        <a:lstStyle/>
        <a:p>
          <a:r>
            <a:rPr lang="es-CL" b="0" i="0" dirty="0"/>
            <a:t>Puede haber caídas por sobrecarga, falta de espacio o mal uso de la plataforma.</a:t>
          </a:r>
          <a:endParaRPr lang="es-CL" dirty="0"/>
        </a:p>
      </dgm:t>
    </dgm:pt>
    <dgm:pt modelId="{1D445150-1669-4573-B60B-1D386F93786E}" type="parTrans" cxnId="{9D8D038E-FAAD-4E35-9342-B1B50B27EE06}">
      <dgm:prSet/>
      <dgm:spPr/>
    </dgm:pt>
    <dgm:pt modelId="{282FF6B9-485C-4810-B56E-84657910671B}" type="sibTrans" cxnId="{9D8D038E-FAAD-4E35-9342-B1B50B27EE06}">
      <dgm:prSet/>
      <dgm:spPr/>
    </dgm:pt>
    <dgm:pt modelId="{2F8234C5-F756-431A-A69C-16CD6BCA07FC}" type="pres">
      <dgm:prSet presAssocID="{C3B79A9C-CA64-4E41-BDC8-14727BC8C688}" presName="Name0" presStyleCnt="0">
        <dgm:presLayoutVars>
          <dgm:dir/>
          <dgm:animLvl val="lvl"/>
          <dgm:resizeHandles val="exact"/>
        </dgm:presLayoutVars>
      </dgm:prSet>
      <dgm:spPr/>
    </dgm:pt>
    <dgm:pt modelId="{98A5F852-A8B8-47CA-837E-43BD9F03F93E}" type="pres">
      <dgm:prSet presAssocID="{D0A3D6F2-50CE-432F-886A-8380C5AB272F}" presName="composite" presStyleCnt="0"/>
      <dgm:spPr/>
    </dgm:pt>
    <dgm:pt modelId="{73F7B5F2-7715-4404-9CC3-C818E95242FE}" type="pres">
      <dgm:prSet presAssocID="{D0A3D6F2-50CE-432F-886A-8380C5AB272F}" presName="parTx" presStyleLbl="alignNode1" presStyleIdx="0" presStyleCnt="2" custLinFactNeighborX="846" custLinFactNeighborY="1631">
        <dgm:presLayoutVars>
          <dgm:chMax val="0"/>
          <dgm:chPref val="0"/>
          <dgm:bulletEnabled val="1"/>
        </dgm:presLayoutVars>
      </dgm:prSet>
      <dgm:spPr/>
    </dgm:pt>
    <dgm:pt modelId="{2746B9BA-AD4A-497C-9EC3-893E42364F62}" type="pres">
      <dgm:prSet presAssocID="{D0A3D6F2-50CE-432F-886A-8380C5AB272F}" presName="desTx" presStyleLbl="alignAccFollowNode1" presStyleIdx="0" presStyleCnt="2">
        <dgm:presLayoutVars>
          <dgm:bulletEnabled val="1"/>
        </dgm:presLayoutVars>
      </dgm:prSet>
      <dgm:spPr/>
    </dgm:pt>
    <dgm:pt modelId="{BE83668E-75FE-4DB2-B1FC-21518314CB12}" type="pres">
      <dgm:prSet presAssocID="{4A1EEA1E-8259-4CCE-84EB-C38E4C55E474}" presName="space" presStyleCnt="0"/>
      <dgm:spPr/>
    </dgm:pt>
    <dgm:pt modelId="{64BF2C52-D590-42CB-9279-7647ED45A610}" type="pres">
      <dgm:prSet presAssocID="{81CB0552-1A9B-4EC9-8929-F15519166AFE}" presName="composite" presStyleCnt="0"/>
      <dgm:spPr/>
    </dgm:pt>
    <dgm:pt modelId="{4276FA75-D09D-4EDD-83FE-2FE17CEA06AF}" type="pres">
      <dgm:prSet presAssocID="{81CB0552-1A9B-4EC9-8929-F15519166AFE}" presName="parTx" presStyleLbl="alignNode1" presStyleIdx="1" presStyleCnt="2">
        <dgm:presLayoutVars>
          <dgm:chMax val="0"/>
          <dgm:chPref val="0"/>
          <dgm:bulletEnabled val="1"/>
        </dgm:presLayoutVars>
      </dgm:prSet>
      <dgm:spPr/>
    </dgm:pt>
    <dgm:pt modelId="{A7807826-52C5-49A5-99AA-DAA376899F5B}" type="pres">
      <dgm:prSet presAssocID="{81CB0552-1A9B-4EC9-8929-F15519166AFE}" presName="desTx" presStyleLbl="alignAccFollowNode1" presStyleIdx="1" presStyleCnt="2">
        <dgm:presLayoutVars>
          <dgm:bulletEnabled val="1"/>
        </dgm:presLayoutVars>
      </dgm:prSet>
      <dgm:spPr/>
    </dgm:pt>
  </dgm:ptLst>
  <dgm:cxnLst>
    <dgm:cxn modelId="{64ABCD06-B944-4C35-96FD-1BD48D6A8B55}" type="presOf" srcId="{B545F842-1D7D-492C-92CE-37C27F35A6F0}" destId="{2746B9BA-AD4A-497C-9EC3-893E42364F62}" srcOrd="0" destOrd="2" presId="urn:microsoft.com/office/officeart/2005/8/layout/hList1"/>
    <dgm:cxn modelId="{FD9B640B-0D82-4446-BB52-1629CDFF2B49}" type="presOf" srcId="{B482A604-E2FD-4D91-AEE1-DBFD440F5A59}" destId="{2746B9BA-AD4A-497C-9EC3-893E42364F62}" srcOrd="0" destOrd="0" presId="urn:microsoft.com/office/officeart/2005/8/layout/hList1"/>
    <dgm:cxn modelId="{E5B2480D-7296-4A7F-B31D-44A4AD34F768}" srcId="{D0A3D6F2-50CE-432F-886A-8380C5AB272F}" destId="{5EBC6118-C4E2-4CD3-98BB-50DBE43B1068}" srcOrd="1" destOrd="0" parTransId="{45DEC534-6519-4DEC-80E7-66AE76C5A401}" sibTransId="{A82D2A1A-BEEF-46B5-9DC0-3D4E52641699}"/>
    <dgm:cxn modelId="{8812181B-0FD8-40E4-B1FD-BC75097D21DC}" type="presOf" srcId="{D0A3D6F2-50CE-432F-886A-8380C5AB272F}" destId="{73F7B5F2-7715-4404-9CC3-C818E95242FE}" srcOrd="0" destOrd="0" presId="urn:microsoft.com/office/officeart/2005/8/layout/hList1"/>
    <dgm:cxn modelId="{12871E23-1E50-47E9-B19E-23CBC1C33411}" type="presOf" srcId="{81CB0552-1A9B-4EC9-8929-F15519166AFE}" destId="{4276FA75-D09D-4EDD-83FE-2FE17CEA06AF}" srcOrd="0" destOrd="0" presId="urn:microsoft.com/office/officeart/2005/8/layout/hList1"/>
    <dgm:cxn modelId="{B343CA56-47FB-4C40-8B1A-89A6738C9ACF}" type="presOf" srcId="{5EBC6118-C4E2-4CD3-98BB-50DBE43B1068}" destId="{2746B9BA-AD4A-497C-9EC3-893E42364F62}" srcOrd="0" destOrd="1" presId="urn:microsoft.com/office/officeart/2005/8/layout/hList1"/>
    <dgm:cxn modelId="{2FEFFA79-4B5B-41A9-AC35-F7817CD56C7B}" srcId="{D0A3D6F2-50CE-432F-886A-8380C5AB272F}" destId="{B545F842-1D7D-492C-92CE-37C27F35A6F0}" srcOrd="2" destOrd="0" parTransId="{FFD1F07A-B4FB-490E-A5DC-B1EBDFC77D92}" sibTransId="{FFE8F3BF-723F-40B0-9BB0-4601C9596D5C}"/>
    <dgm:cxn modelId="{9D8D038E-FAAD-4E35-9342-B1B50B27EE06}" srcId="{81CB0552-1A9B-4EC9-8929-F15519166AFE}" destId="{9B3BF7A2-A7EB-4336-AF33-1460F6691DF0}" srcOrd="1" destOrd="0" parTransId="{1D445150-1669-4573-B60B-1D386F93786E}" sibTransId="{282FF6B9-485C-4810-B56E-84657910671B}"/>
    <dgm:cxn modelId="{525A1996-2045-41BD-BE10-FE6D2A66516B}" srcId="{C3B79A9C-CA64-4E41-BDC8-14727BC8C688}" destId="{D0A3D6F2-50CE-432F-886A-8380C5AB272F}" srcOrd="0" destOrd="0" parTransId="{69AFA821-08DB-4AB0-8A5C-01F6DD666311}" sibTransId="{4A1EEA1E-8259-4CCE-84EB-C38E4C55E474}"/>
    <dgm:cxn modelId="{326A4F99-8923-4C6C-99FE-179530099D80}" type="presOf" srcId="{C3B79A9C-CA64-4E41-BDC8-14727BC8C688}" destId="{2F8234C5-F756-431A-A69C-16CD6BCA07FC}" srcOrd="0" destOrd="0" presId="urn:microsoft.com/office/officeart/2005/8/layout/hList1"/>
    <dgm:cxn modelId="{4F5FC69F-A9F0-41D2-8F1E-3957F3DF3F52}" type="presOf" srcId="{6B506595-70CA-4777-BBE4-26671C66B492}" destId="{A7807826-52C5-49A5-99AA-DAA376899F5B}" srcOrd="0" destOrd="0" presId="urn:microsoft.com/office/officeart/2005/8/layout/hList1"/>
    <dgm:cxn modelId="{C187F5CE-24AB-4212-A085-56AD268183ED}" srcId="{D0A3D6F2-50CE-432F-886A-8380C5AB272F}" destId="{ED8B0574-4CAD-44F7-BDB1-F1C471A22806}" srcOrd="3" destOrd="0" parTransId="{8D9B7FFB-4F19-4FE5-B8F3-2D07B2DE4A36}" sibTransId="{B14EC5C3-A35A-4CA8-A522-B22DA2351CF0}"/>
    <dgm:cxn modelId="{AC0577D5-AD9C-4452-A91C-B85BDD7B4BD2}" srcId="{D0A3D6F2-50CE-432F-886A-8380C5AB272F}" destId="{B482A604-E2FD-4D91-AEE1-DBFD440F5A59}" srcOrd="0" destOrd="0" parTransId="{4E7649D0-566C-408E-9046-C5A73D143514}" sibTransId="{205F5F26-B5CE-4A23-B529-192277CE37E0}"/>
    <dgm:cxn modelId="{ACB7BFDF-E4E4-49CF-81E2-A856F8D1E39F}" type="presOf" srcId="{9B3BF7A2-A7EB-4336-AF33-1460F6691DF0}" destId="{A7807826-52C5-49A5-99AA-DAA376899F5B}" srcOrd="0" destOrd="1" presId="urn:microsoft.com/office/officeart/2005/8/layout/hList1"/>
    <dgm:cxn modelId="{F6C627E2-944C-474F-B878-419CB4DC6DA6}" srcId="{81CB0552-1A9B-4EC9-8929-F15519166AFE}" destId="{6B506595-70CA-4777-BBE4-26671C66B492}" srcOrd="0" destOrd="0" parTransId="{7815E096-6798-412C-AF60-D7DBF80C65EA}" sibTransId="{3EEA21BE-D196-4BF1-BB03-5DA01C44B038}"/>
    <dgm:cxn modelId="{6F6848E7-0A42-4F63-9F97-CCAA785668D7}" srcId="{C3B79A9C-CA64-4E41-BDC8-14727BC8C688}" destId="{81CB0552-1A9B-4EC9-8929-F15519166AFE}" srcOrd="1" destOrd="0" parTransId="{86757223-6F9F-45CB-85AF-B2104E9CAF73}" sibTransId="{E5D5FBD0-ABC4-414B-85D2-F299D9BF0704}"/>
    <dgm:cxn modelId="{2A4CD7F6-D99E-4AC0-B0AF-0FA2DAAD908D}" type="presOf" srcId="{ED8B0574-4CAD-44F7-BDB1-F1C471A22806}" destId="{2746B9BA-AD4A-497C-9EC3-893E42364F62}" srcOrd="0" destOrd="3" presId="urn:microsoft.com/office/officeart/2005/8/layout/hList1"/>
    <dgm:cxn modelId="{FC32AC41-2B8E-4BF2-90FE-CE5B7FF1A90F}" type="presParOf" srcId="{2F8234C5-F756-431A-A69C-16CD6BCA07FC}" destId="{98A5F852-A8B8-47CA-837E-43BD9F03F93E}" srcOrd="0" destOrd="0" presId="urn:microsoft.com/office/officeart/2005/8/layout/hList1"/>
    <dgm:cxn modelId="{02F346D3-0686-4591-9683-F8A0000CFB5B}" type="presParOf" srcId="{98A5F852-A8B8-47CA-837E-43BD9F03F93E}" destId="{73F7B5F2-7715-4404-9CC3-C818E95242FE}" srcOrd="0" destOrd="0" presId="urn:microsoft.com/office/officeart/2005/8/layout/hList1"/>
    <dgm:cxn modelId="{B7DCFB8D-B293-442D-85F8-92F367B624D2}" type="presParOf" srcId="{98A5F852-A8B8-47CA-837E-43BD9F03F93E}" destId="{2746B9BA-AD4A-497C-9EC3-893E42364F62}" srcOrd="1" destOrd="0" presId="urn:microsoft.com/office/officeart/2005/8/layout/hList1"/>
    <dgm:cxn modelId="{DB3C8158-773E-4EB1-A352-45FE532D2DEA}" type="presParOf" srcId="{2F8234C5-F756-431A-A69C-16CD6BCA07FC}" destId="{BE83668E-75FE-4DB2-B1FC-21518314CB12}" srcOrd="1" destOrd="0" presId="urn:microsoft.com/office/officeart/2005/8/layout/hList1"/>
    <dgm:cxn modelId="{DACF0C7A-ABE7-4FAA-9F59-5CE56ECE8A8C}" type="presParOf" srcId="{2F8234C5-F756-431A-A69C-16CD6BCA07FC}" destId="{64BF2C52-D590-42CB-9279-7647ED45A610}" srcOrd="2" destOrd="0" presId="urn:microsoft.com/office/officeart/2005/8/layout/hList1"/>
    <dgm:cxn modelId="{C0D7EF79-3192-4BCB-B85D-44F086CA1A8E}" type="presParOf" srcId="{64BF2C52-D590-42CB-9279-7647ED45A610}" destId="{4276FA75-D09D-4EDD-83FE-2FE17CEA06AF}" srcOrd="0" destOrd="0" presId="urn:microsoft.com/office/officeart/2005/8/layout/hList1"/>
    <dgm:cxn modelId="{A829DD5B-9D43-426F-9FC2-2617D3BDE3C7}" type="presParOf" srcId="{64BF2C52-D590-42CB-9279-7647ED45A610}" destId="{A7807826-52C5-49A5-99AA-DAA376899F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B79A9C-CA64-4E41-BDC8-14727BC8C68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D0A3D6F2-50CE-432F-886A-8380C5AB272F}">
      <dgm:prSet phldrT="[Texto]"/>
      <dgm:spPr/>
      <dgm:t>
        <a:bodyPr/>
        <a:lstStyle/>
        <a:p>
          <a:r>
            <a:rPr lang="es-ES" dirty="0"/>
            <a:t>Ventajas</a:t>
          </a:r>
          <a:endParaRPr lang="es-CL" dirty="0"/>
        </a:p>
      </dgm:t>
    </dgm:pt>
    <dgm:pt modelId="{69AFA821-08DB-4AB0-8A5C-01F6DD666311}" type="parTrans" cxnId="{525A1996-2045-41BD-BE10-FE6D2A66516B}">
      <dgm:prSet/>
      <dgm:spPr/>
      <dgm:t>
        <a:bodyPr/>
        <a:lstStyle/>
        <a:p>
          <a:endParaRPr lang="es-CL"/>
        </a:p>
      </dgm:t>
    </dgm:pt>
    <dgm:pt modelId="{4A1EEA1E-8259-4CCE-84EB-C38E4C55E474}" type="sibTrans" cxnId="{525A1996-2045-41BD-BE10-FE6D2A66516B}">
      <dgm:prSet/>
      <dgm:spPr/>
      <dgm:t>
        <a:bodyPr/>
        <a:lstStyle/>
        <a:p>
          <a:endParaRPr lang="es-CL"/>
        </a:p>
      </dgm:t>
    </dgm:pt>
    <dgm:pt modelId="{B482A604-E2FD-4D91-AEE1-DBFD440F5A59}">
      <dgm:prSet phldrT="[Texto]" custT="1"/>
      <dgm:spPr/>
      <dgm:t>
        <a:bodyPr/>
        <a:lstStyle/>
        <a:p>
          <a:r>
            <a:rPr lang="es-ES" sz="2800" b="0" i="0" kern="1200" dirty="0">
              <a:solidFill>
                <a:prstClr val="black">
                  <a:hueOff val="0"/>
                  <a:satOff val="0"/>
                  <a:lumOff val="0"/>
                  <a:alphaOff val="0"/>
                </a:prstClr>
              </a:solidFill>
              <a:latin typeface="Gill Sans MT" panose="020B0502020104020203"/>
              <a:ea typeface="+mn-ea"/>
              <a:cs typeface="+mn-cs"/>
            </a:rPr>
            <a:t>Se dispone de todo el ancho de banda del sistema para la presencia en línea</a:t>
          </a:r>
          <a:endParaRPr lang="es-CL" sz="2800" b="0" i="0" kern="1200" dirty="0">
            <a:solidFill>
              <a:prstClr val="black">
                <a:hueOff val="0"/>
                <a:satOff val="0"/>
                <a:lumOff val="0"/>
                <a:alphaOff val="0"/>
              </a:prstClr>
            </a:solidFill>
            <a:latin typeface="Gill Sans MT" panose="020B0502020104020203"/>
            <a:ea typeface="+mn-ea"/>
            <a:cs typeface="+mn-cs"/>
          </a:endParaRPr>
        </a:p>
      </dgm:t>
    </dgm:pt>
    <dgm:pt modelId="{4E7649D0-566C-408E-9046-C5A73D143514}" type="parTrans" cxnId="{AC0577D5-AD9C-4452-A91C-B85BDD7B4BD2}">
      <dgm:prSet/>
      <dgm:spPr/>
      <dgm:t>
        <a:bodyPr/>
        <a:lstStyle/>
        <a:p>
          <a:endParaRPr lang="es-CL"/>
        </a:p>
      </dgm:t>
    </dgm:pt>
    <dgm:pt modelId="{205F5F26-B5CE-4A23-B529-192277CE37E0}" type="sibTrans" cxnId="{AC0577D5-AD9C-4452-A91C-B85BDD7B4BD2}">
      <dgm:prSet/>
      <dgm:spPr/>
      <dgm:t>
        <a:bodyPr/>
        <a:lstStyle/>
        <a:p>
          <a:endParaRPr lang="es-CL"/>
        </a:p>
      </dgm:t>
    </dgm:pt>
    <dgm:pt modelId="{5EBC6118-C4E2-4CD3-98BB-50DBE43B1068}">
      <dgm:prSet phldrT="[Texto]" custT="1"/>
      <dgm:spPr/>
      <dgm:t>
        <a:bodyPr/>
        <a:lstStyle/>
        <a:p>
          <a:r>
            <a:rPr lang="es-ES" sz="2800" b="0" i="0" kern="1200" dirty="0">
              <a:solidFill>
                <a:prstClr val="black">
                  <a:hueOff val="0"/>
                  <a:satOff val="0"/>
                  <a:lumOff val="0"/>
                  <a:alphaOff val="0"/>
                </a:prstClr>
              </a:solidFill>
              <a:latin typeface="Gill Sans MT" panose="020B0502020104020203"/>
              <a:ea typeface="+mn-ea"/>
              <a:cs typeface="+mn-cs"/>
            </a:rPr>
            <a:t>Acceso completo a la administración y pueden configurar el servidor de forma independiente</a:t>
          </a:r>
          <a:endParaRPr lang="es-CL" sz="2800" b="0" i="0" kern="1200" dirty="0">
            <a:solidFill>
              <a:prstClr val="black">
                <a:hueOff val="0"/>
                <a:satOff val="0"/>
                <a:lumOff val="0"/>
                <a:alphaOff val="0"/>
              </a:prstClr>
            </a:solidFill>
            <a:latin typeface="Gill Sans MT" panose="020B0502020104020203"/>
            <a:ea typeface="+mn-ea"/>
            <a:cs typeface="+mn-cs"/>
          </a:endParaRPr>
        </a:p>
      </dgm:t>
    </dgm:pt>
    <dgm:pt modelId="{45DEC534-6519-4DEC-80E7-66AE76C5A401}" type="parTrans" cxnId="{E5B2480D-7296-4A7F-B31D-44A4AD34F768}">
      <dgm:prSet/>
      <dgm:spPr/>
      <dgm:t>
        <a:bodyPr/>
        <a:lstStyle/>
        <a:p>
          <a:endParaRPr lang="es-CL"/>
        </a:p>
      </dgm:t>
    </dgm:pt>
    <dgm:pt modelId="{A82D2A1A-BEEF-46B5-9DC0-3D4E52641699}" type="sibTrans" cxnId="{E5B2480D-7296-4A7F-B31D-44A4AD34F768}">
      <dgm:prSet/>
      <dgm:spPr/>
      <dgm:t>
        <a:bodyPr/>
        <a:lstStyle/>
        <a:p>
          <a:endParaRPr lang="es-CL"/>
        </a:p>
      </dgm:t>
    </dgm:pt>
    <dgm:pt modelId="{81CB0552-1A9B-4EC9-8929-F15519166AFE}">
      <dgm:prSet phldrT="[Texto]"/>
      <dgm:spPr/>
      <dgm:t>
        <a:bodyPr/>
        <a:lstStyle/>
        <a:p>
          <a:r>
            <a:rPr lang="es-ES" dirty="0"/>
            <a:t>Desventajas</a:t>
          </a:r>
          <a:endParaRPr lang="es-CL" dirty="0"/>
        </a:p>
      </dgm:t>
    </dgm:pt>
    <dgm:pt modelId="{86757223-6F9F-45CB-85AF-B2104E9CAF73}" type="parTrans" cxnId="{6F6848E7-0A42-4F63-9F97-CCAA785668D7}">
      <dgm:prSet/>
      <dgm:spPr/>
      <dgm:t>
        <a:bodyPr/>
        <a:lstStyle/>
        <a:p>
          <a:endParaRPr lang="es-CL"/>
        </a:p>
      </dgm:t>
    </dgm:pt>
    <dgm:pt modelId="{E5D5FBD0-ABC4-414B-85D2-F299D9BF0704}" type="sibTrans" cxnId="{6F6848E7-0A42-4F63-9F97-CCAA785668D7}">
      <dgm:prSet/>
      <dgm:spPr/>
      <dgm:t>
        <a:bodyPr/>
        <a:lstStyle/>
        <a:p>
          <a:endParaRPr lang="es-CL"/>
        </a:p>
      </dgm:t>
    </dgm:pt>
    <dgm:pt modelId="{6B506595-70CA-4777-BBE4-26671C66B492}">
      <dgm:prSet phldrT="[Texto]"/>
      <dgm:spPr/>
      <dgm:t>
        <a:bodyPr/>
        <a:lstStyle/>
        <a:p>
          <a:r>
            <a:rPr lang="es-ES" dirty="0"/>
            <a:t>Alto costo</a:t>
          </a:r>
          <a:endParaRPr lang="es-CL" dirty="0"/>
        </a:p>
      </dgm:t>
    </dgm:pt>
    <dgm:pt modelId="{7815E096-6798-412C-AF60-D7DBF80C65EA}" type="parTrans" cxnId="{F6C627E2-944C-474F-B878-419CB4DC6DA6}">
      <dgm:prSet/>
      <dgm:spPr/>
      <dgm:t>
        <a:bodyPr/>
        <a:lstStyle/>
        <a:p>
          <a:endParaRPr lang="es-CL"/>
        </a:p>
      </dgm:t>
    </dgm:pt>
    <dgm:pt modelId="{3EEA21BE-D196-4BF1-BB03-5DA01C44B038}" type="sibTrans" cxnId="{F6C627E2-944C-474F-B878-419CB4DC6DA6}">
      <dgm:prSet/>
      <dgm:spPr/>
      <dgm:t>
        <a:bodyPr/>
        <a:lstStyle/>
        <a:p>
          <a:endParaRPr lang="es-CL"/>
        </a:p>
      </dgm:t>
    </dgm:pt>
    <dgm:pt modelId="{4782463D-8F39-4A86-9924-524A4235D977}">
      <dgm:prSet phldrT="[Texto]"/>
      <dgm:spPr/>
      <dgm:t>
        <a:bodyPr/>
        <a:lstStyle/>
        <a:p>
          <a:endParaRPr lang="es-CL" dirty="0"/>
        </a:p>
      </dgm:t>
    </dgm:pt>
    <dgm:pt modelId="{E2455C53-9593-4CEE-B6B4-1C471098DD78}" type="parTrans" cxnId="{98EDD798-75E5-431B-B863-28C0A6B4BAD8}">
      <dgm:prSet/>
      <dgm:spPr/>
      <dgm:t>
        <a:bodyPr/>
        <a:lstStyle/>
        <a:p>
          <a:endParaRPr lang="es-CL"/>
        </a:p>
      </dgm:t>
    </dgm:pt>
    <dgm:pt modelId="{BCAB0C80-BF37-4F4A-8531-EBEA549356F4}" type="sibTrans" cxnId="{98EDD798-75E5-431B-B863-28C0A6B4BAD8}">
      <dgm:prSet/>
      <dgm:spPr/>
      <dgm:t>
        <a:bodyPr/>
        <a:lstStyle/>
        <a:p>
          <a:endParaRPr lang="es-CL"/>
        </a:p>
      </dgm:t>
    </dgm:pt>
    <dgm:pt modelId="{B98B3098-B4C7-46FE-8527-8ADB813F02F9}">
      <dgm:prSet phldrT="[Texto]"/>
      <dgm:spPr/>
      <dgm:t>
        <a:bodyPr/>
        <a:lstStyle/>
        <a:p>
          <a:endParaRPr lang="es-CL" dirty="0"/>
        </a:p>
      </dgm:t>
    </dgm:pt>
    <dgm:pt modelId="{FF706ECA-DA60-41FB-9624-07CC7394EA40}" type="parTrans" cxnId="{8AADE41A-EE58-4A96-A7A9-0D6C801956F6}">
      <dgm:prSet/>
      <dgm:spPr/>
      <dgm:t>
        <a:bodyPr/>
        <a:lstStyle/>
        <a:p>
          <a:endParaRPr lang="es-CL"/>
        </a:p>
      </dgm:t>
    </dgm:pt>
    <dgm:pt modelId="{354A431D-BDFC-463B-8A3F-455DBE5B4967}" type="sibTrans" cxnId="{8AADE41A-EE58-4A96-A7A9-0D6C801956F6}">
      <dgm:prSet/>
      <dgm:spPr/>
      <dgm:t>
        <a:bodyPr/>
        <a:lstStyle/>
        <a:p>
          <a:endParaRPr lang="es-CL"/>
        </a:p>
      </dgm:t>
    </dgm:pt>
    <dgm:pt modelId="{3A73B2C7-3A79-450C-8215-F82E167D0E9E}">
      <dgm:prSet phldrT="[Texto]"/>
      <dgm:spPr/>
      <dgm:t>
        <a:bodyPr/>
        <a:lstStyle/>
        <a:p>
          <a:endParaRPr lang="es-CL" dirty="0"/>
        </a:p>
      </dgm:t>
    </dgm:pt>
    <dgm:pt modelId="{5F8157F6-2763-4CA5-B672-E2A7AFD745A0}" type="parTrans" cxnId="{F488BEE2-7684-44C1-9421-0AB40C126C26}">
      <dgm:prSet/>
      <dgm:spPr/>
      <dgm:t>
        <a:bodyPr/>
        <a:lstStyle/>
        <a:p>
          <a:endParaRPr lang="es-CL"/>
        </a:p>
      </dgm:t>
    </dgm:pt>
    <dgm:pt modelId="{7F3E4BD3-801A-4BF2-BE32-7A9B66CAF028}" type="sibTrans" cxnId="{F488BEE2-7684-44C1-9421-0AB40C126C26}">
      <dgm:prSet/>
      <dgm:spPr/>
      <dgm:t>
        <a:bodyPr/>
        <a:lstStyle/>
        <a:p>
          <a:endParaRPr lang="es-CL"/>
        </a:p>
      </dgm:t>
    </dgm:pt>
    <dgm:pt modelId="{5F71F194-0579-4593-84B0-78B8A18E1553}">
      <dgm:prSet phldrT="[Texto]" custT="1"/>
      <dgm:spPr/>
      <dgm:t>
        <a:bodyPr/>
        <a:lstStyle/>
        <a:p>
          <a:r>
            <a:rPr lang="es-ES" sz="2800" b="0" i="0" kern="1200" dirty="0">
              <a:solidFill>
                <a:prstClr val="black">
                  <a:hueOff val="0"/>
                  <a:satOff val="0"/>
                  <a:lumOff val="0"/>
                  <a:alphaOff val="0"/>
                </a:prstClr>
              </a:solidFill>
              <a:latin typeface="Gill Sans MT" panose="020B0502020104020203"/>
              <a:ea typeface="+mn-ea"/>
              <a:cs typeface="+mn-cs"/>
            </a:rPr>
            <a:t>alta capacidad de escalabilidad y personalización</a:t>
          </a:r>
          <a:endParaRPr lang="es-CL" sz="2800" b="0" i="0" kern="1200" dirty="0">
            <a:solidFill>
              <a:prstClr val="black">
                <a:hueOff val="0"/>
                <a:satOff val="0"/>
                <a:lumOff val="0"/>
                <a:alphaOff val="0"/>
              </a:prstClr>
            </a:solidFill>
            <a:latin typeface="Gill Sans MT" panose="020B0502020104020203"/>
            <a:ea typeface="+mn-ea"/>
            <a:cs typeface="+mn-cs"/>
          </a:endParaRPr>
        </a:p>
      </dgm:t>
    </dgm:pt>
    <dgm:pt modelId="{EACF5E1A-CF84-450C-93EB-53C44CED3EF1}" type="parTrans" cxnId="{BD32C1B2-FBDE-4112-A751-C97B965C270C}">
      <dgm:prSet/>
      <dgm:spPr/>
      <dgm:t>
        <a:bodyPr/>
        <a:lstStyle/>
        <a:p>
          <a:endParaRPr lang="es-CL"/>
        </a:p>
      </dgm:t>
    </dgm:pt>
    <dgm:pt modelId="{61636C86-51F4-4738-9441-54B8C21114CA}" type="sibTrans" cxnId="{BD32C1B2-FBDE-4112-A751-C97B965C270C}">
      <dgm:prSet/>
      <dgm:spPr/>
      <dgm:t>
        <a:bodyPr/>
        <a:lstStyle/>
        <a:p>
          <a:endParaRPr lang="es-CL"/>
        </a:p>
      </dgm:t>
    </dgm:pt>
    <dgm:pt modelId="{079D603F-8BA2-4E31-9C09-F3FF3B145752}">
      <dgm:prSet phldrT="[Texto]"/>
      <dgm:spPr/>
      <dgm:t>
        <a:bodyPr/>
        <a:lstStyle/>
        <a:p>
          <a:r>
            <a:rPr lang="es-CL" b="0" i="0" dirty="0"/>
            <a:t>Se necesita personal especializado para manejar de manera eficiente este tipo de alojamiento web</a:t>
          </a:r>
          <a:endParaRPr lang="es-CL" dirty="0"/>
        </a:p>
      </dgm:t>
    </dgm:pt>
    <dgm:pt modelId="{BF2D29AA-C8D9-4C00-8AB6-D9E933D18257}" type="parTrans" cxnId="{91205AD6-AB40-4E29-8352-EBCFFDAFDC9B}">
      <dgm:prSet/>
      <dgm:spPr/>
    </dgm:pt>
    <dgm:pt modelId="{C0BEC2C4-1DFB-473D-9A73-2EEE3F40E78A}" type="sibTrans" cxnId="{91205AD6-AB40-4E29-8352-EBCFFDAFDC9B}">
      <dgm:prSet/>
      <dgm:spPr/>
    </dgm:pt>
    <dgm:pt modelId="{2F8234C5-F756-431A-A69C-16CD6BCA07FC}" type="pres">
      <dgm:prSet presAssocID="{C3B79A9C-CA64-4E41-BDC8-14727BC8C688}" presName="Name0" presStyleCnt="0">
        <dgm:presLayoutVars>
          <dgm:dir/>
          <dgm:animLvl val="lvl"/>
          <dgm:resizeHandles val="exact"/>
        </dgm:presLayoutVars>
      </dgm:prSet>
      <dgm:spPr/>
    </dgm:pt>
    <dgm:pt modelId="{98A5F852-A8B8-47CA-837E-43BD9F03F93E}" type="pres">
      <dgm:prSet presAssocID="{D0A3D6F2-50CE-432F-886A-8380C5AB272F}" presName="composite" presStyleCnt="0"/>
      <dgm:spPr/>
    </dgm:pt>
    <dgm:pt modelId="{73F7B5F2-7715-4404-9CC3-C818E95242FE}" type="pres">
      <dgm:prSet presAssocID="{D0A3D6F2-50CE-432F-886A-8380C5AB272F}" presName="parTx" presStyleLbl="alignNode1" presStyleIdx="0" presStyleCnt="2" custLinFactNeighborX="846" custLinFactNeighborY="1631">
        <dgm:presLayoutVars>
          <dgm:chMax val="0"/>
          <dgm:chPref val="0"/>
          <dgm:bulletEnabled val="1"/>
        </dgm:presLayoutVars>
      </dgm:prSet>
      <dgm:spPr/>
    </dgm:pt>
    <dgm:pt modelId="{2746B9BA-AD4A-497C-9EC3-893E42364F62}" type="pres">
      <dgm:prSet presAssocID="{D0A3D6F2-50CE-432F-886A-8380C5AB272F}" presName="desTx" presStyleLbl="alignAccFollowNode1" presStyleIdx="0" presStyleCnt="2">
        <dgm:presLayoutVars>
          <dgm:bulletEnabled val="1"/>
        </dgm:presLayoutVars>
      </dgm:prSet>
      <dgm:spPr/>
    </dgm:pt>
    <dgm:pt modelId="{BE83668E-75FE-4DB2-B1FC-21518314CB12}" type="pres">
      <dgm:prSet presAssocID="{4A1EEA1E-8259-4CCE-84EB-C38E4C55E474}" presName="space" presStyleCnt="0"/>
      <dgm:spPr/>
    </dgm:pt>
    <dgm:pt modelId="{64BF2C52-D590-42CB-9279-7647ED45A610}" type="pres">
      <dgm:prSet presAssocID="{81CB0552-1A9B-4EC9-8929-F15519166AFE}" presName="composite" presStyleCnt="0"/>
      <dgm:spPr/>
    </dgm:pt>
    <dgm:pt modelId="{4276FA75-D09D-4EDD-83FE-2FE17CEA06AF}" type="pres">
      <dgm:prSet presAssocID="{81CB0552-1A9B-4EC9-8929-F15519166AFE}" presName="parTx" presStyleLbl="alignNode1" presStyleIdx="1" presStyleCnt="2">
        <dgm:presLayoutVars>
          <dgm:chMax val="0"/>
          <dgm:chPref val="0"/>
          <dgm:bulletEnabled val="1"/>
        </dgm:presLayoutVars>
      </dgm:prSet>
      <dgm:spPr/>
    </dgm:pt>
    <dgm:pt modelId="{A7807826-52C5-49A5-99AA-DAA376899F5B}" type="pres">
      <dgm:prSet presAssocID="{81CB0552-1A9B-4EC9-8929-F15519166AFE}" presName="desTx" presStyleLbl="alignAccFollowNode1" presStyleIdx="1" presStyleCnt="2">
        <dgm:presLayoutVars>
          <dgm:bulletEnabled val="1"/>
        </dgm:presLayoutVars>
      </dgm:prSet>
      <dgm:spPr/>
    </dgm:pt>
  </dgm:ptLst>
  <dgm:cxnLst>
    <dgm:cxn modelId="{FD9B640B-0D82-4446-BB52-1629CDFF2B49}" type="presOf" srcId="{B482A604-E2FD-4D91-AEE1-DBFD440F5A59}" destId="{2746B9BA-AD4A-497C-9EC3-893E42364F62}" srcOrd="0" destOrd="0" presId="urn:microsoft.com/office/officeart/2005/8/layout/hList1"/>
    <dgm:cxn modelId="{E5B2480D-7296-4A7F-B31D-44A4AD34F768}" srcId="{D0A3D6F2-50CE-432F-886A-8380C5AB272F}" destId="{5EBC6118-C4E2-4CD3-98BB-50DBE43B1068}" srcOrd="1" destOrd="0" parTransId="{45DEC534-6519-4DEC-80E7-66AE76C5A401}" sibTransId="{A82D2A1A-BEEF-46B5-9DC0-3D4E52641699}"/>
    <dgm:cxn modelId="{8AADE41A-EE58-4A96-A7A9-0D6C801956F6}" srcId="{81CB0552-1A9B-4EC9-8929-F15519166AFE}" destId="{B98B3098-B4C7-46FE-8527-8ADB813F02F9}" srcOrd="2" destOrd="0" parTransId="{FF706ECA-DA60-41FB-9624-07CC7394EA40}" sibTransId="{354A431D-BDFC-463B-8A3F-455DBE5B4967}"/>
    <dgm:cxn modelId="{8812181B-0FD8-40E4-B1FD-BC75097D21DC}" type="presOf" srcId="{D0A3D6F2-50CE-432F-886A-8380C5AB272F}" destId="{73F7B5F2-7715-4404-9CC3-C818E95242FE}" srcOrd="0" destOrd="0" presId="urn:microsoft.com/office/officeart/2005/8/layout/hList1"/>
    <dgm:cxn modelId="{12871E23-1E50-47E9-B19E-23CBC1C33411}" type="presOf" srcId="{81CB0552-1A9B-4EC9-8929-F15519166AFE}" destId="{4276FA75-D09D-4EDD-83FE-2FE17CEA06AF}" srcOrd="0" destOrd="0" presId="urn:microsoft.com/office/officeart/2005/8/layout/hList1"/>
    <dgm:cxn modelId="{C1A3ED24-652C-4499-9810-30078D322E82}" type="presOf" srcId="{B98B3098-B4C7-46FE-8527-8ADB813F02F9}" destId="{A7807826-52C5-49A5-99AA-DAA376899F5B}" srcOrd="0" destOrd="2" presId="urn:microsoft.com/office/officeart/2005/8/layout/hList1"/>
    <dgm:cxn modelId="{41E1D74A-0DF2-4152-9424-621D5271D348}" type="presOf" srcId="{4782463D-8F39-4A86-9924-524A4235D977}" destId="{A7807826-52C5-49A5-99AA-DAA376899F5B}" srcOrd="0" destOrd="4" presId="urn:microsoft.com/office/officeart/2005/8/layout/hList1"/>
    <dgm:cxn modelId="{88C0496B-8C19-4AFF-9CDF-BF0C158C9662}" type="presOf" srcId="{3A73B2C7-3A79-450C-8215-F82E167D0E9E}" destId="{A7807826-52C5-49A5-99AA-DAA376899F5B}" srcOrd="0" destOrd="3" presId="urn:microsoft.com/office/officeart/2005/8/layout/hList1"/>
    <dgm:cxn modelId="{B343CA56-47FB-4C40-8B1A-89A6738C9ACF}" type="presOf" srcId="{5EBC6118-C4E2-4CD3-98BB-50DBE43B1068}" destId="{2746B9BA-AD4A-497C-9EC3-893E42364F62}" srcOrd="0" destOrd="1" presId="urn:microsoft.com/office/officeart/2005/8/layout/hList1"/>
    <dgm:cxn modelId="{525A1996-2045-41BD-BE10-FE6D2A66516B}" srcId="{C3B79A9C-CA64-4E41-BDC8-14727BC8C688}" destId="{D0A3D6F2-50CE-432F-886A-8380C5AB272F}" srcOrd="0" destOrd="0" parTransId="{69AFA821-08DB-4AB0-8A5C-01F6DD666311}" sibTransId="{4A1EEA1E-8259-4CCE-84EB-C38E4C55E474}"/>
    <dgm:cxn modelId="{98EDD798-75E5-431B-B863-28C0A6B4BAD8}" srcId="{81CB0552-1A9B-4EC9-8929-F15519166AFE}" destId="{4782463D-8F39-4A86-9924-524A4235D977}" srcOrd="4" destOrd="0" parTransId="{E2455C53-9593-4CEE-B6B4-1C471098DD78}" sibTransId="{BCAB0C80-BF37-4F4A-8531-EBEA549356F4}"/>
    <dgm:cxn modelId="{326A4F99-8923-4C6C-99FE-179530099D80}" type="presOf" srcId="{C3B79A9C-CA64-4E41-BDC8-14727BC8C688}" destId="{2F8234C5-F756-431A-A69C-16CD6BCA07FC}" srcOrd="0" destOrd="0" presId="urn:microsoft.com/office/officeart/2005/8/layout/hList1"/>
    <dgm:cxn modelId="{4F5FC69F-A9F0-41D2-8F1E-3957F3DF3F52}" type="presOf" srcId="{6B506595-70CA-4777-BBE4-26671C66B492}" destId="{A7807826-52C5-49A5-99AA-DAA376899F5B}" srcOrd="0" destOrd="0" presId="urn:microsoft.com/office/officeart/2005/8/layout/hList1"/>
    <dgm:cxn modelId="{BD32C1B2-FBDE-4112-A751-C97B965C270C}" srcId="{D0A3D6F2-50CE-432F-886A-8380C5AB272F}" destId="{5F71F194-0579-4593-84B0-78B8A18E1553}" srcOrd="2" destOrd="0" parTransId="{EACF5E1A-CF84-450C-93EB-53C44CED3EF1}" sibTransId="{61636C86-51F4-4738-9441-54B8C21114CA}"/>
    <dgm:cxn modelId="{C55051B3-CAFB-4DDC-9FE1-00BC5048C4B1}" type="presOf" srcId="{5F71F194-0579-4593-84B0-78B8A18E1553}" destId="{2746B9BA-AD4A-497C-9EC3-893E42364F62}" srcOrd="0" destOrd="2" presId="urn:microsoft.com/office/officeart/2005/8/layout/hList1"/>
    <dgm:cxn modelId="{AC0577D5-AD9C-4452-A91C-B85BDD7B4BD2}" srcId="{D0A3D6F2-50CE-432F-886A-8380C5AB272F}" destId="{B482A604-E2FD-4D91-AEE1-DBFD440F5A59}" srcOrd="0" destOrd="0" parTransId="{4E7649D0-566C-408E-9046-C5A73D143514}" sibTransId="{205F5F26-B5CE-4A23-B529-192277CE37E0}"/>
    <dgm:cxn modelId="{91205AD6-AB40-4E29-8352-EBCFFDAFDC9B}" srcId="{81CB0552-1A9B-4EC9-8929-F15519166AFE}" destId="{079D603F-8BA2-4E31-9C09-F3FF3B145752}" srcOrd="1" destOrd="0" parTransId="{BF2D29AA-C8D9-4C00-8AB6-D9E933D18257}" sibTransId="{C0BEC2C4-1DFB-473D-9A73-2EEE3F40E78A}"/>
    <dgm:cxn modelId="{F6C627E2-944C-474F-B878-419CB4DC6DA6}" srcId="{81CB0552-1A9B-4EC9-8929-F15519166AFE}" destId="{6B506595-70CA-4777-BBE4-26671C66B492}" srcOrd="0" destOrd="0" parTransId="{7815E096-6798-412C-AF60-D7DBF80C65EA}" sibTransId="{3EEA21BE-D196-4BF1-BB03-5DA01C44B038}"/>
    <dgm:cxn modelId="{F488BEE2-7684-44C1-9421-0AB40C126C26}" srcId="{81CB0552-1A9B-4EC9-8929-F15519166AFE}" destId="{3A73B2C7-3A79-450C-8215-F82E167D0E9E}" srcOrd="3" destOrd="0" parTransId="{5F8157F6-2763-4CA5-B672-E2A7AFD745A0}" sibTransId="{7F3E4BD3-801A-4BF2-BE32-7A9B66CAF028}"/>
    <dgm:cxn modelId="{BBA95AE6-E80D-4261-9403-7AF8907872DC}" type="presOf" srcId="{079D603F-8BA2-4E31-9C09-F3FF3B145752}" destId="{A7807826-52C5-49A5-99AA-DAA376899F5B}" srcOrd="0" destOrd="1" presId="urn:microsoft.com/office/officeart/2005/8/layout/hList1"/>
    <dgm:cxn modelId="{6F6848E7-0A42-4F63-9F97-CCAA785668D7}" srcId="{C3B79A9C-CA64-4E41-BDC8-14727BC8C688}" destId="{81CB0552-1A9B-4EC9-8929-F15519166AFE}" srcOrd="1" destOrd="0" parTransId="{86757223-6F9F-45CB-85AF-B2104E9CAF73}" sibTransId="{E5D5FBD0-ABC4-414B-85D2-F299D9BF0704}"/>
    <dgm:cxn modelId="{FC32AC41-2B8E-4BF2-90FE-CE5B7FF1A90F}" type="presParOf" srcId="{2F8234C5-F756-431A-A69C-16CD6BCA07FC}" destId="{98A5F852-A8B8-47CA-837E-43BD9F03F93E}" srcOrd="0" destOrd="0" presId="urn:microsoft.com/office/officeart/2005/8/layout/hList1"/>
    <dgm:cxn modelId="{02F346D3-0686-4591-9683-F8A0000CFB5B}" type="presParOf" srcId="{98A5F852-A8B8-47CA-837E-43BD9F03F93E}" destId="{73F7B5F2-7715-4404-9CC3-C818E95242FE}" srcOrd="0" destOrd="0" presId="urn:microsoft.com/office/officeart/2005/8/layout/hList1"/>
    <dgm:cxn modelId="{B7DCFB8D-B293-442D-85F8-92F367B624D2}" type="presParOf" srcId="{98A5F852-A8B8-47CA-837E-43BD9F03F93E}" destId="{2746B9BA-AD4A-497C-9EC3-893E42364F62}" srcOrd="1" destOrd="0" presId="urn:microsoft.com/office/officeart/2005/8/layout/hList1"/>
    <dgm:cxn modelId="{DB3C8158-773E-4EB1-A352-45FE532D2DEA}" type="presParOf" srcId="{2F8234C5-F756-431A-A69C-16CD6BCA07FC}" destId="{BE83668E-75FE-4DB2-B1FC-21518314CB12}" srcOrd="1" destOrd="0" presId="urn:microsoft.com/office/officeart/2005/8/layout/hList1"/>
    <dgm:cxn modelId="{DACF0C7A-ABE7-4FAA-9F59-5CE56ECE8A8C}" type="presParOf" srcId="{2F8234C5-F756-431A-A69C-16CD6BCA07FC}" destId="{64BF2C52-D590-42CB-9279-7647ED45A610}" srcOrd="2" destOrd="0" presId="urn:microsoft.com/office/officeart/2005/8/layout/hList1"/>
    <dgm:cxn modelId="{C0D7EF79-3192-4BCB-B85D-44F086CA1A8E}" type="presParOf" srcId="{64BF2C52-D590-42CB-9279-7647ED45A610}" destId="{4276FA75-D09D-4EDD-83FE-2FE17CEA06AF}" srcOrd="0" destOrd="0" presId="urn:microsoft.com/office/officeart/2005/8/layout/hList1"/>
    <dgm:cxn modelId="{A829DD5B-9D43-426F-9FC2-2617D3BDE3C7}" type="presParOf" srcId="{64BF2C52-D590-42CB-9279-7647ED45A610}" destId="{A7807826-52C5-49A5-99AA-DAA376899F5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7B5F2-7715-4404-9CC3-C818E95242FE}">
      <dsp:nvSpPr>
        <dsp:cNvPr id="0" name=""/>
        <dsp:cNvSpPr/>
      </dsp:nvSpPr>
      <dsp:spPr>
        <a:xfrm>
          <a:off x="41621" y="69224"/>
          <a:ext cx="4913783" cy="172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0" tIns="243840" rIns="426720" bIns="243840" numCol="1" spcCol="1270" anchor="ctr" anchorCtr="0">
          <a:noAutofit/>
        </a:bodyPr>
        <a:lstStyle/>
        <a:p>
          <a:pPr marL="0" lvl="0" indent="0" algn="ctr" defTabSz="2667000">
            <a:lnSpc>
              <a:spcPct val="90000"/>
            </a:lnSpc>
            <a:spcBef>
              <a:spcPct val="0"/>
            </a:spcBef>
            <a:spcAft>
              <a:spcPct val="35000"/>
            </a:spcAft>
            <a:buNone/>
          </a:pPr>
          <a:r>
            <a:rPr lang="es-ES" sz="6000" kern="1200" dirty="0"/>
            <a:t>Ventajas</a:t>
          </a:r>
          <a:endParaRPr lang="es-CL" sz="6000" kern="1200" dirty="0"/>
        </a:p>
      </dsp:txBody>
      <dsp:txXfrm>
        <a:off x="41621" y="69224"/>
        <a:ext cx="4913783" cy="1728000"/>
      </dsp:txXfrm>
    </dsp:sp>
    <dsp:sp modelId="{2746B9BA-AD4A-497C-9EC3-893E42364F62}">
      <dsp:nvSpPr>
        <dsp:cNvPr id="0" name=""/>
        <dsp:cNvSpPr/>
      </dsp:nvSpPr>
      <dsp:spPr>
        <a:xfrm>
          <a:off x="51" y="1769040"/>
          <a:ext cx="4913783" cy="4117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b="0" i="0" kern="1200" dirty="0"/>
            <a:t>Gran impacto en la reducción de costes</a:t>
          </a:r>
          <a:endParaRPr lang="es-CL" sz="2400" kern="1200" dirty="0"/>
        </a:p>
        <a:p>
          <a:pPr marL="228600" lvl="1" indent="-228600" algn="l" defTabSz="1066800">
            <a:lnSpc>
              <a:spcPct val="90000"/>
            </a:lnSpc>
            <a:spcBef>
              <a:spcPct val="0"/>
            </a:spcBef>
            <a:spcAft>
              <a:spcPct val="15000"/>
            </a:spcAft>
            <a:buChar char="•"/>
          </a:pPr>
          <a:r>
            <a:rPr lang="es-ES" sz="2400" b="0" i="0" kern="1200" dirty="0"/>
            <a:t>No implica gastos de administración de la máquina física, ya que, su mantenimiento, reparación y actualización corren por cuenta del proveedor.</a:t>
          </a:r>
          <a:endParaRPr lang="es-CL" sz="2400" kern="1200" dirty="0"/>
        </a:p>
        <a:p>
          <a:pPr marL="228600" lvl="1" indent="-228600" algn="l" defTabSz="1066800">
            <a:lnSpc>
              <a:spcPct val="90000"/>
            </a:lnSpc>
            <a:spcBef>
              <a:spcPct val="0"/>
            </a:spcBef>
            <a:spcAft>
              <a:spcPct val="15000"/>
            </a:spcAft>
            <a:buChar char="•"/>
          </a:pPr>
          <a:r>
            <a:rPr lang="es-ES" sz="2400" b="0" i="0" kern="1200" dirty="0"/>
            <a:t>Gestión centralizada de su espacio web</a:t>
          </a:r>
          <a:endParaRPr lang="es-CL" sz="2400" kern="1200" dirty="0"/>
        </a:p>
      </dsp:txBody>
      <dsp:txXfrm>
        <a:off x="51" y="1769040"/>
        <a:ext cx="4913783" cy="4117500"/>
      </dsp:txXfrm>
    </dsp:sp>
    <dsp:sp modelId="{4276FA75-D09D-4EDD-83FE-2FE17CEA06AF}">
      <dsp:nvSpPr>
        <dsp:cNvPr id="0" name=""/>
        <dsp:cNvSpPr/>
      </dsp:nvSpPr>
      <dsp:spPr>
        <a:xfrm>
          <a:off x="5601764" y="41040"/>
          <a:ext cx="4913783" cy="172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0" tIns="243840" rIns="426720" bIns="243840" numCol="1" spcCol="1270" anchor="ctr" anchorCtr="0">
          <a:noAutofit/>
        </a:bodyPr>
        <a:lstStyle/>
        <a:p>
          <a:pPr marL="0" lvl="0" indent="0" algn="ctr" defTabSz="2667000">
            <a:lnSpc>
              <a:spcPct val="90000"/>
            </a:lnSpc>
            <a:spcBef>
              <a:spcPct val="0"/>
            </a:spcBef>
            <a:spcAft>
              <a:spcPct val="35000"/>
            </a:spcAft>
            <a:buNone/>
          </a:pPr>
          <a:r>
            <a:rPr lang="es-ES" sz="6000" kern="1200" dirty="0"/>
            <a:t>Desventajas</a:t>
          </a:r>
          <a:endParaRPr lang="es-CL" sz="6000" kern="1200" dirty="0"/>
        </a:p>
      </dsp:txBody>
      <dsp:txXfrm>
        <a:off x="5601764" y="41040"/>
        <a:ext cx="4913783" cy="1728000"/>
      </dsp:txXfrm>
    </dsp:sp>
    <dsp:sp modelId="{A7807826-52C5-49A5-99AA-DAA376899F5B}">
      <dsp:nvSpPr>
        <dsp:cNvPr id="0" name=""/>
        <dsp:cNvSpPr/>
      </dsp:nvSpPr>
      <dsp:spPr>
        <a:xfrm>
          <a:off x="5601764" y="1769040"/>
          <a:ext cx="4913783" cy="4117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ES" sz="2500" b="0" i="0" kern="1200" dirty="0">
              <a:solidFill>
                <a:prstClr val="black">
                  <a:hueOff val="0"/>
                  <a:satOff val="0"/>
                  <a:lumOff val="0"/>
                  <a:alphaOff val="0"/>
                </a:prstClr>
              </a:solidFill>
              <a:latin typeface="Gill Sans MT" panose="020B0502020104020203"/>
              <a:ea typeface="+mn-ea"/>
              <a:cs typeface="+mn-cs"/>
            </a:rPr>
            <a:t>Limitaciones en cuanto a la utilización de hardware.</a:t>
          </a:r>
          <a:endParaRPr lang="es-CL" sz="2500" b="0" i="0" kern="1200" dirty="0">
            <a:solidFill>
              <a:prstClr val="black">
                <a:hueOff val="0"/>
                <a:satOff val="0"/>
                <a:lumOff val="0"/>
                <a:alphaOff val="0"/>
              </a:prstClr>
            </a:solidFill>
            <a:latin typeface="Gill Sans MT" panose="020B0502020104020203"/>
            <a:ea typeface="+mn-ea"/>
            <a:cs typeface="+mn-cs"/>
          </a:endParaRPr>
        </a:p>
        <a:p>
          <a:pPr marL="228600" lvl="1" indent="-228600" algn="l" defTabSz="1111250">
            <a:lnSpc>
              <a:spcPct val="90000"/>
            </a:lnSpc>
            <a:spcBef>
              <a:spcPct val="0"/>
            </a:spcBef>
            <a:spcAft>
              <a:spcPct val="15000"/>
            </a:spcAft>
            <a:buChar char="•"/>
          </a:pPr>
          <a:r>
            <a:rPr lang="es-ES" sz="2500" b="0" i="0" kern="1200" dirty="0"/>
            <a:t>El hecho de que una de las webs alojadas tenga un tráfico muy alto, afectará directamente a la capacidad del servidor y, por lo tanto, a los demás proyectos alojados en el servidor.</a:t>
          </a:r>
          <a:endParaRPr lang="es-CL" sz="2500" b="0" i="0" kern="1200" dirty="0">
            <a:solidFill>
              <a:prstClr val="black">
                <a:hueOff val="0"/>
                <a:satOff val="0"/>
                <a:lumOff val="0"/>
                <a:alphaOff val="0"/>
              </a:prstClr>
            </a:solidFill>
            <a:latin typeface="Gill Sans MT" panose="020B0502020104020203"/>
            <a:ea typeface="+mn-ea"/>
            <a:cs typeface="+mn-cs"/>
          </a:endParaRPr>
        </a:p>
        <a:p>
          <a:pPr marL="228600" lvl="1" indent="-228600" algn="l" defTabSz="1111250">
            <a:lnSpc>
              <a:spcPct val="90000"/>
            </a:lnSpc>
            <a:spcBef>
              <a:spcPct val="0"/>
            </a:spcBef>
            <a:spcAft>
              <a:spcPct val="15000"/>
            </a:spcAft>
            <a:buChar char="•"/>
          </a:pPr>
          <a:r>
            <a:rPr lang="es-ES" sz="2500" b="0" i="0" kern="1200" dirty="0"/>
            <a:t>Opciones de acceso y gestión de este modelo de alojamiento son muy limitadas</a:t>
          </a:r>
          <a:endParaRPr lang="es-CL" sz="2500" b="0" i="0" kern="1200" dirty="0">
            <a:solidFill>
              <a:prstClr val="black">
                <a:hueOff val="0"/>
                <a:satOff val="0"/>
                <a:lumOff val="0"/>
                <a:alphaOff val="0"/>
              </a:prstClr>
            </a:solidFill>
            <a:latin typeface="Gill Sans MT" panose="020B0502020104020203"/>
            <a:ea typeface="+mn-ea"/>
            <a:cs typeface="+mn-cs"/>
          </a:endParaRPr>
        </a:p>
      </dsp:txBody>
      <dsp:txXfrm>
        <a:off x="5601764" y="1769040"/>
        <a:ext cx="4913783" cy="411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7B5F2-7715-4404-9CC3-C818E95242FE}">
      <dsp:nvSpPr>
        <dsp:cNvPr id="0" name=""/>
        <dsp:cNvSpPr/>
      </dsp:nvSpPr>
      <dsp:spPr>
        <a:xfrm>
          <a:off x="41621" y="92057"/>
          <a:ext cx="4913783" cy="835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s-ES" sz="2900" kern="1200" dirty="0"/>
            <a:t>Ventajas</a:t>
          </a:r>
          <a:endParaRPr lang="es-CL" sz="2900" kern="1200" dirty="0"/>
        </a:p>
      </dsp:txBody>
      <dsp:txXfrm>
        <a:off x="41621" y="92057"/>
        <a:ext cx="4913783" cy="835200"/>
      </dsp:txXfrm>
    </dsp:sp>
    <dsp:sp modelId="{2746B9BA-AD4A-497C-9EC3-893E42364F62}">
      <dsp:nvSpPr>
        <dsp:cNvPr id="0" name=""/>
        <dsp:cNvSpPr/>
      </dsp:nvSpPr>
      <dsp:spPr>
        <a:xfrm>
          <a:off x="51" y="913635"/>
          <a:ext cx="4913783" cy="49355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s-ES" sz="2900" b="1" i="0" kern="1200" dirty="0"/>
            <a:t>flexibilidad</a:t>
          </a:r>
          <a:r>
            <a:rPr lang="es-ES" sz="2900" b="0" i="0" kern="1200" dirty="0"/>
            <a:t> de controlar los recursos según lo que cada cliente necesite</a:t>
          </a:r>
          <a:endParaRPr lang="es-CL" sz="2900" kern="1200" dirty="0"/>
        </a:p>
        <a:p>
          <a:pPr marL="285750" lvl="1" indent="-285750" algn="l" defTabSz="1289050">
            <a:lnSpc>
              <a:spcPct val="90000"/>
            </a:lnSpc>
            <a:spcBef>
              <a:spcPct val="0"/>
            </a:spcBef>
            <a:spcAft>
              <a:spcPct val="15000"/>
            </a:spcAft>
            <a:buChar char="•"/>
          </a:pPr>
          <a:r>
            <a:rPr lang="es-ES" sz="2900" b="0" i="0" kern="1200" dirty="0"/>
            <a:t>El servicio de </a:t>
          </a:r>
          <a:r>
            <a:rPr lang="es-ES" sz="2900" b="0" i="0" kern="1200" dirty="0" err="1"/>
            <a:t>Reseller</a:t>
          </a:r>
          <a:r>
            <a:rPr lang="es-ES" sz="2900" b="0" i="0" kern="1200" dirty="0"/>
            <a:t> Hosting es escalable</a:t>
          </a:r>
          <a:endParaRPr lang="es-CL" sz="2900" kern="1200" dirty="0"/>
        </a:p>
        <a:p>
          <a:pPr marL="285750" lvl="1" indent="-285750" algn="l" defTabSz="1289050">
            <a:lnSpc>
              <a:spcPct val="90000"/>
            </a:lnSpc>
            <a:spcBef>
              <a:spcPct val="0"/>
            </a:spcBef>
            <a:spcAft>
              <a:spcPct val="15000"/>
            </a:spcAft>
            <a:buChar char="•"/>
          </a:pPr>
          <a:r>
            <a:rPr lang="es-ES" sz="2900" kern="1200" dirty="0"/>
            <a:t>Opción de baja inversión inicial como forma de emprendimiento</a:t>
          </a:r>
          <a:endParaRPr lang="es-CL" sz="2900" kern="1200" dirty="0"/>
        </a:p>
        <a:p>
          <a:pPr marL="285750" lvl="1" indent="-285750" algn="l" defTabSz="1289050">
            <a:lnSpc>
              <a:spcPct val="90000"/>
            </a:lnSpc>
            <a:spcBef>
              <a:spcPct val="0"/>
            </a:spcBef>
            <a:spcAft>
              <a:spcPct val="15000"/>
            </a:spcAft>
            <a:buChar char="•"/>
          </a:pPr>
          <a:endParaRPr lang="es-CL" sz="2900" kern="1200" dirty="0"/>
        </a:p>
        <a:p>
          <a:pPr marL="285750" lvl="1" indent="-285750" algn="l" defTabSz="1289050">
            <a:lnSpc>
              <a:spcPct val="90000"/>
            </a:lnSpc>
            <a:spcBef>
              <a:spcPct val="0"/>
            </a:spcBef>
            <a:spcAft>
              <a:spcPct val="15000"/>
            </a:spcAft>
            <a:buChar char="•"/>
          </a:pPr>
          <a:endParaRPr lang="es-CL" sz="2900" kern="1200" dirty="0"/>
        </a:p>
        <a:p>
          <a:pPr marL="285750" lvl="1" indent="-285750" algn="l" defTabSz="1289050">
            <a:lnSpc>
              <a:spcPct val="90000"/>
            </a:lnSpc>
            <a:spcBef>
              <a:spcPct val="0"/>
            </a:spcBef>
            <a:spcAft>
              <a:spcPct val="15000"/>
            </a:spcAft>
            <a:buChar char="•"/>
          </a:pPr>
          <a:endParaRPr lang="es-CL" sz="2900" kern="1200" dirty="0"/>
        </a:p>
      </dsp:txBody>
      <dsp:txXfrm>
        <a:off x="51" y="913635"/>
        <a:ext cx="4913783" cy="4935510"/>
      </dsp:txXfrm>
    </dsp:sp>
    <dsp:sp modelId="{4276FA75-D09D-4EDD-83FE-2FE17CEA06AF}">
      <dsp:nvSpPr>
        <dsp:cNvPr id="0" name=""/>
        <dsp:cNvSpPr/>
      </dsp:nvSpPr>
      <dsp:spPr>
        <a:xfrm>
          <a:off x="5601764" y="78435"/>
          <a:ext cx="4913783" cy="835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s-ES" sz="2900" kern="1200" dirty="0"/>
            <a:t>Desventajas</a:t>
          </a:r>
          <a:endParaRPr lang="es-CL" sz="2900" kern="1200" dirty="0"/>
        </a:p>
      </dsp:txBody>
      <dsp:txXfrm>
        <a:off x="5601764" y="78435"/>
        <a:ext cx="4913783" cy="835200"/>
      </dsp:txXfrm>
    </dsp:sp>
    <dsp:sp modelId="{A7807826-52C5-49A5-99AA-DAA376899F5B}">
      <dsp:nvSpPr>
        <dsp:cNvPr id="0" name=""/>
        <dsp:cNvSpPr/>
      </dsp:nvSpPr>
      <dsp:spPr>
        <a:xfrm>
          <a:off x="5601764" y="913635"/>
          <a:ext cx="4913783" cy="49355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s-ES" sz="2900" kern="1200" dirty="0"/>
            <a:t>En caso de necesidad de servicio técnico puede demorar más, el </a:t>
          </a:r>
          <a:r>
            <a:rPr lang="es-ES" sz="2900" b="0" i="0" kern="1200" dirty="0"/>
            <a:t>proveedor del </a:t>
          </a:r>
          <a:r>
            <a:rPr lang="es-ES" sz="2900" b="0" i="0" kern="1200" dirty="0" err="1"/>
            <a:t>reseller</a:t>
          </a:r>
          <a:r>
            <a:rPr lang="es-ES" sz="2900" b="0" i="0" kern="1200" dirty="0"/>
            <a:t> será quien </a:t>
          </a:r>
          <a:r>
            <a:rPr lang="es-ES" sz="2900" b="1" i="0" kern="1200" dirty="0"/>
            <a:t>se encargará de los servidores</a:t>
          </a:r>
          <a:r>
            <a:rPr lang="es-ES" sz="2900" b="0" i="0" kern="1200" dirty="0"/>
            <a:t>.</a:t>
          </a:r>
          <a:endParaRPr lang="es-CL" sz="2900" kern="1200" dirty="0"/>
        </a:p>
        <a:p>
          <a:pPr marL="285750" lvl="1" indent="-285750" algn="l" defTabSz="1289050">
            <a:lnSpc>
              <a:spcPct val="90000"/>
            </a:lnSpc>
            <a:spcBef>
              <a:spcPct val="0"/>
            </a:spcBef>
            <a:spcAft>
              <a:spcPct val="15000"/>
            </a:spcAft>
            <a:buChar char="•"/>
          </a:pPr>
          <a:endParaRPr lang="es-CL" sz="2900" kern="1200" dirty="0"/>
        </a:p>
        <a:p>
          <a:pPr marL="285750" lvl="1" indent="-285750" algn="l" defTabSz="1289050">
            <a:lnSpc>
              <a:spcPct val="90000"/>
            </a:lnSpc>
            <a:spcBef>
              <a:spcPct val="0"/>
            </a:spcBef>
            <a:spcAft>
              <a:spcPct val="15000"/>
            </a:spcAft>
            <a:buChar char="•"/>
          </a:pPr>
          <a:endParaRPr lang="es-CL" sz="2900" kern="1200" dirty="0"/>
        </a:p>
        <a:p>
          <a:pPr marL="285750" lvl="1" indent="-285750" algn="l" defTabSz="1289050">
            <a:lnSpc>
              <a:spcPct val="90000"/>
            </a:lnSpc>
            <a:spcBef>
              <a:spcPct val="0"/>
            </a:spcBef>
            <a:spcAft>
              <a:spcPct val="15000"/>
            </a:spcAft>
            <a:buChar char="•"/>
          </a:pPr>
          <a:endParaRPr lang="es-CL" sz="2900" kern="1200" dirty="0"/>
        </a:p>
      </dsp:txBody>
      <dsp:txXfrm>
        <a:off x="5601764" y="913635"/>
        <a:ext cx="4913783" cy="4935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7B5F2-7715-4404-9CC3-C818E95242FE}">
      <dsp:nvSpPr>
        <dsp:cNvPr id="0" name=""/>
        <dsp:cNvSpPr/>
      </dsp:nvSpPr>
      <dsp:spPr>
        <a:xfrm>
          <a:off x="41621" y="229512"/>
          <a:ext cx="4913783" cy="806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ES" sz="2800" kern="1200" dirty="0"/>
            <a:t>Ventajas</a:t>
          </a:r>
          <a:endParaRPr lang="es-CL" sz="2800" kern="1200" dirty="0"/>
        </a:p>
      </dsp:txBody>
      <dsp:txXfrm>
        <a:off x="41621" y="229512"/>
        <a:ext cx="4913783" cy="806400"/>
      </dsp:txXfrm>
    </dsp:sp>
    <dsp:sp modelId="{2746B9BA-AD4A-497C-9EC3-893E42364F62}">
      <dsp:nvSpPr>
        <dsp:cNvPr id="0" name=""/>
        <dsp:cNvSpPr/>
      </dsp:nvSpPr>
      <dsp:spPr>
        <a:xfrm>
          <a:off x="51" y="1022760"/>
          <a:ext cx="4913783" cy="46884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ES" sz="2800" b="0" i="0" kern="1200" dirty="0"/>
            <a:t>Incrementa la seguridad, dado que solo el propietario de la página web tiene acceso a él.</a:t>
          </a:r>
          <a:endParaRPr lang="es-CL" sz="2800" kern="1200" dirty="0"/>
        </a:p>
        <a:p>
          <a:pPr marL="285750" lvl="1" indent="-285750" algn="l" defTabSz="1244600">
            <a:lnSpc>
              <a:spcPct val="90000"/>
            </a:lnSpc>
            <a:spcBef>
              <a:spcPct val="0"/>
            </a:spcBef>
            <a:spcAft>
              <a:spcPct val="15000"/>
            </a:spcAft>
            <a:buChar char="•"/>
          </a:pPr>
          <a:r>
            <a:rPr lang="es-ES" sz="2800" kern="1200" dirty="0"/>
            <a:t>Más económico que un servidor dedicado</a:t>
          </a:r>
          <a:endParaRPr lang="es-CL" sz="2800" kern="1200" dirty="0"/>
        </a:p>
        <a:p>
          <a:pPr marL="285750" lvl="1" indent="-285750" algn="l" defTabSz="1244600">
            <a:lnSpc>
              <a:spcPct val="90000"/>
            </a:lnSpc>
            <a:spcBef>
              <a:spcPct val="0"/>
            </a:spcBef>
            <a:spcAft>
              <a:spcPct val="15000"/>
            </a:spcAft>
            <a:buChar char="•"/>
          </a:pPr>
          <a:r>
            <a:rPr lang="es-CL" sz="2800" b="0" i="0" kern="1200" dirty="0"/>
            <a:t>Disponen de </a:t>
          </a:r>
          <a:r>
            <a:rPr lang="es-CL" sz="2800" b="0" i="0" kern="1200" dirty="0" err="1"/>
            <a:t>IPs</a:t>
          </a:r>
          <a:r>
            <a:rPr lang="es-CL" sz="2800" b="0" i="0" kern="1200" dirty="0"/>
            <a:t> dedicadas que facilitan la independencia de tus webs</a:t>
          </a:r>
          <a:endParaRPr lang="es-CL" sz="2800" kern="1200" dirty="0"/>
        </a:p>
        <a:p>
          <a:pPr marL="285750" lvl="1" indent="-285750" algn="l" defTabSz="1244600">
            <a:lnSpc>
              <a:spcPct val="90000"/>
            </a:lnSpc>
            <a:spcBef>
              <a:spcPct val="0"/>
            </a:spcBef>
            <a:spcAft>
              <a:spcPct val="15000"/>
            </a:spcAft>
            <a:buFont typeface="Arial" panose="020B0604020202020204" pitchFamily="34" charset="0"/>
            <a:buChar char="•"/>
          </a:pPr>
          <a:r>
            <a:rPr lang="es-ES" sz="2800" b="0" i="0" kern="1200" dirty="0"/>
            <a:t>Mejoran el rendimiento al no estar compartidos con otros sitios web.</a:t>
          </a:r>
          <a:endParaRPr lang="es-CL" sz="2800" kern="1200" dirty="0"/>
        </a:p>
      </dsp:txBody>
      <dsp:txXfrm>
        <a:off x="51" y="1022760"/>
        <a:ext cx="4913783" cy="4688460"/>
      </dsp:txXfrm>
    </dsp:sp>
    <dsp:sp modelId="{4276FA75-D09D-4EDD-83FE-2FE17CEA06AF}">
      <dsp:nvSpPr>
        <dsp:cNvPr id="0" name=""/>
        <dsp:cNvSpPr/>
      </dsp:nvSpPr>
      <dsp:spPr>
        <a:xfrm>
          <a:off x="5601764" y="216360"/>
          <a:ext cx="4913783" cy="806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s-ES" sz="2800" kern="1200" dirty="0"/>
            <a:t>Desventajas</a:t>
          </a:r>
          <a:endParaRPr lang="es-CL" sz="2800" kern="1200" dirty="0"/>
        </a:p>
      </dsp:txBody>
      <dsp:txXfrm>
        <a:off x="5601764" y="216360"/>
        <a:ext cx="4913783" cy="806400"/>
      </dsp:txXfrm>
    </dsp:sp>
    <dsp:sp modelId="{A7807826-52C5-49A5-99AA-DAA376899F5B}">
      <dsp:nvSpPr>
        <dsp:cNvPr id="0" name=""/>
        <dsp:cNvSpPr/>
      </dsp:nvSpPr>
      <dsp:spPr>
        <a:xfrm>
          <a:off x="5601764" y="1022760"/>
          <a:ext cx="4913783" cy="46884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ES" sz="2800" kern="1200" dirty="0"/>
            <a:t>ofrece menos control y rendimiento que un servidor dedicado sobre hardware y configuraciones.</a:t>
          </a:r>
          <a:endParaRPr lang="es-CL" sz="2800" kern="1200" dirty="0"/>
        </a:p>
        <a:p>
          <a:pPr marL="285750" lvl="1" indent="-285750" algn="l" defTabSz="1244600">
            <a:lnSpc>
              <a:spcPct val="90000"/>
            </a:lnSpc>
            <a:spcBef>
              <a:spcPct val="0"/>
            </a:spcBef>
            <a:spcAft>
              <a:spcPct val="15000"/>
            </a:spcAft>
            <a:buChar char="•"/>
          </a:pPr>
          <a:r>
            <a:rPr lang="es-CL" sz="2800" b="0" i="0" kern="1200" dirty="0"/>
            <a:t>Puede haber caídas por sobrecarga, falta de espacio o mal uso de la plataforma.</a:t>
          </a:r>
          <a:endParaRPr lang="es-CL" sz="2800" kern="1200" dirty="0"/>
        </a:p>
      </dsp:txBody>
      <dsp:txXfrm>
        <a:off x="5601764" y="1022760"/>
        <a:ext cx="4913783" cy="4688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7B5F2-7715-4404-9CC3-C818E95242FE}">
      <dsp:nvSpPr>
        <dsp:cNvPr id="0" name=""/>
        <dsp:cNvSpPr/>
      </dsp:nvSpPr>
      <dsp:spPr>
        <a:xfrm>
          <a:off x="41621" y="75247"/>
          <a:ext cx="4913783" cy="979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s-ES" sz="3400" kern="1200" dirty="0"/>
            <a:t>Ventajas</a:t>
          </a:r>
          <a:endParaRPr lang="es-CL" sz="3400" kern="1200" dirty="0"/>
        </a:p>
      </dsp:txBody>
      <dsp:txXfrm>
        <a:off x="41621" y="75247"/>
        <a:ext cx="4913783" cy="979200"/>
      </dsp:txXfrm>
    </dsp:sp>
    <dsp:sp modelId="{2746B9BA-AD4A-497C-9EC3-893E42364F62}">
      <dsp:nvSpPr>
        <dsp:cNvPr id="0" name=""/>
        <dsp:cNvSpPr/>
      </dsp:nvSpPr>
      <dsp:spPr>
        <a:xfrm>
          <a:off x="51" y="1038476"/>
          <a:ext cx="4913783" cy="48298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ES" sz="2800" b="0" i="0" kern="1200" dirty="0">
              <a:solidFill>
                <a:prstClr val="black">
                  <a:hueOff val="0"/>
                  <a:satOff val="0"/>
                  <a:lumOff val="0"/>
                  <a:alphaOff val="0"/>
                </a:prstClr>
              </a:solidFill>
              <a:latin typeface="Gill Sans MT" panose="020B0502020104020203"/>
              <a:ea typeface="+mn-ea"/>
              <a:cs typeface="+mn-cs"/>
            </a:rPr>
            <a:t>Se dispone de todo el ancho de banda del sistema para la presencia en línea</a:t>
          </a:r>
          <a:endParaRPr lang="es-CL" sz="2800" b="0" i="0" kern="1200" dirty="0">
            <a:solidFill>
              <a:prstClr val="black">
                <a:hueOff val="0"/>
                <a:satOff val="0"/>
                <a:lumOff val="0"/>
                <a:alphaOff val="0"/>
              </a:prstClr>
            </a:solidFill>
            <a:latin typeface="Gill Sans MT" panose="020B0502020104020203"/>
            <a:ea typeface="+mn-ea"/>
            <a:cs typeface="+mn-cs"/>
          </a:endParaRPr>
        </a:p>
        <a:p>
          <a:pPr marL="285750" lvl="1" indent="-285750" algn="l" defTabSz="1244600">
            <a:lnSpc>
              <a:spcPct val="90000"/>
            </a:lnSpc>
            <a:spcBef>
              <a:spcPct val="0"/>
            </a:spcBef>
            <a:spcAft>
              <a:spcPct val="15000"/>
            </a:spcAft>
            <a:buChar char="•"/>
          </a:pPr>
          <a:r>
            <a:rPr lang="es-ES" sz="2800" b="0" i="0" kern="1200" dirty="0">
              <a:solidFill>
                <a:prstClr val="black">
                  <a:hueOff val="0"/>
                  <a:satOff val="0"/>
                  <a:lumOff val="0"/>
                  <a:alphaOff val="0"/>
                </a:prstClr>
              </a:solidFill>
              <a:latin typeface="Gill Sans MT" panose="020B0502020104020203"/>
              <a:ea typeface="+mn-ea"/>
              <a:cs typeface="+mn-cs"/>
            </a:rPr>
            <a:t>Acceso completo a la administración y pueden configurar el servidor de forma independiente</a:t>
          </a:r>
          <a:endParaRPr lang="es-CL" sz="2800" b="0" i="0" kern="1200" dirty="0">
            <a:solidFill>
              <a:prstClr val="black">
                <a:hueOff val="0"/>
                <a:satOff val="0"/>
                <a:lumOff val="0"/>
                <a:alphaOff val="0"/>
              </a:prstClr>
            </a:solidFill>
            <a:latin typeface="Gill Sans MT" panose="020B0502020104020203"/>
            <a:ea typeface="+mn-ea"/>
            <a:cs typeface="+mn-cs"/>
          </a:endParaRPr>
        </a:p>
        <a:p>
          <a:pPr marL="285750" lvl="1" indent="-285750" algn="l" defTabSz="1244600">
            <a:lnSpc>
              <a:spcPct val="90000"/>
            </a:lnSpc>
            <a:spcBef>
              <a:spcPct val="0"/>
            </a:spcBef>
            <a:spcAft>
              <a:spcPct val="15000"/>
            </a:spcAft>
            <a:buChar char="•"/>
          </a:pPr>
          <a:r>
            <a:rPr lang="es-ES" sz="2800" b="0" i="0" kern="1200" dirty="0">
              <a:solidFill>
                <a:prstClr val="black">
                  <a:hueOff val="0"/>
                  <a:satOff val="0"/>
                  <a:lumOff val="0"/>
                  <a:alphaOff val="0"/>
                </a:prstClr>
              </a:solidFill>
              <a:latin typeface="Gill Sans MT" panose="020B0502020104020203"/>
              <a:ea typeface="+mn-ea"/>
              <a:cs typeface="+mn-cs"/>
            </a:rPr>
            <a:t>alta capacidad de escalabilidad y personalización</a:t>
          </a:r>
          <a:endParaRPr lang="es-CL" sz="2800" b="0" i="0" kern="1200" dirty="0">
            <a:solidFill>
              <a:prstClr val="black">
                <a:hueOff val="0"/>
                <a:satOff val="0"/>
                <a:lumOff val="0"/>
                <a:alphaOff val="0"/>
              </a:prstClr>
            </a:solidFill>
            <a:latin typeface="Gill Sans MT" panose="020B0502020104020203"/>
            <a:ea typeface="+mn-ea"/>
            <a:cs typeface="+mn-cs"/>
          </a:endParaRPr>
        </a:p>
      </dsp:txBody>
      <dsp:txXfrm>
        <a:off x="51" y="1038476"/>
        <a:ext cx="4913783" cy="4829827"/>
      </dsp:txXfrm>
    </dsp:sp>
    <dsp:sp modelId="{4276FA75-D09D-4EDD-83FE-2FE17CEA06AF}">
      <dsp:nvSpPr>
        <dsp:cNvPr id="0" name=""/>
        <dsp:cNvSpPr/>
      </dsp:nvSpPr>
      <dsp:spPr>
        <a:xfrm>
          <a:off x="5601764" y="59276"/>
          <a:ext cx="4913783" cy="979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s-ES" sz="3400" kern="1200" dirty="0"/>
            <a:t>Desventajas</a:t>
          </a:r>
          <a:endParaRPr lang="es-CL" sz="3400" kern="1200" dirty="0"/>
        </a:p>
      </dsp:txBody>
      <dsp:txXfrm>
        <a:off x="5601764" y="59276"/>
        <a:ext cx="4913783" cy="979200"/>
      </dsp:txXfrm>
    </dsp:sp>
    <dsp:sp modelId="{A7807826-52C5-49A5-99AA-DAA376899F5B}">
      <dsp:nvSpPr>
        <dsp:cNvPr id="0" name=""/>
        <dsp:cNvSpPr/>
      </dsp:nvSpPr>
      <dsp:spPr>
        <a:xfrm>
          <a:off x="5601764" y="1038476"/>
          <a:ext cx="4913783" cy="482982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s-ES" sz="3400" kern="1200" dirty="0"/>
            <a:t>Alto costo</a:t>
          </a:r>
          <a:endParaRPr lang="es-CL" sz="3400" kern="1200" dirty="0"/>
        </a:p>
        <a:p>
          <a:pPr marL="285750" lvl="1" indent="-285750" algn="l" defTabSz="1511300">
            <a:lnSpc>
              <a:spcPct val="90000"/>
            </a:lnSpc>
            <a:spcBef>
              <a:spcPct val="0"/>
            </a:spcBef>
            <a:spcAft>
              <a:spcPct val="15000"/>
            </a:spcAft>
            <a:buChar char="•"/>
          </a:pPr>
          <a:r>
            <a:rPr lang="es-CL" sz="3400" b="0" i="0" kern="1200" dirty="0"/>
            <a:t>Se necesita personal especializado para manejar de manera eficiente este tipo de alojamiento web</a:t>
          </a:r>
          <a:endParaRPr lang="es-CL" sz="3400" kern="1200" dirty="0"/>
        </a:p>
        <a:p>
          <a:pPr marL="285750" lvl="1" indent="-285750" algn="l" defTabSz="1511300">
            <a:lnSpc>
              <a:spcPct val="90000"/>
            </a:lnSpc>
            <a:spcBef>
              <a:spcPct val="0"/>
            </a:spcBef>
            <a:spcAft>
              <a:spcPct val="15000"/>
            </a:spcAft>
            <a:buChar char="•"/>
          </a:pPr>
          <a:endParaRPr lang="es-CL" sz="3400" kern="1200" dirty="0"/>
        </a:p>
        <a:p>
          <a:pPr marL="285750" lvl="1" indent="-285750" algn="l" defTabSz="1511300">
            <a:lnSpc>
              <a:spcPct val="90000"/>
            </a:lnSpc>
            <a:spcBef>
              <a:spcPct val="0"/>
            </a:spcBef>
            <a:spcAft>
              <a:spcPct val="15000"/>
            </a:spcAft>
            <a:buChar char="•"/>
          </a:pPr>
          <a:endParaRPr lang="es-CL" sz="3400" kern="1200" dirty="0"/>
        </a:p>
        <a:p>
          <a:pPr marL="285750" lvl="1" indent="-285750" algn="l" defTabSz="1511300">
            <a:lnSpc>
              <a:spcPct val="90000"/>
            </a:lnSpc>
            <a:spcBef>
              <a:spcPct val="0"/>
            </a:spcBef>
            <a:spcAft>
              <a:spcPct val="15000"/>
            </a:spcAft>
            <a:buChar char="•"/>
          </a:pPr>
          <a:endParaRPr lang="es-CL" sz="3400" kern="1200" dirty="0"/>
        </a:p>
      </dsp:txBody>
      <dsp:txXfrm>
        <a:off x="5601764" y="1038476"/>
        <a:ext cx="4913783" cy="48298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CD4B04C-40EB-42EF-9110-29AAD7B3BEE2}" type="datetimeFigureOut">
              <a:rPr lang="es-CL" smtClean="0"/>
              <a:t>01-09-2022</a:t>
            </a:fld>
            <a:endParaRPr lang="es-CL"/>
          </a:p>
        </p:txBody>
      </p:sp>
      <p:sp>
        <p:nvSpPr>
          <p:cNvPr id="5" name="Footer Placeholder 4"/>
          <p:cNvSpPr>
            <a:spLocks noGrp="1"/>
          </p:cNvSpPr>
          <p:nvPr>
            <p:ph type="ftr" sz="quarter" idx="11"/>
          </p:nvPr>
        </p:nvSpPr>
        <p:spPr>
          <a:xfrm>
            <a:off x="2416500" y="329307"/>
            <a:ext cx="4973915" cy="309201"/>
          </a:xfrm>
        </p:spPr>
        <p:txBody>
          <a:bodyPr/>
          <a:lstStyle/>
          <a:p>
            <a:endParaRPr lang="es-CL"/>
          </a:p>
        </p:txBody>
      </p:sp>
      <p:sp>
        <p:nvSpPr>
          <p:cNvPr id="6" name="Slide Number Placeholder 5"/>
          <p:cNvSpPr>
            <a:spLocks noGrp="1"/>
          </p:cNvSpPr>
          <p:nvPr>
            <p:ph type="sldNum" sz="quarter" idx="12"/>
          </p:nvPr>
        </p:nvSpPr>
        <p:spPr>
          <a:xfrm>
            <a:off x="1437664" y="798973"/>
            <a:ext cx="811019" cy="503578"/>
          </a:xfrm>
        </p:spPr>
        <p:txBody>
          <a:bodyPr/>
          <a:lstStyle/>
          <a:p>
            <a:fld id="{A32C1067-C295-4B19-8945-9034277225F5}" type="slidenum">
              <a:rPr lang="es-CL" smtClean="0"/>
              <a:t>‹Nº›</a:t>
            </a:fld>
            <a:endParaRPr lang="es-C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33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4B04C-40EB-42EF-9110-29AAD7B3BEE2}"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32C1067-C295-4B19-8945-9034277225F5}" type="slidenum">
              <a:rPr lang="es-CL" smtClean="0"/>
              <a:t>‹Nº›</a:t>
            </a:fld>
            <a:endParaRPr lang="es-C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34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4B04C-40EB-42EF-9110-29AAD7B3BEE2}"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32C1067-C295-4B19-8945-9034277225F5}" type="slidenum">
              <a:rPr lang="es-CL" smtClean="0"/>
              <a:t>‹Nº›</a:t>
            </a:fld>
            <a:endParaRPr lang="es-C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3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D4B04C-40EB-42EF-9110-29AAD7B3BEE2}"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32C1067-C295-4B19-8945-9034277225F5}" type="slidenum">
              <a:rPr lang="es-CL" smtClean="0"/>
              <a:t>‹Nº›</a:t>
            </a:fld>
            <a:endParaRPr lang="es-C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619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CD4B04C-40EB-42EF-9110-29AAD7B3BEE2}" type="datetimeFigureOut">
              <a:rPr lang="es-CL" smtClean="0"/>
              <a:t>01-09-2022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32C1067-C295-4B19-8945-9034277225F5}" type="slidenum">
              <a:rPr lang="es-CL" smtClean="0"/>
              <a:t>‹Nº›</a:t>
            </a:fld>
            <a:endParaRPr lang="es-C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42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CD4B04C-40EB-42EF-9110-29AAD7B3BEE2}" type="datetimeFigureOut">
              <a:rPr lang="es-CL" smtClean="0"/>
              <a:t>01-09-2022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32C1067-C295-4B19-8945-9034277225F5}" type="slidenum">
              <a:rPr lang="es-CL" smtClean="0"/>
              <a:t>‹Nº›</a:t>
            </a:fld>
            <a:endParaRPr lang="es-C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067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CD4B04C-40EB-42EF-9110-29AAD7B3BEE2}" type="datetimeFigureOut">
              <a:rPr lang="es-CL" smtClean="0"/>
              <a:t>01-09-2022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32C1067-C295-4B19-8945-9034277225F5}" type="slidenum">
              <a:rPr lang="es-CL" smtClean="0"/>
              <a:t>‹Nº›</a:t>
            </a:fld>
            <a:endParaRPr lang="es-C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07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CD4B04C-40EB-42EF-9110-29AAD7B3BEE2}" type="datetimeFigureOut">
              <a:rPr lang="es-CL" smtClean="0"/>
              <a:t>01-09-2022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A32C1067-C295-4B19-8945-9034277225F5}" type="slidenum">
              <a:rPr lang="es-CL" smtClean="0"/>
              <a:t>‹Nº›</a:t>
            </a:fld>
            <a:endParaRPr lang="es-C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21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4B04C-40EB-42EF-9110-29AAD7B3BEE2}" type="datetimeFigureOut">
              <a:rPr lang="es-CL" smtClean="0"/>
              <a:t>01-09-2022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A32C1067-C295-4B19-8945-9034277225F5}" type="slidenum">
              <a:rPr lang="es-CL" smtClean="0"/>
              <a:t>‹Nº›</a:t>
            </a:fld>
            <a:endParaRPr lang="es-CL"/>
          </a:p>
        </p:txBody>
      </p:sp>
    </p:spTree>
    <p:extLst>
      <p:ext uri="{BB962C8B-B14F-4D97-AF65-F5344CB8AC3E}">
        <p14:creationId xmlns:p14="http://schemas.microsoft.com/office/powerpoint/2010/main" val="15386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CD4B04C-40EB-42EF-9110-29AAD7B3BEE2}" type="datetimeFigureOut">
              <a:rPr lang="es-CL" smtClean="0"/>
              <a:t>01-09-2022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32C1067-C295-4B19-8945-9034277225F5}" type="slidenum">
              <a:rPr lang="es-CL" smtClean="0"/>
              <a:t>‹Nº›</a:t>
            </a:fld>
            <a:endParaRPr lang="es-C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42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D4B04C-40EB-42EF-9110-29AAD7B3BEE2}" type="datetimeFigureOut">
              <a:rPr lang="es-CL" smtClean="0"/>
              <a:t>01-09-2022</a:t>
            </a:fld>
            <a:endParaRPr lang="es-CL"/>
          </a:p>
        </p:txBody>
      </p:sp>
      <p:sp>
        <p:nvSpPr>
          <p:cNvPr id="6" name="Footer Placeholder 5"/>
          <p:cNvSpPr>
            <a:spLocks noGrp="1"/>
          </p:cNvSpPr>
          <p:nvPr>
            <p:ph type="ftr" sz="quarter" idx="11"/>
          </p:nvPr>
        </p:nvSpPr>
        <p:spPr>
          <a:xfrm>
            <a:off x="1447382" y="318640"/>
            <a:ext cx="5541004" cy="320931"/>
          </a:xfrm>
        </p:spPr>
        <p:txBody>
          <a:bodyPr/>
          <a:lstStyle/>
          <a:p>
            <a:endParaRPr lang="es-CL"/>
          </a:p>
        </p:txBody>
      </p:sp>
      <p:sp>
        <p:nvSpPr>
          <p:cNvPr id="7" name="Slide Number Placeholder 6"/>
          <p:cNvSpPr>
            <a:spLocks noGrp="1"/>
          </p:cNvSpPr>
          <p:nvPr>
            <p:ph type="sldNum" sz="quarter" idx="12"/>
          </p:nvPr>
        </p:nvSpPr>
        <p:spPr/>
        <p:txBody>
          <a:bodyPr/>
          <a:lstStyle/>
          <a:p>
            <a:fld id="{A32C1067-C295-4B19-8945-9034277225F5}" type="slidenum">
              <a:rPr lang="es-CL" smtClean="0"/>
              <a:t>‹Nº›</a:t>
            </a:fld>
            <a:endParaRPr lang="es-C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02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D4B04C-40EB-42EF-9110-29AAD7B3BEE2}" type="datetimeFigureOut">
              <a:rPr lang="es-CL" smtClean="0"/>
              <a:t>01-09-2022</a:t>
            </a:fld>
            <a:endParaRPr lang="es-C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2C1067-C295-4B19-8945-9034277225F5}" type="slidenum">
              <a:rPr lang="es-CL" smtClean="0"/>
              <a:t>‹Nº›</a:t>
            </a:fld>
            <a:endParaRPr lang="es-C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817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hyperlink" Target="https://www.ionos.es/digitalguide/hosting/cuestiones-tecnicas/en-que-consiste-el-hosting-compartido" TargetMode="External"/><Relationship Id="rId2" Type="http://schemas.openxmlformats.org/officeDocument/2006/relationships/hyperlink" Target="https://www.ionos.es/digitalguide/hosting/cuestiones-tecnicas/que-es-el-hosting/" TargetMode="External"/><Relationship Id="rId1" Type="http://schemas.openxmlformats.org/officeDocument/2006/relationships/slideLayout" Target="../slideLayouts/slideLayout2.xml"/><Relationship Id="rId6" Type="http://schemas.openxmlformats.org/officeDocument/2006/relationships/hyperlink" Target="https://www.creattiva.cl/blog-hosting/servidor-dedicado-que-es-caracteristicas/" TargetMode="External"/><Relationship Id="rId5" Type="http://schemas.openxmlformats.org/officeDocument/2006/relationships/hyperlink" Target="https://www.grupocibernos.com/blog/como-elegir-el-mejor-servidor-privado-para-mi-empresa" TargetMode="External"/><Relationship Id="rId4" Type="http://schemas.openxmlformats.org/officeDocument/2006/relationships/hyperlink" Target="https://www.creattiva.cl/hosting/hosting-resell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CF45CC-F999-F03E-FFF7-69C30C4DB559}"/>
              </a:ext>
            </a:extLst>
          </p:cNvPr>
          <p:cNvSpPr>
            <a:spLocks noGrp="1"/>
          </p:cNvSpPr>
          <p:nvPr>
            <p:ph type="ctrTitle"/>
          </p:nvPr>
        </p:nvSpPr>
        <p:spPr/>
        <p:txBody>
          <a:bodyPr/>
          <a:lstStyle/>
          <a:p>
            <a:r>
              <a:rPr lang="es-ES" dirty="0"/>
              <a:t>Resumen de términos</a:t>
            </a:r>
            <a:endParaRPr lang="es-CL" dirty="0"/>
          </a:p>
        </p:txBody>
      </p:sp>
      <p:sp>
        <p:nvSpPr>
          <p:cNvPr id="3" name="Subtítulo 2">
            <a:extLst>
              <a:ext uri="{FF2B5EF4-FFF2-40B4-BE49-F238E27FC236}">
                <a16:creationId xmlns:a16="http://schemas.microsoft.com/office/drawing/2014/main" id="{671309FB-9E0A-4FAD-8FFA-5F87ED0DFCEE}"/>
              </a:ext>
            </a:extLst>
          </p:cNvPr>
          <p:cNvSpPr>
            <a:spLocks noGrp="1"/>
          </p:cNvSpPr>
          <p:nvPr>
            <p:ph type="subTitle" idx="1"/>
          </p:nvPr>
        </p:nvSpPr>
        <p:spPr/>
        <p:txBody>
          <a:bodyPr/>
          <a:lstStyle/>
          <a:p>
            <a:r>
              <a:rPr lang="es-ES" dirty="0"/>
              <a:t>Back </a:t>
            </a:r>
            <a:r>
              <a:rPr lang="es-ES" dirty="0" err="1"/>
              <a:t>End</a:t>
            </a:r>
            <a:r>
              <a:rPr lang="es-ES" dirty="0"/>
              <a:t> – Natalia Otárola B.</a:t>
            </a:r>
            <a:endParaRPr lang="es-CL" dirty="0"/>
          </a:p>
        </p:txBody>
      </p:sp>
    </p:spTree>
    <p:extLst>
      <p:ext uri="{BB962C8B-B14F-4D97-AF65-F5344CB8AC3E}">
        <p14:creationId xmlns:p14="http://schemas.microsoft.com/office/powerpoint/2010/main" val="199458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997E37C-00BE-B515-A5A6-D44099BB0863}"/>
              </a:ext>
            </a:extLst>
          </p:cNvPr>
          <p:cNvGraphicFramePr>
            <a:graphicFrameLocks noGrp="1"/>
          </p:cNvGraphicFramePr>
          <p:nvPr>
            <p:ph idx="1"/>
            <p:extLst>
              <p:ext uri="{D42A27DB-BD31-4B8C-83A1-F6EECF244321}">
                <p14:modId xmlns:p14="http://schemas.microsoft.com/office/powerpoint/2010/main" val="1626563023"/>
              </p:ext>
            </p:extLst>
          </p:nvPr>
        </p:nvGraphicFramePr>
        <p:xfrm>
          <a:off x="838200" y="249382"/>
          <a:ext cx="10515600" cy="592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9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100A4-3ACC-5254-8151-5C9AC0EC578E}"/>
              </a:ext>
            </a:extLst>
          </p:cNvPr>
          <p:cNvSpPr>
            <a:spLocks noGrp="1"/>
          </p:cNvSpPr>
          <p:nvPr>
            <p:ph type="title"/>
          </p:nvPr>
        </p:nvSpPr>
        <p:spPr/>
        <p:txBody>
          <a:bodyPr/>
          <a:lstStyle/>
          <a:p>
            <a:r>
              <a:rPr lang="es-ES" dirty="0"/>
              <a:t>Referencias</a:t>
            </a:r>
            <a:endParaRPr lang="es-CL" dirty="0"/>
          </a:p>
        </p:txBody>
      </p:sp>
      <p:sp>
        <p:nvSpPr>
          <p:cNvPr id="3" name="Marcador de contenido 2">
            <a:extLst>
              <a:ext uri="{FF2B5EF4-FFF2-40B4-BE49-F238E27FC236}">
                <a16:creationId xmlns:a16="http://schemas.microsoft.com/office/drawing/2014/main" id="{493CAAEE-6A26-2090-FCB7-6F36FCC67772}"/>
              </a:ext>
            </a:extLst>
          </p:cNvPr>
          <p:cNvSpPr>
            <a:spLocks noGrp="1"/>
          </p:cNvSpPr>
          <p:nvPr>
            <p:ph idx="1"/>
          </p:nvPr>
        </p:nvSpPr>
        <p:spPr/>
        <p:txBody>
          <a:bodyPr/>
          <a:lstStyle/>
          <a:p>
            <a:r>
              <a:rPr lang="es-CL" dirty="0">
                <a:hlinkClick r:id="rId2"/>
              </a:rPr>
              <a:t>https://www.ionos.es/digitalguide/hosting/cuestiones-tecnicas/que-es-el-hosting/</a:t>
            </a:r>
            <a:endParaRPr lang="es-CL" dirty="0"/>
          </a:p>
          <a:p>
            <a:r>
              <a:rPr lang="es-CL" dirty="0">
                <a:hlinkClick r:id="rId3"/>
              </a:rPr>
              <a:t>https://www.ionos.es/digitalguide/hosting/cuestiones-tecnicas/en-que-consiste-el-hosting-compartido</a:t>
            </a:r>
            <a:endParaRPr lang="es-CL" dirty="0"/>
          </a:p>
          <a:p>
            <a:r>
              <a:rPr lang="es-CL" dirty="0">
                <a:hlinkClick r:id="rId4"/>
              </a:rPr>
              <a:t>https://www.creattiva.cl/hosting/hosting-reseller/</a:t>
            </a:r>
            <a:endParaRPr lang="es-CL" dirty="0"/>
          </a:p>
          <a:p>
            <a:r>
              <a:rPr lang="es-CL" dirty="0">
                <a:hlinkClick r:id="rId5"/>
              </a:rPr>
              <a:t>https://www.grupocibernos.com/blog/como-elegir-el-mejor-servidor-privado-para-mi-empresa</a:t>
            </a:r>
            <a:endParaRPr lang="es-CL" dirty="0"/>
          </a:p>
          <a:p>
            <a:r>
              <a:rPr lang="es-CL" dirty="0">
                <a:hlinkClick r:id="rId6"/>
              </a:rPr>
              <a:t>https://www.creattiva.cl/blog-hosting/servidor-dedicado-que-es-caracteristicas/</a:t>
            </a:r>
            <a:endParaRPr lang="es-CL" dirty="0"/>
          </a:p>
          <a:p>
            <a:endParaRPr lang="es-CL" dirty="0"/>
          </a:p>
          <a:p>
            <a:endParaRPr lang="es-CL" dirty="0"/>
          </a:p>
          <a:p>
            <a:endParaRPr lang="es-CL" dirty="0"/>
          </a:p>
        </p:txBody>
      </p:sp>
    </p:spTree>
    <p:extLst>
      <p:ext uri="{BB962C8B-B14F-4D97-AF65-F5344CB8AC3E}">
        <p14:creationId xmlns:p14="http://schemas.microsoft.com/office/powerpoint/2010/main" val="133140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0690F3-7CFF-339D-E583-2272A1051FFD}"/>
              </a:ext>
            </a:extLst>
          </p:cNvPr>
          <p:cNvSpPr>
            <a:spLocks noGrp="1"/>
          </p:cNvSpPr>
          <p:nvPr>
            <p:ph type="title"/>
          </p:nvPr>
        </p:nvSpPr>
        <p:spPr>
          <a:xfrm>
            <a:off x="849683" y="1240076"/>
            <a:ext cx="2727813" cy="4584527"/>
          </a:xfrm>
        </p:spPr>
        <p:txBody>
          <a:bodyPr>
            <a:normAutofit/>
          </a:bodyPr>
          <a:lstStyle/>
          <a:p>
            <a:r>
              <a:rPr lang="es-ES">
                <a:solidFill>
                  <a:srgbClr val="FFFFFF"/>
                </a:solidFill>
              </a:rPr>
              <a:t>Web hosting</a:t>
            </a:r>
            <a:endParaRPr lang="es-CL">
              <a:solidFill>
                <a:srgbClr val="FFFFFF"/>
              </a:solidFill>
            </a:endParaRPr>
          </a:p>
        </p:txBody>
      </p:sp>
      <p:sp>
        <p:nvSpPr>
          <p:cNvPr id="3" name="Marcador de contenido 2">
            <a:extLst>
              <a:ext uri="{FF2B5EF4-FFF2-40B4-BE49-F238E27FC236}">
                <a16:creationId xmlns:a16="http://schemas.microsoft.com/office/drawing/2014/main" id="{72965416-D9D0-F958-647C-BFCB3628914C}"/>
              </a:ext>
            </a:extLst>
          </p:cNvPr>
          <p:cNvSpPr>
            <a:spLocks noGrp="1"/>
          </p:cNvSpPr>
          <p:nvPr>
            <p:ph idx="1"/>
          </p:nvPr>
        </p:nvSpPr>
        <p:spPr>
          <a:xfrm>
            <a:off x="4705594" y="1240077"/>
            <a:ext cx="6034827" cy="4916465"/>
          </a:xfrm>
        </p:spPr>
        <p:txBody>
          <a:bodyPr anchor="t">
            <a:normAutofit/>
          </a:bodyPr>
          <a:lstStyle/>
          <a:p>
            <a:r>
              <a:rPr lang="es-ES" b="0" dirty="0">
                <a:effectLst/>
                <a:latin typeface="OpenSansRegular"/>
              </a:rPr>
              <a:t>El </a:t>
            </a:r>
            <a:r>
              <a:rPr lang="es-ES" b="0" i="1" dirty="0">
                <a:effectLst/>
                <a:latin typeface="OpenSansRegular"/>
              </a:rPr>
              <a:t>hosting</a:t>
            </a:r>
            <a:r>
              <a:rPr lang="es-ES" b="0" dirty="0">
                <a:effectLst/>
                <a:latin typeface="OpenSansRegular"/>
              </a:rPr>
              <a:t> web es el </a:t>
            </a:r>
            <a:r>
              <a:rPr lang="es-ES" b="1" dirty="0">
                <a:effectLst/>
                <a:latin typeface="OpenSansRegular"/>
              </a:rPr>
              <a:t>espacio de almacenamiento (</a:t>
            </a:r>
            <a:r>
              <a:rPr lang="es-ES" b="1" i="1" dirty="0" err="1">
                <a:effectLst/>
                <a:latin typeface="OpenSansRegular"/>
              </a:rPr>
              <a:t>webspace</a:t>
            </a:r>
            <a:r>
              <a:rPr lang="es-ES" b="1" dirty="0">
                <a:effectLst/>
                <a:latin typeface="OpenSansRegular"/>
              </a:rPr>
              <a:t>) para la publicación de sitios web</a:t>
            </a:r>
            <a:r>
              <a:rPr lang="es-ES" b="0" dirty="0">
                <a:effectLst/>
                <a:latin typeface="OpenSansRegular"/>
              </a:rPr>
              <a:t>, por eso se le conoce en castellano como </a:t>
            </a:r>
            <a:r>
              <a:rPr lang="es-ES" b="0" i="1" dirty="0">
                <a:effectLst/>
                <a:latin typeface="OpenSansRegular"/>
              </a:rPr>
              <a:t>alojamiento</a:t>
            </a:r>
            <a:r>
              <a:rPr lang="es-ES" b="0" dirty="0">
                <a:effectLst/>
                <a:latin typeface="OpenSansRegular"/>
              </a:rPr>
              <a:t> de un sitio web.</a:t>
            </a:r>
          </a:p>
          <a:p>
            <a:endParaRPr lang="es-CL" dirty="0"/>
          </a:p>
        </p:txBody>
      </p:sp>
    </p:spTree>
    <p:extLst>
      <p:ext uri="{BB962C8B-B14F-4D97-AF65-F5344CB8AC3E}">
        <p14:creationId xmlns:p14="http://schemas.microsoft.com/office/powerpoint/2010/main" val="225262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DBFAA-7C47-6A94-C54E-116B4E7E71A7}"/>
              </a:ext>
            </a:extLst>
          </p:cNvPr>
          <p:cNvSpPr>
            <a:spLocks noGrp="1"/>
          </p:cNvSpPr>
          <p:nvPr>
            <p:ph type="title"/>
          </p:nvPr>
        </p:nvSpPr>
        <p:spPr/>
        <p:txBody>
          <a:bodyPr/>
          <a:lstStyle/>
          <a:p>
            <a:r>
              <a:rPr lang="es-CL" dirty="0" err="1"/>
              <a:t>Webhosting</a:t>
            </a:r>
            <a:r>
              <a:rPr lang="es-CL" dirty="0"/>
              <a:t> compartido</a:t>
            </a:r>
          </a:p>
        </p:txBody>
      </p:sp>
      <p:sp>
        <p:nvSpPr>
          <p:cNvPr id="3" name="Marcador de contenido 2">
            <a:extLst>
              <a:ext uri="{FF2B5EF4-FFF2-40B4-BE49-F238E27FC236}">
                <a16:creationId xmlns:a16="http://schemas.microsoft.com/office/drawing/2014/main" id="{839CCEE0-738F-63C3-F20F-BFB9BD7AAA99}"/>
              </a:ext>
            </a:extLst>
          </p:cNvPr>
          <p:cNvSpPr>
            <a:spLocks noGrp="1"/>
          </p:cNvSpPr>
          <p:nvPr>
            <p:ph idx="1"/>
          </p:nvPr>
        </p:nvSpPr>
        <p:spPr/>
        <p:txBody>
          <a:bodyPr>
            <a:normAutofit/>
          </a:bodyPr>
          <a:lstStyle/>
          <a:p>
            <a:r>
              <a:rPr lang="es-ES" b="0" i="0" dirty="0">
                <a:solidFill>
                  <a:srgbClr val="3C3C3C"/>
                </a:solidFill>
                <a:effectLst/>
                <a:latin typeface="OpenSansRegular"/>
              </a:rPr>
              <a:t>Esta modalidad comprende que varias cuentas (sitios web) se alojan en un servidor. Comparten los recursos de </a:t>
            </a:r>
            <a:r>
              <a:rPr lang="es-ES" b="0" i="1" dirty="0">
                <a:solidFill>
                  <a:srgbClr val="3C3C3C"/>
                </a:solidFill>
                <a:effectLst/>
                <a:latin typeface="OpenSansRegular"/>
              </a:rPr>
              <a:t>hardware</a:t>
            </a:r>
            <a:r>
              <a:rPr lang="es-ES" b="0" i="0" dirty="0">
                <a:solidFill>
                  <a:srgbClr val="3C3C3C"/>
                </a:solidFill>
                <a:effectLst/>
                <a:latin typeface="OpenSansRegular"/>
              </a:rPr>
              <a:t> y el ancho de banda del sistema. </a:t>
            </a:r>
          </a:p>
          <a:p>
            <a:r>
              <a:rPr lang="es-ES" b="0" i="0" dirty="0">
                <a:solidFill>
                  <a:srgbClr val="3C3C3C"/>
                </a:solidFill>
                <a:effectLst/>
                <a:latin typeface="OpenSansRegular"/>
              </a:rPr>
              <a:t>En este caso, la capacidad de almacenamiento es dividida entre todos los usuarios, incluyendo RAM, CPU y la máquina física (que sirve de base). </a:t>
            </a:r>
          </a:p>
          <a:p>
            <a:r>
              <a:rPr lang="es-ES" b="0" i="0" dirty="0">
                <a:solidFill>
                  <a:srgbClr val="3C3C3C"/>
                </a:solidFill>
                <a:effectLst/>
                <a:latin typeface="OpenSansRegular"/>
              </a:rPr>
              <a:t>Toda página web alojada en un servidor compartido cuenta con un dominio propio y su contenido es almacenado en una partición individual dentro del espacio disponible del disco. Los operadores de una cuenta no tienen acceso directo a los datos de las otras.</a:t>
            </a:r>
            <a:endParaRPr lang="es-CL" dirty="0"/>
          </a:p>
        </p:txBody>
      </p:sp>
    </p:spTree>
    <p:extLst>
      <p:ext uri="{BB962C8B-B14F-4D97-AF65-F5344CB8AC3E}">
        <p14:creationId xmlns:p14="http://schemas.microsoft.com/office/powerpoint/2010/main" val="339063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997E37C-00BE-B515-A5A6-D44099BB0863}"/>
              </a:ext>
            </a:extLst>
          </p:cNvPr>
          <p:cNvGraphicFramePr>
            <a:graphicFrameLocks noGrp="1"/>
          </p:cNvGraphicFramePr>
          <p:nvPr>
            <p:ph idx="1"/>
            <p:extLst>
              <p:ext uri="{D42A27DB-BD31-4B8C-83A1-F6EECF244321}">
                <p14:modId xmlns:p14="http://schemas.microsoft.com/office/powerpoint/2010/main" val="3293283222"/>
              </p:ext>
            </p:extLst>
          </p:nvPr>
        </p:nvGraphicFramePr>
        <p:xfrm>
          <a:off x="838200" y="249382"/>
          <a:ext cx="10515600" cy="592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307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9F23E-214E-A6B4-8C2B-28C79B7186C5}"/>
              </a:ext>
            </a:extLst>
          </p:cNvPr>
          <p:cNvSpPr>
            <a:spLocks noGrp="1"/>
          </p:cNvSpPr>
          <p:nvPr>
            <p:ph type="title"/>
          </p:nvPr>
        </p:nvSpPr>
        <p:spPr/>
        <p:txBody>
          <a:bodyPr/>
          <a:lstStyle/>
          <a:p>
            <a:r>
              <a:rPr lang="es-CL" dirty="0"/>
              <a:t>Hosting </a:t>
            </a:r>
            <a:r>
              <a:rPr lang="es-CL" dirty="0" err="1"/>
              <a:t>reseller</a:t>
            </a:r>
            <a:endParaRPr lang="es-CL" dirty="0"/>
          </a:p>
        </p:txBody>
      </p:sp>
      <p:sp>
        <p:nvSpPr>
          <p:cNvPr id="3" name="Marcador de contenido 2">
            <a:extLst>
              <a:ext uri="{FF2B5EF4-FFF2-40B4-BE49-F238E27FC236}">
                <a16:creationId xmlns:a16="http://schemas.microsoft.com/office/drawing/2014/main" id="{33DB43D5-79DF-2C57-919B-E08E83317124}"/>
              </a:ext>
            </a:extLst>
          </p:cNvPr>
          <p:cNvSpPr>
            <a:spLocks noGrp="1"/>
          </p:cNvSpPr>
          <p:nvPr>
            <p:ph idx="1"/>
          </p:nvPr>
        </p:nvSpPr>
        <p:spPr/>
        <p:txBody>
          <a:bodyPr/>
          <a:lstStyle/>
          <a:p>
            <a:r>
              <a:rPr lang="es-ES" b="0" i="0" dirty="0">
                <a:solidFill>
                  <a:srgbClr val="2A2A2A"/>
                </a:solidFill>
                <a:effectLst/>
                <a:latin typeface="Galano"/>
              </a:rPr>
              <a:t>Se trata de una persona que contrata un servicio de buena calidad para hospedar  varios sitios web.</a:t>
            </a:r>
          </a:p>
          <a:p>
            <a:r>
              <a:rPr lang="es-ES" b="1" i="0" dirty="0">
                <a:effectLst/>
                <a:latin typeface="Quicksand"/>
              </a:rPr>
              <a:t>Consiste en un plan de alojamiento web diseñado especialmente para arrendar múltiples espacios dentro de un servidor y obtener ganancias de esto.</a:t>
            </a:r>
          </a:p>
          <a:p>
            <a:endParaRPr lang="es-CL" dirty="0"/>
          </a:p>
        </p:txBody>
      </p:sp>
    </p:spTree>
    <p:extLst>
      <p:ext uri="{BB962C8B-B14F-4D97-AF65-F5344CB8AC3E}">
        <p14:creationId xmlns:p14="http://schemas.microsoft.com/office/powerpoint/2010/main" val="269131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997E37C-00BE-B515-A5A6-D44099BB0863}"/>
              </a:ext>
            </a:extLst>
          </p:cNvPr>
          <p:cNvGraphicFramePr>
            <a:graphicFrameLocks noGrp="1"/>
          </p:cNvGraphicFramePr>
          <p:nvPr>
            <p:ph idx="1"/>
            <p:extLst>
              <p:ext uri="{D42A27DB-BD31-4B8C-83A1-F6EECF244321}">
                <p14:modId xmlns:p14="http://schemas.microsoft.com/office/powerpoint/2010/main" val="2774758806"/>
              </p:ext>
            </p:extLst>
          </p:nvPr>
        </p:nvGraphicFramePr>
        <p:xfrm>
          <a:off x="838200" y="249382"/>
          <a:ext cx="10515600" cy="592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06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C5FB4-C3E6-F26F-6009-BC024C0D9A52}"/>
              </a:ext>
            </a:extLst>
          </p:cNvPr>
          <p:cNvSpPr>
            <a:spLocks noGrp="1"/>
          </p:cNvSpPr>
          <p:nvPr>
            <p:ph type="title"/>
          </p:nvPr>
        </p:nvSpPr>
        <p:spPr/>
        <p:txBody>
          <a:bodyPr/>
          <a:lstStyle/>
          <a:p>
            <a:pPr algn="just"/>
            <a:r>
              <a:rPr lang="es-CL" dirty="0"/>
              <a:t>Servidores virtuales privados (</a:t>
            </a:r>
            <a:r>
              <a:rPr lang="es-CL" dirty="0" err="1"/>
              <a:t>vps</a:t>
            </a:r>
            <a:r>
              <a:rPr lang="es-CL" dirty="0"/>
              <a:t>)</a:t>
            </a:r>
          </a:p>
        </p:txBody>
      </p:sp>
      <p:sp>
        <p:nvSpPr>
          <p:cNvPr id="3" name="Marcador de contenido 2">
            <a:extLst>
              <a:ext uri="{FF2B5EF4-FFF2-40B4-BE49-F238E27FC236}">
                <a16:creationId xmlns:a16="http://schemas.microsoft.com/office/drawing/2014/main" id="{0DD98610-BB65-6243-3849-C286F67C662F}"/>
              </a:ext>
            </a:extLst>
          </p:cNvPr>
          <p:cNvSpPr>
            <a:spLocks noGrp="1"/>
          </p:cNvSpPr>
          <p:nvPr>
            <p:ph idx="1"/>
          </p:nvPr>
        </p:nvSpPr>
        <p:spPr>
          <a:xfrm>
            <a:off x="1451579" y="2015732"/>
            <a:ext cx="9603275" cy="4164935"/>
          </a:xfrm>
        </p:spPr>
        <p:txBody>
          <a:bodyPr>
            <a:normAutofit fontScale="85000" lnSpcReduction="10000"/>
          </a:bodyPr>
          <a:lstStyle/>
          <a:p>
            <a:r>
              <a:rPr lang="es-ES" dirty="0">
                <a:solidFill>
                  <a:srgbClr val="3C3C3C"/>
                </a:solidFill>
                <a:latin typeface="OpenSansRegular"/>
              </a:rPr>
              <a:t>Un servidor virtual recrea la funcionalidad de un servidor físico. Existe de manera transparente para los usuarios como un espacio de partición dentro de un servidor físico. La virtualización de los servidores facilita la reasignación de recursos y la adaptación a las cargas de trabajo dinámicas.</a:t>
            </a:r>
          </a:p>
          <a:p>
            <a:r>
              <a:rPr lang="es-ES" dirty="0">
                <a:solidFill>
                  <a:srgbClr val="3C3C3C"/>
                </a:solidFill>
                <a:latin typeface="OpenSansRegular"/>
              </a:rPr>
              <a:t>VPS. Es un servidor virtual que se ejecuta en un servidor físico compartido. Cada VPS tiene unos recursos asignados, lo que le da un poder de procesamiento y ancho de banda predeterminados. Un VPS es más económico que un servidor dedicado, pero ofrece menos control y rendimiento.</a:t>
            </a:r>
            <a:endParaRPr lang="es-CL" dirty="0">
              <a:solidFill>
                <a:srgbClr val="3C3C3C"/>
              </a:solidFill>
              <a:latin typeface="OpenSansRegular"/>
            </a:endParaRPr>
          </a:p>
          <a:p>
            <a:r>
              <a:rPr lang="es-ES" b="0" i="0" dirty="0">
                <a:solidFill>
                  <a:srgbClr val="3C3C3C"/>
                </a:solidFill>
                <a:effectLst/>
                <a:latin typeface="OpenSansRegular"/>
              </a:rPr>
              <a:t>Es un server con acceso y recursos privados independientes que se utilizan por un solo cliente. Es decir, no forma parte del clásico hosting compartido. </a:t>
            </a:r>
          </a:p>
          <a:p>
            <a:r>
              <a:rPr lang="es-ES" b="0" i="0" dirty="0">
                <a:solidFill>
                  <a:srgbClr val="3C3C3C"/>
                </a:solidFill>
                <a:effectLst/>
                <a:latin typeface="OpenSansRegular"/>
              </a:rPr>
              <a:t>Aunque las empresas comparten el hardware de un servidor, sus cuentas se crean por separado como sistemas virtuales independientes.</a:t>
            </a:r>
          </a:p>
          <a:p>
            <a:r>
              <a:rPr lang="es-ES" sz="2100" dirty="0">
                <a:solidFill>
                  <a:srgbClr val="3C3C3C"/>
                </a:solidFill>
                <a:latin typeface="OpenSansRegular"/>
              </a:rPr>
              <a:t>Los servidores virtuales dedicados ofrecen un mayor grado de seguridad.</a:t>
            </a:r>
          </a:p>
        </p:txBody>
      </p:sp>
    </p:spTree>
    <p:extLst>
      <p:ext uri="{BB962C8B-B14F-4D97-AF65-F5344CB8AC3E}">
        <p14:creationId xmlns:p14="http://schemas.microsoft.com/office/powerpoint/2010/main" val="376620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997E37C-00BE-B515-A5A6-D44099BB0863}"/>
              </a:ext>
            </a:extLst>
          </p:cNvPr>
          <p:cNvGraphicFramePr>
            <a:graphicFrameLocks noGrp="1"/>
          </p:cNvGraphicFramePr>
          <p:nvPr>
            <p:ph idx="1"/>
            <p:extLst>
              <p:ext uri="{D42A27DB-BD31-4B8C-83A1-F6EECF244321}">
                <p14:modId xmlns:p14="http://schemas.microsoft.com/office/powerpoint/2010/main" val="1001178798"/>
              </p:ext>
            </p:extLst>
          </p:nvPr>
        </p:nvGraphicFramePr>
        <p:xfrm>
          <a:off x="838200" y="249382"/>
          <a:ext cx="10515600" cy="5927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092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C5E20-388A-3589-5179-D7B587615F3D}"/>
              </a:ext>
            </a:extLst>
          </p:cNvPr>
          <p:cNvSpPr>
            <a:spLocks noGrp="1"/>
          </p:cNvSpPr>
          <p:nvPr>
            <p:ph type="title"/>
          </p:nvPr>
        </p:nvSpPr>
        <p:spPr/>
        <p:txBody>
          <a:bodyPr/>
          <a:lstStyle/>
          <a:p>
            <a:r>
              <a:rPr lang="es-CL" dirty="0"/>
              <a:t>Servidores dedicados</a:t>
            </a:r>
          </a:p>
        </p:txBody>
      </p:sp>
      <p:sp>
        <p:nvSpPr>
          <p:cNvPr id="3" name="Marcador de contenido 2">
            <a:extLst>
              <a:ext uri="{FF2B5EF4-FFF2-40B4-BE49-F238E27FC236}">
                <a16:creationId xmlns:a16="http://schemas.microsoft.com/office/drawing/2014/main" id="{A15DD35A-4102-D580-662A-94A0160412CE}"/>
              </a:ext>
            </a:extLst>
          </p:cNvPr>
          <p:cNvSpPr>
            <a:spLocks noGrp="1"/>
          </p:cNvSpPr>
          <p:nvPr>
            <p:ph idx="1"/>
          </p:nvPr>
        </p:nvSpPr>
        <p:spPr/>
        <p:txBody>
          <a:bodyPr>
            <a:normAutofit lnSpcReduction="10000"/>
          </a:bodyPr>
          <a:lstStyle/>
          <a:p>
            <a:r>
              <a:rPr lang="es-ES" b="0" i="0" dirty="0">
                <a:solidFill>
                  <a:srgbClr val="3C3C3C"/>
                </a:solidFill>
                <a:effectLst/>
                <a:latin typeface="OpenSansRegular"/>
              </a:rPr>
              <a:t>Un servidor dedicado o servidor de alojamiento dedicado es un ordenador comprado o arrendado que se utiliza para prestar servicios dedicados, generalmente relacionados con el alojamiento web y otros servicios en red.</a:t>
            </a:r>
          </a:p>
          <a:p>
            <a:r>
              <a:rPr lang="es-ES" b="0" i="0" dirty="0">
                <a:solidFill>
                  <a:srgbClr val="3C3C3C"/>
                </a:solidFill>
                <a:effectLst/>
                <a:latin typeface="OpenSansRegular"/>
              </a:rPr>
              <a:t>Los datos de la empresa se almacenan con una separación clara de los otros clientes del proveedor de alojamiento, en este caso en un servidor físico separado, un dispositivo completamente independiente.</a:t>
            </a:r>
          </a:p>
          <a:p>
            <a:r>
              <a:rPr lang="es-ES" b="0" i="0" dirty="0">
                <a:solidFill>
                  <a:srgbClr val="3C3C3C"/>
                </a:solidFill>
                <a:effectLst/>
                <a:latin typeface="OpenSansRegular"/>
              </a:rPr>
              <a:t>Entrega una completa exclusividad al cliente que lo utiliza. Memoria, almacenamiento, ancho de banda, CPU, disco duro, entre otras cosas; estarán disponibles solamente para una cuenta.</a:t>
            </a:r>
          </a:p>
          <a:p>
            <a:endParaRPr lang="es-CL" dirty="0"/>
          </a:p>
        </p:txBody>
      </p:sp>
    </p:spTree>
    <p:extLst>
      <p:ext uri="{BB962C8B-B14F-4D97-AF65-F5344CB8AC3E}">
        <p14:creationId xmlns:p14="http://schemas.microsoft.com/office/powerpoint/2010/main" val="1131103959"/>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DC3692AC3FEC4587E67B2388A2C193" ma:contentTypeVersion="13" ma:contentTypeDescription="Create a new document." ma:contentTypeScope="" ma:versionID="76bb80ac8ff8485a4d2c327cf37208b1">
  <xsd:schema xmlns:xsd="http://www.w3.org/2001/XMLSchema" xmlns:xs="http://www.w3.org/2001/XMLSchema" xmlns:p="http://schemas.microsoft.com/office/2006/metadata/properties" xmlns:ns3="c5520235-1196-413c-b07e-2b1154eb4cd5" xmlns:ns4="6899fb87-f79b-4fc1-9399-cc42bc68de38" targetNamespace="http://schemas.microsoft.com/office/2006/metadata/properties" ma:root="true" ma:fieldsID="b718df10509b971b05a093d7396bef1b" ns3:_="" ns4:_="">
    <xsd:import namespace="c5520235-1196-413c-b07e-2b1154eb4cd5"/>
    <xsd:import namespace="6899fb87-f79b-4fc1-9399-cc42bc68de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520235-1196-413c-b07e-2b1154eb4c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99fb87-f79b-4fc1-9399-cc42bc68de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D27B15-F81F-4445-ADFE-3FE341FB9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520235-1196-413c-b07e-2b1154eb4cd5"/>
    <ds:schemaRef ds:uri="6899fb87-f79b-4fc1-9399-cc42bc68de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014719-92B4-4A9A-B55F-2B17C6C53444}">
  <ds:schemaRefs>
    <ds:schemaRef ds:uri="http://schemas.microsoft.com/sharepoint/v3/contenttype/forms"/>
  </ds:schemaRefs>
</ds:datastoreItem>
</file>

<file path=customXml/itemProps3.xml><?xml version="1.0" encoding="utf-8"?>
<ds:datastoreItem xmlns:ds="http://schemas.openxmlformats.org/officeDocument/2006/customXml" ds:itemID="{DF52416B-BEFE-4B7F-B0FA-CE106C434659}">
  <ds:schemaRefs>
    <ds:schemaRef ds:uri="http://purl.org/dc/dcmitype/"/>
    <ds:schemaRef ds:uri="c5520235-1196-413c-b07e-2b1154eb4cd5"/>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infopath/2007/PartnerControls"/>
    <ds:schemaRef ds:uri="6899fb87-f79b-4fc1-9399-cc42bc68de3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Gallery</Template>
  <TotalTime>41</TotalTime>
  <Words>813</Words>
  <Application>Microsoft Office PowerPoint</Application>
  <PresentationFormat>Panorámica</PresentationFormat>
  <Paragraphs>57</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Galano</vt:lpstr>
      <vt:lpstr>Gill Sans MT</vt:lpstr>
      <vt:lpstr>OpenSansRegular</vt:lpstr>
      <vt:lpstr>Quicksand</vt:lpstr>
      <vt:lpstr>Galería</vt:lpstr>
      <vt:lpstr>Resumen de términos</vt:lpstr>
      <vt:lpstr>Web hosting</vt:lpstr>
      <vt:lpstr>Webhosting compartido</vt:lpstr>
      <vt:lpstr>Presentación de PowerPoint</vt:lpstr>
      <vt:lpstr>Hosting reseller</vt:lpstr>
      <vt:lpstr>Presentación de PowerPoint</vt:lpstr>
      <vt:lpstr>Servidores virtuales privados (vps)</vt:lpstr>
      <vt:lpstr>Presentación de PowerPoint</vt:lpstr>
      <vt:lpstr>Servidores dedicados</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Resumen de términos</dc:title>
  <dc:creator>Natalia Otarola_CTR</dc:creator>
  <cp:lastModifiedBy>NATALIA GABRIELA OTAROLA BASCUR</cp:lastModifiedBy>
  <cp:revision>1</cp:revision>
  <dcterms:created xsi:type="dcterms:W3CDTF">2022-09-01T23:23:42Z</dcterms:created>
  <dcterms:modified xsi:type="dcterms:W3CDTF">2022-09-02T00:04:49Z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0x0101009FDC3692AC3FEC4587E67B2388A2C193</vt:lpwstr>
  </property>
</Properties>
</file>