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72" r:id="rId16"/>
    <p:sldId id="270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9C79F6-1FF4-41E8-AE16-191F643A9481}">
          <p14:sldIdLst>
            <p14:sldId id="256"/>
          </p14:sldIdLst>
        </p14:section>
        <p14:section name="Untitled Section" id="{9A3A2D29-CD8E-4E47-958B-1CF07142F0E9}">
          <p14:sldIdLst>
            <p14:sldId id="257"/>
            <p14:sldId id="259"/>
            <p14:sldId id="258"/>
            <p14:sldId id="261"/>
            <p14:sldId id="262"/>
            <p14:sldId id="260"/>
            <p14:sldId id="263"/>
            <p14:sldId id="264"/>
            <p14:sldId id="265"/>
            <p14:sldId id="266"/>
            <p14:sldId id="267"/>
            <p14:sldId id="271"/>
            <p14:sldId id="269"/>
            <p14:sldId id="272"/>
            <p14:sldId id="270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No description availabl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" r="684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9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4591"/>
            <a:ext cx="12192000" cy="69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Web (</a:t>
            </a:r>
            <a:r>
              <a:rPr lang="en-US" dirty="0" err="1"/>
              <a:t>Expressjs</a:t>
            </a:r>
            <a:r>
              <a:rPr lang="en-US" dirty="0"/>
              <a:t>)</a:t>
            </a:r>
          </a:p>
        </p:txBody>
      </p:sp>
      <p:pic>
        <p:nvPicPr>
          <p:cNvPr id="5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52" y="1814342"/>
            <a:ext cx="7370312" cy="413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8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05" y="609600"/>
            <a:ext cx="8596668" cy="1320800"/>
          </a:xfrm>
        </p:spPr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với</a:t>
            </a:r>
            <a:r>
              <a:rPr lang="en-US" dirty="0"/>
              <a:t> Apps (Desktop)</a:t>
            </a:r>
          </a:p>
        </p:txBody>
      </p:sp>
      <p:pic>
        <p:nvPicPr>
          <p:cNvPr id="4100" name="Picture 4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9" y="2482056"/>
            <a:ext cx="6477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46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với</a:t>
            </a:r>
            <a:r>
              <a:rPr lang="en-US" dirty="0"/>
              <a:t> Mobile</a:t>
            </a:r>
          </a:p>
        </p:txBody>
      </p:sp>
      <p:pic>
        <p:nvPicPr>
          <p:cNvPr id="8194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10670"/>
            <a:ext cx="7661448" cy="42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48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Realtime</a:t>
            </a:r>
            <a:endParaRPr lang="en-US" dirty="0"/>
          </a:p>
        </p:txBody>
      </p:sp>
      <p:pic>
        <p:nvPicPr>
          <p:cNvPr id="6146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4" y="2160588"/>
            <a:ext cx="82722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0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với</a:t>
            </a:r>
            <a:r>
              <a:rPr lang="en-US" dirty="0"/>
              <a:t> Web Testing, Data Crawl</a:t>
            </a:r>
          </a:p>
        </p:txBody>
      </p:sp>
      <p:pic>
        <p:nvPicPr>
          <p:cNvPr id="9218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296081"/>
            <a:ext cx="8596312" cy="36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3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Chatbot</a:t>
            </a:r>
            <a:endParaRPr lang="en-US" dirty="0"/>
          </a:p>
        </p:txBody>
      </p:sp>
      <p:pic>
        <p:nvPicPr>
          <p:cNvPr id="7170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3" y="1446705"/>
            <a:ext cx="7070881" cy="47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17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với</a:t>
            </a:r>
            <a:r>
              <a:rPr lang="en-US" dirty="0"/>
              <a:t> CMS </a:t>
            </a:r>
          </a:p>
        </p:txBody>
      </p:sp>
      <p:pic>
        <p:nvPicPr>
          <p:cNvPr id="5122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12" y="2160588"/>
            <a:ext cx="739321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5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Nodejs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</a:t>
            </a:r>
          </a:p>
          <a:p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sao</a:t>
            </a:r>
            <a:r>
              <a:rPr lang="en-US" sz="3200" dirty="0"/>
              <a:t> </a:t>
            </a:r>
            <a:r>
              <a:rPr lang="en-US" sz="3200" dirty="0" err="1"/>
              <a:t>lạ</a:t>
            </a:r>
            <a:r>
              <a:rPr lang="en-US" sz="3200" dirty="0"/>
              <a:t> dung </a:t>
            </a:r>
            <a:r>
              <a:rPr lang="en-US" sz="3200" dirty="0" err="1"/>
              <a:t>nodejs</a:t>
            </a:r>
            <a:r>
              <a:rPr lang="en-US" sz="3200" dirty="0"/>
              <a:t>?</a:t>
            </a:r>
          </a:p>
          <a:p>
            <a:r>
              <a:rPr lang="en-US" sz="3200" dirty="0"/>
              <a:t>Ứng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nodejs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nodejs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thế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?</a:t>
            </a:r>
          </a:p>
          <a:p>
            <a:r>
              <a:rPr lang="en-US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213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64" y="1400907"/>
            <a:ext cx="8427739" cy="52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80506"/>
            <a:ext cx="8221770" cy="42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9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3" r="1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2" y="1768017"/>
            <a:ext cx="8810220" cy="40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6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aptech-danang.edu.vn/content/ace/images/landingpage/HoiThaoNodeJS/10-uu-die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" t="12188" r="3899" b="106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1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6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93</Words>
  <Application>Microsoft Macintosh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PowerPoint Presentation</vt:lpstr>
      <vt:lpstr>NỘI DUNG</vt:lpstr>
      <vt:lpstr>Node.js là gì?</vt:lpstr>
      <vt:lpstr>Node.js là gì?</vt:lpstr>
      <vt:lpstr>PowerPoint Presentation</vt:lpstr>
      <vt:lpstr>PowerPoint Presentation</vt:lpstr>
      <vt:lpstr>Tại sao dùng node.js?</vt:lpstr>
      <vt:lpstr>PowerPoint Presentation</vt:lpstr>
      <vt:lpstr>PowerPoint Presentation</vt:lpstr>
      <vt:lpstr>PowerPoint Presentation</vt:lpstr>
      <vt:lpstr>Nodejs với Web (Expressjs)</vt:lpstr>
      <vt:lpstr>Node.js với Apps (Desktop)</vt:lpstr>
      <vt:lpstr>Node.js với Mobile</vt:lpstr>
      <vt:lpstr>Node.js với Realtime</vt:lpstr>
      <vt:lpstr>Node.js với Web Testing, Data Crawl</vt:lpstr>
      <vt:lpstr>Node.js với Chatbot</vt:lpstr>
      <vt:lpstr>Node.js với CMS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Thanh Tung</dc:creator>
  <cp:lastModifiedBy>Ngô Thanh Tùng</cp:lastModifiedBy>
  <cp:revision>23</cp:revision>
  <dcterms:created xsi:type="dcterms:W3CDTF">2022-04-15T19:15:11Z</dcterms:created>
  <dcterms:modified xsi:type="dcterms:W3CDTF">2022-04-16T01:59:26Z</dcterms:modified>
</cp:coreProperties>
</file>