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8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BD87-D033-49CE-A909-489AA5537A2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013D-AEA0-4DA3-8CC1-DA8868310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BD87-D033-49CE-A909-489AA5537A2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013D-AEA0-4DA3-8CC1-DA8868310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BD87-D033-49CE-A909-489AA5537A2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013D-AEA0-4DA3-8CC1-DA8868310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4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BD87-D033-49CE-A909-489AA5537A2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013D-AEA0-4DA3-8CC1-DA8868310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2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BD87-D033-49CE-A909-489AA5537A2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013D-AEA0-4DA3-8CC1-DA8868310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BD87-D033-49CE-A909-489AA5537A2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013D-AEA0-4DA3-8CC1-DA8868310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BD87-D033-49CE-A909-489AA5537A2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013D-AEA0-4DA3-8CC1-DA8868310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7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BD87-D033-49CE-A909-489AA5537A2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013D-AEA0-4DA3-8CC1-DA8868310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7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BD87-D033-49CE-A909-489AA5537A2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013D-AEA0-4DA3-8CC1-DA8868310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1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BD87-D033-49CE-A909-489AA5537A2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013D-AEA0-4DA3-8CC1-DA8868310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9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BD87-D033-49CE-A909-489AA5537A2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013D-AEA0-4DA3-8CC1-DA8868310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BD87-D033-49CE-A909-489AA5537A2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013D-AEA0-4DA3-8CC1-DA8868310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KHUNG CHƯƠNG TRÌNH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CHUYÊN VIÊN KIỂM THỬ PHẦN MỀM CHUYÊN NGHIỆP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09: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TEST SQL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TEST CSDL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r>
              <a:rPr lang="en-US" dirty="0" smtClean="0"/>
              <a:t> ONLINE SHOP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10: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CMMi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Agile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smtClean="0"/>
              <a:t> 11: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&amp; Xin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CV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I: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Nguyên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gây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khiếm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khuyết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trò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đủ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nguyên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quát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Quy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Triết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vi-V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36413" cy="439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03: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tính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endParaRPr lang="en-US" dirty="0" smtClean="0"/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đen</a:t>
            </a:r>
            <a:endParaRPr lang="en-US" dirty="0" smtClean="0"/>
          </a:p>
          <a:p>
            <a:r>
              <a:rPr lang="en-US" dirty="0" smtClean="0"/>
              <a:t>Tổng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CSDL SQL</a:t>
            </a:r>
          </a:p>
          <a:p>
            <a:r>
              <a:rPr lang="en-US" dirty="0" smtClean="0"/>
              <a:t>Tổng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</a:t>
            </a:r>
          </a:p>
          <a:p>
            <a:r>
              <a:rPr lang="en-US" dirty="0" smtClean="0"/>
              <a:t>Tổng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Mobile</a:t>
            </a:r>
          </a:p>
          <a:p>
            <a:r>
              <a:rPr lang="en-US" dirty="0" smtClean="0"/>
              <a:t>Tổng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API / </a:t>
            </a:r>
            <a:r>
              <a:rPr lang="en-US" dirty="0" err="1" smtClean="0"/>
              <a:t>WebServices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04: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TEST CASE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TEST CASE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TEST CASE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Test plan &amp; Test summary report bug.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05: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TEST CASE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TEST CASE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Test plan &amp; Test summary report bug.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06: </a:t>
            </a:r>
            <a:br>
              <a:rPr lang="en-US" dirty="0" smtClean="0"/>
            </a:b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log bugs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TEST </a:t>
            </a:r>
            <a:r>
              <a:rPr lang="en-US" dirty="0" err="1" smtClean="0"/>
              <a:t>theo</a:t>
            </a:r>
            <a:r>
              <a:rPr lang="en-US" dirty="0" smtClean="0"/>
              <a:t> TEST CASE</a:t>
            </a:r>
          </a:p>
          <a:p>
            <a:r>
              <a:rPr lang="en-US" dirty="0" smtClean="0"/>
              <a:t>Sử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Redmine</a:t>
            </a:r>
            <a:r>
              <a:rPr lang="en-US" dirty="0" smtClean="0"/>
              <a:t> / Jira </a:t>
            </a:r>
            <a:r>
              <a:rPr lang="en-US" dirty="0" err="1" smtClean="0"/>
              <a:t>để</a:t>
            </a:r>
            <a:r>
              <a:rPr lang="en-US" dirty="0" smtClean="0"/>
              <a:t> log bugs.</a:t>
            </a:r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&amp;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thông tin.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07: </a:t>
            </a:r>
            <a:br>
              <a:rPr lang="en-US" dirty="0" smtClean="0"/>
            </a:b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TEST WEB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Selenium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TEST WEB </a:t>
            </a:r>
            <a:r>
              <a:rPr lang="en-US" dirty="0" err="1" smtClean="0"/>
              <a:t>bằng</a:t>
            </a:r>
            <a:r>
              <a:rPr lang="en-US" dirty="0" smtClean="0"/>
              <a:t> Selenium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Playwright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TEST WEB </a:t>
            </a:r>
            <a:r>
              <a:rPr lang="en-US" dirty="0" err="1" smtClean="0"/>
              <a:t>bằng</a:t>
            </a:r>
            <a:r>
              <a:rPr lang="en-US" dirty="0" smtClean="0"/>
              <a:t> Playwright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Jmeter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TEST WEB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Jmeter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08: </a:t>
            </a:r>
            <a:br>
              <a:rPr lang="en-US" dirty="0" smtClean="0"/>
            </a:b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TEST API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POSTMAN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test API </a:t>
            </a:r>
            <a:r>
              <a:rPr lang="en-US" dirty="0" err="1" smtClean="0"/>
              <a:t>với</a:t>
            </a:r>
            <a:r>
              <a:rPr lang="en-US" dirty="0" smtClean="0"/>
              <a:t> POSTMAN,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r>
              <a:rPr lang="en-US" dirty="0" smtClean="0"/>
              <a:t>: SLACK API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407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KHUNG CHƯƠNG TRÌNH</vt:lpstr>
      <vt:lpstr>Chương I: Giới thiệu về Kiểm tra phần mềm</vt:lpstr>
      <vt:lpstr>Chương 2: Vai trò của Kiểm tra trong vòng đời phần mềm</vt:lpstr>
      <vt:lpstr>Chương 03: Các kỹ thuật kiểm tra</vt:lpstr>
      <vt:lpstr>Chương 04: Xây dựng TEST CASE</vt:lpstr>
      <vt:lpstr>Chương 05: Thực hành viết TEST CASE</vt:lpstr>
      <vt:lpstr>Chương 06:  Thực hành kiểm thử và log bugs</vt:lpstr>
      <vt:lpstr>Chương 07:  Thực hành sử dụng công cụ TEST WEB</vt:lpstr>
      <vt:lpstr>Chương 08:  Thực hành sử dụng công cụ TEST API</vt:lpstr>
      <vt:lpstr>Chương 09: Thực hành TEST SQL</vt:lpstr>
      <vt:lpstr>Chương 10: Bài tập lớn</vt:lpstr>
      <vt:lpstr>Chương 11: Kỹ năng phỏng vấn &amp; Xin việc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Thanh Tung</dc:creator>
  <cp:lastModifiedBy>Ngo Thanh Tung</cp:lastModifiedBy>
  <cp:revision>25</cp:revision>
  <dcterms:created xsi:type="dcterms:W3CDTF">2022-04-02T08:16:38Z</dcterms:created>
  <dcterms:modified xsi:type="dcterms:W3CDTF">2022-04-02T08:45:20Z</dcterms:modified>
</cp:coreProperties>
</file>