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07B79-0528-899A-7074-549118CB4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0C231-3FE2-A49B-9197-3F91318F6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BFF30-01B4-C7BB-5D57-F9284C51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EC5C-4B5C-499A-99B1-E860BC5B1E2A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49BCA-3BDB-E355-442A-EB024E70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36D70-8D34-C24B-E015-B9AD8F9F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68C6-15A9-4644-8E95-228CDD26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0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E973-293C-E959-F45B-E99B384D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11CFA-DDB4-BE87-6B52-25FA64C95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EC13A-5BE2-36EB-6AF7-0D95A91E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EC5C-4B5C-499A-99B1-E860BC5B1E2A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2893C-D430-C82B-B7BB-6EFBCBF6D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D9564-E3FB-D9DA-5AF6-8EA840A5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68C6-15A9-4644-8E95-228CDD26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6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5A9DA5-87D5-95EA-CC58-4302A6C3F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930FF-0784-53B7-4CE8-EC147070E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71CE9-23FF-C9B0-56C4-C680DBFE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EC5C-4B5C-499A-99B1-E860BC5B1E2A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354E8-5EC6-C60E-800D-9BB33075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A975D-375F-B006-D074-D765ACE8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68C6-15A9-4644-8E95-228CDD26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9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D6BF-F5A9-5608-779F-1F249F83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289B8-88FE-9D4C-EABC-4F3AEDCF5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9B54B-C3D3-08B9-DF2E-B99CE55B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EC5C-4B5C-499A-99B1-E860BC5B1E2A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5278E-14F4-007A-C364-D8686C5F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656D6-EAC6-EA84-5BF7-DB2386C59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68C6-15A9-4644-8E95-228CDD26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62E9-5A16-5CE8-5E3D-4D0A2A9D4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D51FB-3C14-632F-B671-A4617CAC9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4BB23-233E-98B0-2E90-9C64AABD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EC5C-4B5C-499A-99B1-E860BC5B1E2A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9A18E-4B21-64DA-0364-5ACED5DC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B3223-4DBC-0C89-DA43-58F772BE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68C6-15A9-4644-8E95-228CDD26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6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120B5-7C28-CA4F-7974-C0E757B6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3BB44-20CC-E029-31FD-E19BA8495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5934E-ED74-B32C-C38E-2F20E6666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2B020-F81F-4322-AC34-898C47B3E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EC5C-4B5C-499A-99B1-E860BC5B1E2A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7CB19-F0D7-D38E-8EAB-31F704365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8FC01-12C0-1ACB-5CEE-CFB25D40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68C6-15A9-4644-8E95-228CDD26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4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ED05-D658-6644-3021-ACE209F83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2E87C-6F36-2975-5C0F-FFB2F7DD7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EA8C7-C57E-326C-E33D-6E80FDA9E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78E05F-778E-E3A1-1250-0BEE80B1A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51EDD-DCDC-0921-9FAD-1D51C140A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34C27D-81E9-9739-AD44-0AD2D166C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EC5C-4B5C-499A-99B1-E860BC5B1E2A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D2EFD1-0541-B097-832C-CDA90D9E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F76FC-7D5C-4D97-97A0-7F0FCE86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68C6-15A9-4644-8E95-228CDD26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4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57428-8072-6C07-B040-DE74B194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D0E376-4C5C-B374-67DD-B9F75F2F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EC5C-4B5C-499A-99B1-E860BC5B1E2A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B39AF-CFC1-A87B-63E1-CB982024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ADB6E-8A74-0BB4-068D-00287400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68C6-15A9-4644-8E95-228CDD26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4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B6B7C6-5647-0D48-A250-3617F42B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EC5C-4B5C-499A-99B1-E860BC5B1E2A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2235C-C71F-C035-7614-1E2AC94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04B66-1419-54F2-6204-914D817F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68C6-15A9-4644-8E95-228CDD26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6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B134F-B5AD-C875-EA58-66A2C545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25F02-C11D-DDFD-F75A-54F6A09AF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04DB1-AF68-4BF6-4218-1FBB82FF1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7E5CB-A96E-75A6-4F28-77EDAAAF9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EC5C-4B5C-499A-99B1-E860BC5B1E2A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9E611-A653-95BD-7851-E2373B58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88780-368C-6742-F4A3-7C38BFC2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68C6-15A9-4644-8E95-228CDD26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2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AF13D-34AF-2DF2-A599-513D674C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D418AF-3765-EFE3-A2B3-2F642B9CA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052D5-DD78-CD77-DF83-05A0CE0A0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4D64A-4833-4E1E-4C5C-3A0A0277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EC5C-4B5C-499A-99B1-E860BC5B1E2A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904E7-AD9E-4EC0-4208-90CDD223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ED87B-EF2A-2A77-22B1-F45B4CA11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68C6-15A9-4644-8E95-228CDD26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8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62911-A0BA-0FA3-2B78-1584435E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89F0E-B740-785D-8300-88211C7D7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6A569-2636-F6FB-C1C9-236E65A23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CEC5C-4B5C-499A-99B1-E860BC5B1E2A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5824F-5454-1049-476D-234837870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DD22E-80B4-F990-ADB4-B70874600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968C6-15A9-4644-8E95-228CDD26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7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E92C-ED85-C3CB-E4F6-0A749B687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341" y="32362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Slide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: </a:t>
            </a:r>
            <a:r>
              <a:rPr lang="en-US" sz="4400" dirty="0"/>
              <a:t>https://www.canva.com/design/DAGBW7l6wl8/-X138bfyBp-vwkWAqY01mg/edit?utm_content=DAGBW7l6wl8&amp;utm_campaign=designshare&amp;utm_medium=link2&amp;utm_source=sharebutton</a:t>
            </a:r>
          </a:p>
        </p:txBody>
      </p:sp>
    </p:spTree>
    <p:extLst>
      <p:ext uri="{BB962C8B-B14F-4D97-AF65-F5344CB8AC3E}">
        <p14:creationId xmlns:p14="http://schemas.microsoft.com/office/powerpoint/2010/main" val="3962099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Slide thuyết trình tại: https://www.canva.com/design/DAGBW7l6wl8/-X138bfyBp-vwkWAqY01mg/edit?utm_content=DAGBW7l6wl8&amp;utm_campaign=designshare&amp;utm_medium=link2&amp;utm_source=sharebutton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thuyết trình tại: https://www.canva.com/design/DAGBW7l6wl8/-X138bfyBp-vwkWAqY01mg/edit?utm_content=DAGBW7l6wl8&amp;utm_campaign=designshare&amp;utm_medium=link2&amp;utm_source=sharebutton</dc:title>
  <dc:creator>Ngô Thị Thùy Lam</dc:creator>
  <cp:lastModifiedBy>Ngô Thị Thùy Lam</cp:lastModifiedBy>
  <cp:revision>1</cp:revision>
  <dcterms:created xsi:type="dcterms:W3CDTF">2024-04-08T08:09:34Z</dcterms:created>
  <dcterms:modified xsi:type="dcterms:W3CDTF">2024-04-08T08:09:47Z</dcterms:modified>
</cp:coreProperties>
</file>