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9DA884-2A76-46E5-8E31-745B145CD9FA}" v="2" dt="2024-03-14T09:46:36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 Dinh Hien 20215046" userId="S::hien.cd215046@sis.hust.edu.vn::5af0d0d3-935a-406c-b92a-a85c567e97c4" providerId="AD" clId="Web-{F19F1A45-0641-493E-883D-14D552047542}"/>
    <pc:docChg chg="modSld">
      <pc:chgData name="Chu Dinh Hien 20215046" userId="S::hien.cd215046@sis.hust.edu.vn::5af0d0d3-935a-406c-b92a-a85c567e97c4" providerId="AD" clId="Web-{F19F1A45-0641-493E-883D-14D552047542}" dt="2024-03-08T06:47:44.878" v="11"/>
      <pc:docMkLst>
        <pc:docMk/>
      </pc:docMkLst>
      <pc:sldChg chg="modSp">
        <pc:chgData name="Chu Dinh Hien 20215046" userId="S::hien.cd215046@sis.hust.edu.vn::5af0d0d3-935a-406c-b92a-a85c567e97c4" providerId="AD" clId="Web-{F19F1A45-0641-493E-883D-14D552047542}" dt="2024-03-08T06:47:44.878" v="11"/>
        <pc:sldMkLst>
          <pc:docMk/>
          <pc:sldMk cId="2544777397" sldId="257"/>
        </pc:sldMkLst>
        <pc:graphicFrameChg chg="mod modGraphic">
          <ac:chgData name="Chu Dinh Hien 20215046" userId="S::hien.cd215046@sis.hust.edu.vn::5af0d0d3-935a-406c-b92a-a85c567e97c4" providerId="AD" clId="Web-{F19F1A45-0641-493E-883D-14D552047542}" dt="2024-03-08T06:47:44.878" v="11"/>
          <ac:graphicFrameMkLst>
            <pc:docMk/>
            <pc:sldMk cId="2544777397" sldId="257"/>
            <ac:graphicFrameMk id="54" creationId="{00000000-0000-0000-0000-000000000000}"/>
          </ac:graphicFrameMkLst>
        </pc:graphicFrameChg>
      </pc:sldChg>
    </pc:docChg>
  </pc:docChgLst>
  <pc:docChgLst>
    <pc:chgData name="Chu Dinh Hien 20215046" userId="S::hien.cd215046@sis.hust.edu.vn::5af0d0d3-935a-406c-b92a-a85c567e97c4" providerId="AD" clId="Web-{979DA884-2A76-46E5-8E31-745B145CD9FA}"/>
    <pc:docChg chg="modSld">
      <pc:chgData name="Chu Dinh Hien 20215046" userId="S::hien.cd215046@sis.hust.edu.vn::5af0d0d3-935a-406c-b92a-a85c567e97c4" providerId="AD" clId="Web-{979DA884-2A76-46E5-8E31-745B145CD9FA}" dt="2024-03-14T09:46:36.105" v="1"/>
      <pc:docMkLst>
        <pc:docMk/>
      </pc:docMkLst>
      <pc:sldChg chg="modSp">
        <pc:chgData name="Chu Dinh Hien 20215046" userId="S::hien.cd215046@sis.hust.edu.vn::5af0d0d3-935a-406c-b92a-a85c567e97c4" providerId="AD" clId="Web-{979DA884-2A76-46E5-8E31-745B145CD9FA}" dt="2024-03-14T09:46:36.105" v="1"/>
        <pc:sldMkLst>
          <pc:docMk/>
          <pc:sldMk cId="2544777397" sldId="257"/>
        </pc:sldMkLst>
        <pc:graphicFrameChg chg="modGraphic">
          <ac:chgData name="Chu Dinh Hien 20215046" userId="S::hien.cd215046@sis.hust.edu.vn::5af0d0d3-935a-406c-b92a-a85c567e97c4" providerId="AD" clId="Web-{979DA884-2A76-46E5-8E31-745B145CD9FA}" dt="2024-03-14T09:46:36.105" v="1"/>
          <ac:graphicFrameMkLst>
            <pc:docMk/>
            <pc:sldMk cId="2544777397" sldId="257"/>
            <ac:graphicFrameMk id="5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DFBA-805A-49D5-95B4-FE909884B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23F10-1858-1028-9D64-809171C13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956AA-F9F1-3623-EE86-B0463430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D92-577A-4E77-9B3A-C63D470F39B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23C8-5122-44B5-4A6E-61FD9AFE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1F8F9-80A9-FC52-7A8F-F0B831EC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D2DE-0EBD-46CD-9206-4CE502D2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4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4CFC-C533-7559-2876-6E8302E1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069C4-949A-6064-B5C0-AC4E7E4DF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2BA1F-4FFB-EF3F-EC66-D9AB71D3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D92-577A-4E77-9B3A-C63D470F39B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5D16C-0BA0-5043-0B1E-F168EF3B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1D519-F52D-D9FD-8AD1-6384CCDE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D2DE-0EBD-46CD-9206-4CE502D2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D19E2-F27B-D4BB-3F32-9CC9417D5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3D822-7F5A-76BE-894E-BEDF10387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CE8C-E363-16AF-895D-8228FF03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D92-577A-4E77-9B3A-C63D470F39B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9C4B3-9BF4-9103-404E-50C230CE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73FFC-393F-3D60-C94C-BDF20047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D2DE-0EBD-46CD-9206-4CE502D2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3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FFA4-5E67-E64B-F84E-98FD5133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B36B-B186-7101-548C-6A792E3F7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1974C-B665-3B29-2651-0D378A1C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D92-577A-4E77-9B3A-C63D470F39B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7B00E-7D40-2F11-C0BB-637132CD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A2240-FAFB-CDDF-A8B7-572AA8EA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D2DE-0EBD-46CD-9206-4CE502D2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40F7-5CC2-5486-E8E6-BA33EDAF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E5E42-DBA5-6BDA-BF8C-7BCDE721E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01F52-4429-926B-5DCD-DCCC696D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D92-577A-4E77-9B3A-C63D470F39B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F4A0-0161-B312-603D-B01C5698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382A-33D3-1BBF-91ED-90B52649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D2DE-0EBD-46CD-9206-4CE502D2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6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71A2-D9A9-9186-37EB-33F8530A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53CEC-EE26-E4D0-CC0A-071BB3BA3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5C0D3-5C98-8B15-53E8-04D426964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7B3E-5553-10DC-E199-A23E39F9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D92-577A-4E77-9B3A-C63D470F39B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31805-AF99-E917-0F12-A801BB09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5E261-15DF-599F-2C5E-D22AED28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D2DE-0EBD-46CD-9206-4CE502D2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AED8-0E94-78AB-1356-7436FA1A8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59B37-2000-5BD7-AEA4-B4A3B8174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03AB1-3E35-6A16-F7D4-E58288840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8F46A-C3C9-25BA-B1FE-E04775A39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09BEB-21F9-7896-1804-58BC16DE3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D10F1-7430-FCF9-46A4-72492204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D92-577A-4E77-9B3A-C63D470F39B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460EB-57BF-BA82-172B-4A680B45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A7F12-B737-A228-809B-4D734E7B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D2DE-0EBD-46CD-9206-4CE502D2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5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4E55-4F64-8F0B-A78C-F04BDB1B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33F91-37DA-5A78-11A1-D4A25554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D92-577A-4E77-9B3A-C63D470F39B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DE2F3-6F29-EBF5-6EB0-B91B5B39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D67CE-4955-F690-87D3-1C0F9991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D2DE-0EBD-46CD-9206-4CE502D2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5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D16F3-0975-5931-0D87-1CF30D1D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D92-577A-4E77-9B3A-C63D470F39B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F7EF7-3F95-18A8-7299-5F7CD656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73B3E-0183-D8E6-4A33-D2E38B16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D2DE-0EBD-46CD-9206-4CE502D2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2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264F-FDC2-D998-E4F5-1CF1BFE6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9EA13-46B8-0852-E3D0-31E4B3A30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11D26-2421-019F-6A7C-1988053A9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EEBD8-EBEF-88B3-F5DC-4A9B3D1E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D92-577A-4E77-9B3A-C63D470F39B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AF346-EAE8-9B5E-A4E2-468DAB68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3B8D0-43E8-4E06-6178-580B33DC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D2DE-0EBD-46CD-9206-4CE502D2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3DB1-9A8B-E13A-17DB-11A91F3C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51D4D-0B3A-B4C8-B426-257AC73CE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41F56-E9BF-DE03-B59F-D925E1C0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40B84-9C66-D34C-24A9-D464B7EC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D92-577A-4E77-9B3A-C63D470F39B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A8F34-F6DC-2DF3-36E1-58EF2B44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6B07C-FA4F-3138-791D-FB04F987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D2DE-0EBD-46CD-9206-4CE502D2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2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E601F-5555-954A-36AC-D28F040D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C4B42-04C0-A72B-57B4-25851242C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66905-8669-D46C-2249-A082B760C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CD92-577A-4E77-9B3A-C63D470F39B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AABDA-31A8-8BB6-54ED-6BEB4BC5C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951E9-C457-5FE7-3D3A-4E490A448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D2DE-0EBD-46CD-9206-4CE502D2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8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bbb@gmail.com" TargetMode="External"/><Relationship Id="rId2" Type="http://schemas.openxmlformats.org/officeDocument/2006/relationships/hyperlink" Target="mailto:a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E483-1078-E59C-3502-3C26B207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209551"/>
            <a:ext cx="11252200" cy="471486"/>
          </a:xfrm>
        </p:spPr>
        <p:txBody>
          <a:bodyPr>
            <a:normAutofit/>
          </a:bodyPr>
          <a:lstStyle/>
          <a:p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1: Thao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Data Table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9D5DA7A-507F-F8E1-5578-86708F3852D0}"/>
              </a:ext>
            </a:extLst>
          </p:cNvPr>
          <p:cNvSpPr txBox="1">
            <a:spLocks/>
          </p:cNvSpPr>
          <p:nvPr/>
        </p:nvSpPr>
        <p:spPr>
          <a:xfrm>
            <a:off x="193039" y="1026160"/>
            <a:ext cx="4442175" cy="432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Data Table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FF1CF2-F337-1A28-BFBC-A311C39BEF48}"/>
              </a:ext>
            </a:extLst>
          </p:cNvPr>
          <p:cNvCxnSpPr>
            <a:cxnSpLocks/>
          </p:cNvCxnSpPr>
          <p:nvPr/>
        </p:nvCxnSpPr>
        <p:spPr>
          <a:xfrm>
            <a:off x="193040" y="681037"/>
            <a:ext cx="1165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3E90530-BE57-848C-D0D1-BC10C726B0B5}"/>
              </a:ext>
            </a:extLst>
          </p:cNvPr>
          <p:cNvSpPr/>
          <p:nvPr/>
        </p:nvSpPr>
        <p:spPr>
          <a:xfrm>
            <a:off x="4343400" y="1026160"/>
            <a:ext cx="7655560" cy="52222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2102"/>
              </p:ext>
            </p:extLst>
          </p:nvPr>
        </p:nvGraphicFramePr>
        <p:xfrm>
          <a:off x="4595481" y="3921861"/>
          <a:ext cx="7151390" cy="172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273">
                  <a:extLst>
                    <a:ext uri="{9D8B030D-6E8A-4147-A177-3AD203B41FA5}">
                      <a16:colId xmlns:a16="http://schemas.microsoft.com/office/drawing/2014/main" val="1745564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88963569"/>
                    </a:ext>
                  </a:extLst>
                </a:gridCol>
                <a:gridCol w="1438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351">
                  <a:extLst>
                    <a:ext uri="{9D8B030D-6E8A-4147-A177-3AD203B41FA5}">
                      <a16:colId xmlns:a16="http://schemas.microsoft.com/office/drawing/2014/main" val="1900636516"/>
                    </a:ext>
                  </a:extLst>
                </a:gridCol>
              </a:tblGrid>
              <a:tr h="43169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MSSV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Họ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tên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Ngày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sinh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9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20211234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Phạm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Văn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9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20211546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Trần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Đức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44211"/>
                  </a:ext>
                </a:extLst>
              </a:tr>
              <a:tr h="43169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20216586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Nguyễn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V.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6811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52D8148-21E3-2158-E795-1A69AB4F9F49}"/>
              </a:ext>
            </a:extLst>
          </p:cNvPr>
          <p:cNvSpPr/>
          <p:nvPr/>
        </p:nvSpPr>
        <p:spPr>
          <a:xfrm>
            <a:off x="6718935" y="1270000"/>
            <a:ext cx="2120265" cy="421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MSSV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86436F-7601-7B53-24E7-3E27C3796498}"/>
              </a:ext>
            </a:extLst>
          </p:cNvPr>
          <p:cNvSpPr/>
          <p:nvPr/>
        </p:nvSpPr>
        <p:spPr>
          <a:xfrm>
            <a:off x="9523095" y="1275080"/>
            <a:ext cx="2120265" cy="421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err="1">
                <a:solidFill>
                  <a:schemeClr val="bg1">
                    <a:lumMod val="65000"/>
                  </a:schemeClr>
                </a:solidFill>
              </a:rPr>
              <a:t>Họ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65000"/>
                  </a:schemeClr>
                </a:solidFill>
              </a:rPr>
              <a:t>và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65000"/>
                  </a:schemeClr>
                </a:solidFill>
              </a:rPr>
              <a:t>tên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0DCCC-3019-1DB4-8731-895C83C17231}"/>
              </a:ext>
            </a:extLst>
          </p:cNvPr>
          <p:cNvSpPr/>
          <p:nvPr/>
        </p:nvSpPr>
        <p:spPr>
          <a:xfrm>
            <a:off x="6717527" y="1996440"/>
            <a:ext cx="2120265" cy="421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err="1">
                <a:solidFill>
                  <a:schemeClr val="bg1">
                    <a:lumMod val="65000"/>
                  </a:schemeClr>
                </a:solidFill>
              </a:rPr>
              <a:t>Ngày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65000"/>
                  </a:schemeClr>
                </a:solidFill>
              </a:rPr>
              <a:t>sinh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DC3434-DAB2-A99E-59AB-99545E251CAB}"/>
              </a:ext>
            </a:extLst>
          </p:cNvPr>
          <p:cNvSpPr/>
          <p:nvPr/>
        </p:nvSpPr>
        <p:spPr>
          <a:xfrm>
            <a:off x="9523095" y="2006600"/>
            <a:ext cx="2120265" cy="421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5898A7-8DB7-922A-7343-FBDE33002051}"/>
              </a:ext>
            </a:extLst>
          </p:cNvPr>
          <p:cNvSpPr/>
          <p:nvPr/>
        </p:nvSpPr>
        <p:spPr>
          <a:xfrm>
            <a:off x="10149841" y="2590800"/>
            <a:ext cx="1493520" cy="421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Thêm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38F0B-DC30-F036-DBA8-FDB8AAE66E13}"/>
              </a:ext>
            </a:extLst>
          </p:cNvPr>
          <p:cNvSpPr/>
          <p:nvPr/>
        </p:nvSpPr>
        <p:spPr>
          <a:xfrm>
            <a:off x="4595481" y="1158241"/>
            <a:ext cx="7151395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CCEA8D-287E-A128-3104-A0371543ADFE}"/>
              </a:ext>
            </a:extLst>
          </p:cNvPr>
          <p:cNvSpPr/>
          <p:nvPr/>
        </p:nvSpPr>
        <p:spPr>
          <a:xfrm>
            <a:off x="10769601" y="4470291"/>
            <a:ext cx="873759" cy="2693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Xóa</a:t>
            </a:r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89797C-0F5F-1CC2-FFD3-DDA972058C35}"/>
              </a:ext>
            </a:extLst>
          </p:cNvPr>
          <p:cNvSpPr/>
          <p:nvPr/>
        </p:nvSpPr>
        <p:spPr>
          <a:xfrm>
            <a:off x="10769600" y="4866640"/>
            <a:ext cx="873759" cy="2693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Xóa</a:t>
            </a:r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2BD3C6-1A3C-CDA3-15FC-20B8357A450C}"/>
              </a:ext>
            </a:extLst>
          </p:cNvPr>
          <p:cNvSpPr/>
          <p:nvPr/>
        </p:nvSpPr>
        <p:spPr>
          <a:xfrm>
            <a:off x="10769599" y="5308120"/>
            <a:ext cx="873759" cy="2693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Xóa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A1329-A3D2-9A82-4549-036BFC9B8B1A}"/>
              </a:ext>
            </a:extLst>
          </p:cNvPr>
          <p:cNvSpPr txBox="1"/>
          <p:nvPr/>
        </p:nvSpPr>
        <p:spPr>
          <a:xfrm>
            <a:off x="5232400" y="2499360"/>
            <a:ext cx="3423920" cy="6463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Click </a:t>
            </a:r>
            <a:r>
              <a:rPr lang="en-US" err="1">
                <a:solidFill>
                  <a:srgbClr val="FF0000"/>
                </a:solidFill>
              </a:rPr>
              <a:t>thì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thực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hiện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thêm</a:t>
            </a:r>
            <a:r>
              <a:rPr lang="en-US">
                <a:solidFill>
                  <a:srgbClr val="FF0000"/>
                </a:solidFill>
              </a:rPr>
              <a:t> 1 </a:t>
            </a:r>
            <a:r>
              <a:rPr lang="en-US" err="1">
                <a:solidFill>
                  <a:srgbClr val="FF0000"/>
                </a:solidFill>
              </a:rPr>
              <a:t>bản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ghi</a:t>
            </a:r>
            <a:r>
              <a:rPr lang="en-US">
                <a:solidFill>
                  <a:srgbClr val="FF0000"/>
                </a:solidFill>
              </a:rPr>
              <a:t> (</a:t>
            </a:r>
            <a:r>
              <a:rPr lang="en-US" err="1">
                <a:solidFill>
                  <a:srgbClr val="FF0000"/>
                </a:solidFill>
              </a:rPr>
              <a:t>dòng</a:t>
            </a:r>
            <a:r>
              <a:rPr lang="en-US">
                <a:solidFill>
                  <a:srgbClr val="FF0000"/>
                </a:solidFill>
              </a:rPr>
              <a:t>) </a:t>
            </a:r>
            <a:r>
              <a:rPr lang="en-US" err="1">
                <a:solidFill>
                  <a:srgbClr val="FF0000"/>
                </a:solidFill>
              </a:rPr>
              <a:t>vào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bảng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dưới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9CA0432-501A-3809-4710-FF5145357F5C}"/>
              </a:ext>
            </a:extLst>
          </p:cNvPr>
          <p:cNvSpPr/>
          <p:nvPr/>
        </p:nvSpPr>
        <p:spPr>
          <a:xfrm>
            <a:off x="8575040" y="2702560"/>
            <a:ext cx="1574801" cy="193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2CB1EE-7741-6B4E-6D04-8F6EB0B0E0E8}"/>
              </a:ext>
            </a:extLst>
          </p:cNvPr>
          <p:cNvSpPr txBox="1"/>
          <p:nvPr/>
        </p:nvSpPr>
        <p:spPr>
          <a:xfrm>
            <a:off x="8427720" y="5886306"/>
            <a:ext cx="3423920" cy="6463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Click </a:t>
            </a:r>
            <a:r>
              <a:rPr lang="en-US" err="1">
                <a:solidFill>
                  <a:srgbClr val="FF0000"/>
                </a:solidFill>
              </a:rPr>
              <a:t>thì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thực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hiện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xóa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dòng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tương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ứng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CD89154-CA55-DECD-FB30-39A98BFA6355}"/>
              </a:ext>
            </a:extLst>
          </p:cNvPr>
          <p:cNvSpPr/>
          <p:nvPr/>
        </p:nvSpPr>
        <p:spPr>
          <a:xfrm flipV="1">
            <a:off x="11244581" y="5553993"/>
            <a:ext cx="246379" cy="332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7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E483-1078-E59C-3502-3C26B207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209551"/>
            <a:ext cx="11252200" cy="471486"/>
          </a:xfrm>
        </p:spPr>
        <p:txBody>
          <a:bodyPr>
            <a:normAutofit/>
          </a:bodyPr>
          <a:lstStyle/>
          <a:p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(image)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lưới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(Grid)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9D5DA7A-507F-F8E1-5578-86708F3852D0}"/>
              </a:ext>
            </a:extLst>
          </p:cNvPr>
          <p:cNvSpPr txBox="1">
            <a:spLocks/>
          </p:cNvSpPr>
          <p:nvPr/>
        </p:nvSpPr>
        <p:spPr>
          <a:xfrm>
            <a:off x="193039" y="1026160"/>
            <a:ext cx="4442175" cy="432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layout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tổng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quát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hóa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cho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ma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trận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 x N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ảnh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FF1CF2-F337-1A28-BFBC-A311C39BEF48}"/>
              </a:ext>
            </a:extLst>
          </p:cNvPr>
          <p:cNvCxnSpPr>
            <a:cxnSpLocks/>
          </p:cNvCxnSpPr>
          <p:nvPr/>
        </p:nvCxnSpPr>
        <p:spPr>
          <a:xfrm>
            <a:off x="193040" y="681037"/>
            <a:ext cx="1165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3E90530-BE57-848C-D0D1-BC10C726B0B5}"/>
              </a:ext>
            </a:extLst>
          </p:cNvPr>
          <p:cNvSpPr/>
          <p:nvPr/>
        </p:nvSpPr>
        <p:spPr>
          <a:xfrm>
            <a:off x="4775200" y="1026160"/>
            <a:ext cx="7223760" cy="461930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5056631" y="1222586"/>
          <a:ext cx="6729984" cy="3696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84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84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08" y="1352931"/>
            <a:ext cx="1968056" cy="147414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69" y="1352931"/>
            <a:ext cx="2051220" cy="144509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287" y="1342230"/>
            <a:ext cx="1982343" cy="148484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09" y="3172196"/>
            <a:ext cx="2032064" cy="152208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70" y="3143145"/>
            <a:ext cx="2037260" cy="155113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927" y="3143144"/>
            <a:ext cx="2070851" cy="155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7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E483-1078-E59C-3502-3C26B207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209551"/>
            <a:ext cx="11252200" cy="471486"/>
          </a:xfrm>
        </p:spPr>
        <p:txBody>
          <a:bodyPr>
            <a:normAutofit/>
          </a:bodyPr>
          <a:lstStyle/>
          <a:p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mê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4D94-7F10-FE58-0F1D-D4A01DCA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720" y="1117280"/>
            <a:ext cx="3327400" cy="438912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/>
              <a:t>Move Up</a:t>
            </a:r>
          </a:p>
          <a:p>
            <a:pPr marL="0" indent="0">
              <a:buNone/>
            </a:pPr>
            <a:r>
              <a:rPr lang="en-US"/>
              <a:t>Move Down</a:t>
            </a:r>
          </a:p>
          <a:p>
            <a:pPr marL="0" indent="0">
              <a:buNone/>
            </a:pPr>
            <a:r>
              <a:rPr lang="en-US"/>
              <a:t>Move Left</a:t>
            </a:r>
          </a:p>
          <a:p>
            <a:pPr marL="0" indent="0">
              <a:buNone/>
            </a:pPr>
            <a:r>
              <a:rPr lang="en-US"/>
              <a:t>Move Right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B075BC-C475-A372-D117-F432AF90E1C2}"/>
              </a:ext>
            </a:extLst>
          </p:cNvPr>
          <p:cNvSpPr/>
          <p:nvPr/>
        </p:nvSpPr>
        <p:spPr>
          <a:xfrm>
            <a:off x="4886960" y="111728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D23CE-D308-ACC3-87DC-86B5CCF253C8}"/>
              </a:ext>
            </a:extLst>
          </p:cNvPr>
          <p:cNvSpPr/>
          <p:nvPr/>
        </p:nvSpPr>
        <p:spPr>
          <a:xfrm>
            <a:off x="5486400" y="111728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E91CFF-069E-347C-8599-83642444EBCE}"/>
              </a:ext>
            </a:extLst>
          </p:cNvPr>
          <p:cNvSpPr/>
          <p:nvPr/>
        </p:nvSpPr>
        <p:spPr>
          <a:xfrm>
            <a:off x="6085840" y="111728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0933D-A37F-312B-D233-A3D143A13232}"/>
              </a:ext>
            </a:extLst>
          </p:cNvPr>
          <p:cNvSpPr/>
          <p:nvPr/>
        </p:nvSpPr>
        <p:spPr>
          <a:xfrm>
            <a:off x="6685280" y="111728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C0B14-6AF4-B07C-8570-B0AC201CF0B5}"/>
              </a:ext>
            </a:extLst>
          </p:cNvPr>
          <p:cNvSpPr/>
          <p:nvPr/>
        </p:nvSpPr>
        <p:spPr>
          <a:xfrm>
            <a:off x="7284720" y="111728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63180C-CC60-A55C-D1C1-483B9A522B76}"/>
              </a:ext>
            </a:extLst>
          </p:cNvPr>
          <p:cNvSpPr/>
          <p:nvPr/>
        </p:nvSpPr>
        <p:spPr>
          <a:xfrm>
            <a:off x="7884160" y="111728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9F76B7-5C53-D2FD-EF71-D92C5EAA44CE}"/>
              </a:ext>
            </a:extLst>
          </p:cNvPr>
          <p:cNvSpPr/>
          <p:nvPr/>
        </p:nvSpPr>
        <p:spPr>
          <a:xfrm>
            <a:off x="4886960" y="166592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7D2D1-3386-354F-9C02-5C7377E931C2}"/>
              </a:ext>
            </a:extLst>
          </p:cNvPr>
          <p:cNvSpPr/>
          <p:nvPr/>
        </p:nvSpPr>
        <p:spPr>
          <a:xfrm>
            <a:off x="5486400" y="166592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AA3023-48DE-8D28-A8FE-D85FE81B6121}"/>
              </a:ext>
            </a:extLst>
          </p:cNvPr>
          <p:cNvSpPr/>
          <p:nvPr/>
        </p:nvSpPr>
        <p:spPr>
          <a:xfrm>
            <a:off x="6085840" y="166592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EBDD0A-2981-D11D-BEF1-99EAC535E7D2}"/>
              </a:ext>
            </a:extLst>
          </p:cNvPr>
          <p:cNvSpPr/>
          <p:nvPr/>
        </p:nvSpPr>
        <p:spPr>
          <a:xfrm>
            <a:off x="6685280" y="1665920"/>
            <a:ext cx="599440" cy="5486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DFDF9-9CE5-D10D-AF9A-E93650D09ABF}"/>
              </a:ext>
            </a:extLst>
          </p:cNvPr>
          <p:cNvSpPr/>
          <p:nvPr/>
        </p:nvSpPr>
        <p:spPr>
          <a:xfrm>
            <a:off x="7284720" y="1665920"/>
            <a:ext cx="599440" cy="5486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867943-2D23-02A6-D452-8B5E3885CE3C}"/>
              </a:ext>
            </a:extLst>
          </p:cNvPr>
          <p:cNvSpPr/>
          <p:nvPr/>
        </p:nvSpPr>
        <p:spPr>
          <a:xfrm>
            <a:off x="7884160" y="1665920"/>
            <a:ext cx="599440" cy="5486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FFB1AC-4503-A8AE-9263-7D4FCBFEEF78}"/>
              </a:ext>
            </a:extLst>
          </p:cNvPr>
          <p:cNvSpPr/>
          <p:nvPr/>
        </p:nvSpPr>
        <p:spPr>
          <a:xfrm>
            <a:off x="4886960" y="221456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01FCB9-CE74-CA27-AC86-1DB3FEDE6379}"/>
              </a:ext>
            </a:extLst>
          </p:cNvPr>
          <p:cNvSpPr/>
          <p:nvPr/>
        </p:nvSpPr>
        <p:spPr>
          <a:xfrm>
            <a:off x="5486400" y="221456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74BCCB-D294-074D-1E45-0E13B758AFF8}"/>
              </a:ext>
            </a:extLst>
          </p:cNvPr>
          <p:cNvSpPr/>
          <p:nvPr/>
        </p:nvSpPr>
        <p:spPr>
          <a:xfrm>
            <a:off x="6085840" y="221456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8A551-2C7F-3FCE-CF6B-8D95AFAE2407}"/>
              </a:ext>
            </a:extLst>
          </p:cNvPr>
          <p:cNvSpPr/>
          <p:nvPr/>
        </p:nvSpPr>
        <p:spPr>
          <a:xfrm>
            <a:off x="6685280" y="221456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F97274-4304-3ABC-6E91-871E82B1A3C0}"/>
              </a:ext>
            </a:extLst>
          </p:cNvPr>
          <p:cNvSpPr/>
          <p:nvPr/>
        </p:nvSpPr>
        <p:spPr>
          <a:xfrm>
            <a:off x="7284720" y="221456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3E3AF0-63DC-94B4-6798-7F2B57F1755B}"/>
              </a:ext>
            </a:extLst>
          </p:cNvPr>
          <p:cNvSpPr/>
          <p:nvPr/>
        </p:nvSpPr>
        <p:spPr>
          <a:xfrm>
            <a:off x="7884160" y="221456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1254CC-5BE7-ACC0-4A01-F75FC904005A}"/>
              </a:ext>
            </a:extLst>
          </p:cNvPr>
          <p:cNvSpPr/>
          <p:nvPr/>
        </p:nvSpPr>
        <p:spPr>
          <a:xfrm>
            <a:off x="4886960" y="2763200"/>
            <a:ext cx="599440" cy="548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632EB0-B6B6-C240-42F2-2CFE9E4E65DE}"/>
              </a:ext>
            </a:extLst>
          </p:cNvPr>
          <p:cNvSpPr/>
          <p:nvPr/>
        </p:nvSpPr>
        <p:spPr>
          <a:xfrm>
            <a:off x="5486400" y="2763200"/>
            <a:ext cx="599440" cy="5486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AC42F0-A652-64DD-3B1E-AB79B3A0C991}"/>
              </a:ext>
            </a:extLst>
          </p:cNvPr>
          <p:cNvSpPr/>
          <p:nvPr/>
        </p:nvSpPr>
        <p:spPr>
          <a:xfrm>
            <a:off x="6085840" y="2763200"/>
            <a:ext cx="599440" cy="5486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920374-157D-29CE-639F-6DB15C87ECD6}"/>
              </a:ext>
            </a:extLst>
          </p:cNvPr>
          <p:cNvSpPr/>
          <p:nvPr/>
        </p:nvSpPr>
        <p:spPr>
          <a:xfrm>
            <a:off x="6685280" y="2763200"/>
            <a:ext cx="599440" cy="5486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34F814-A752-56EC-CC9F-32C24DE17B74}"/>
              </a:ext>
            </a:extLst>
          </p:cNvPr>
          <p:cNvSpPr/>
          <p:nvPr/>
        </p:nvSpPr>
        <p:spPr>
          <a:xfrm>
            <a:off x="7284720" y="276320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43D58F-73DE-9317-A6A5-EDAC81A0CA17}"/>
              </a:ext>
            </a:extLst>
          </p:cNvPr>
          <p:cNvSpPr/>
          <p:nvPr/>
        </p:nvSpPr>
        <p:spPr>
          <a:xfrm>
            <a:off x="7884160" y="276320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322164-0ECB-3AB4-01D0-CDC7613A4336}"/>
              </a:ext>
            </a:extLst>
          </p:cNvPr>
          <p:cNvSpPr/>
          <p:nvPr/>
        </p:nvSpPr>
        <p:spPr>
          <a:xfrm>
            <a:off x="4886960" y="331184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18602F-5CE0-F7FD-505E-2AD2F75DEE72}"/>
              </a:ext>
            </a:extLst>
          </p:cNvPr>
          <p:cNvSpPr/>
          <p:nvPr/>
        </p:nvSpPr>
        <p:spPr>
          <a:xfrm>
            <a:off x="5486400" y="331184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A8A0B2-303D-A0FD-D0F8-0F49138203FA}"/>
              </a:ext>
            </a:extLst>
          </p:cNvPr>
          <p:cNvSpPr/>
          <p:nvPr/>
        </p:nvSpPr>
        <p:spPr>
          <a:xfrm>
            <a:off x="6085840" y="331184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811805-888A-3624-5943-6BE52B8CD21F}"/>
              </a:ext>
            </a:extLst>
          </p:cNvPr>
          <p:cNvSpPr/>
          <p:nvPr/>
        </p:nvSpPr>
        <p:spPr>
          <a:xfrm>
            <a:off x="6685280" y="331184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270806-D77B-6477-E6B4-6E502450393F}"/>
              </a:ext>
            </a:extLst>
          </p:cNvPr>
          <p:cNvSpPr/>
          <p:nvPr/>
        </p:nvSpPr>
        <p:spPr>
          <a:xfrm>
            <a:off x="7284720" y="331184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12F026-3F36-A8D1-840B-14E43025F133}"/>
              </a:ext>
            </a:extLst>
          </p:cNvPr>
          <p:cNvSpPr/>
          <p:nvPr/>
        </p:nvSpPr>
        <p:spPr>
          <a:xfrm>
            <a:off x="7884160" y="331184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3B5B44-17F7-B27B-EEC8-C2C7CDC43835}"/>
              </a:ext>
            </a:extLst>
          </p:cNvPr>
          <p:cNvSpPr/>
          <p:nvPr/>
        </p:nvSpPr>
        <p:spPr>
          <a:xfrm>
            <a:off x="4886960" y="386048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62037F-21E2-16C5-7138-0D52214DBC60}"/>
              </a:ext>
            </a:extLst>
          </p:cNvPr>
          <p:cNvSpPr/>
          <p:nvPr/>
        </p:nvSpPr>
        <p:spPr>
          <a:xfrm>
            <a:off x="5486400" y="386048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C5C64F-F4B8-C08A-847D-F6FF109A2ED5}"/>
              </a:ext>
            </a:extLst>
          </p:cNvPr>
          <p:cNvSpPr/>
          <p:nvPr/>
        </p:nvSpPr>
        <p:spPr>
          <a:xfrm>
            <a:off x="6085840" y="3860482"/>
            <a:ext cx="599440" cy="5486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5F4F95-1C94-1572-2310-BA087C54B3E9}"/>
              </a:ext>
            </a:extLst>
          </p:cNvPr>
          <p:cNvSpPr/>
          <p:nvPr/>
        </p:nvSpPr>
        <p:spPr>
          <a:xfrm>
            <a:off x="6685280" y="3860482"/>
            <a:ext cx="599440" cy="5486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148670-9CFE-0E78-D9B3-9E0112F57253}"/>
              </a:ext>
            </a:extLst>
          </p:cNvPr>
          <p:cNvSpPr/>
          <p:nvPr/>
        </p:nvSpPr>
        <p:spPr>
          <a:xfrm>
            <a:off x="7284720" y="3860482"/>
            <a:ext cx="599440" cy="5486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FB256F-124D-6580-3CF1-232B0A93F8EB}"/>
              </a:ext>
            </a:extLst>
          </p:cNvPr>
          <p:cNvSpPr/>
          <p:nvPr/>
        </p:nvSpPr>
        <p:spPr>
          <a:xfrm>
            <a:off x="7884160" y="3860482"/>
            <a:ext cx="599440" cy="5486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2DF940-5AB8-EC04-2087-7822D7898596}"/>
              </a:ext>
            </a:extLst>
          </p:cNvPr>
          <p:cNvSpPr/>
          <p:nvPr/>
        </p:nvSpPr>
        <p:spPr>
          <a:xfrm>
            <a:off x="4886960" y="440912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620E2D-B2DB-5027-5ADA-35405A61ED1B}"/>
              </a:ext>
            </a:extLst>
          </p:cNvPr>
          <p:cNvSpPr/>
          <p:nvPr/>
        </p:nvSpPr>
        <p:spPr>
          <a:xfrm>
            <a:off x="5486400" y="440912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531327-2CD3-F145-B86D-AD75ECBA98E7}"/>
              </a:ext>
            </a:extLst>
          </p:cNvPr>
          <p:cNvSpPr/>
          <p:nvPr/>
        </p:nvSpPr>
        <p:spPr>
          <a:xfrm>
            <a:off x="6085840" y="440912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8F60DD-82E9-C435-2993-57DA903EB7F9}"/>
              </a:ext>
            </a:extLst>
          </p:cNvPr>
          <p:cNvSpPr/>
          <p:nvPr/>
        </p:nvSpPr>
        <p:spPr>
          <a:xfrm>
            <a:off x="6685280" y="440912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A8339C-9F09-3AC9-3839-E825BB961AFC}"/>
              </a:ext>
            </a:extLst>
          </p:cNvPr>
          <p:cNvSpPr/>
          <p:nvPr/>
        </p:nvSpPr>
        <p:spPr>
          <a:xfrm>
            <a:off x="7284720" y="440912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AB2F51-2AB6-22E7-A336-3F8023A2A5B4}"/>
              </a:ext>
            </a:extLst>
          </p:cNvPr>
          <p:cNvSpPr/>
          <p:nvPr/>
        </p:nvSpPr>
        <p:spPr>
          <a:xfrm>
            <a:off x="7884160" y="440912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032D77-5636-20AB-05F2-6ADF9D0035FE}"/>
              </a:ext>
            </a:extLst>
          </p:cNvPr>
          <p:cNvSpPr/>
          <p:nvPr/>
        </p:nvSpPr>
        <p:spPr>
          <a:xfrm>
            <a:off x="4886960" y="495776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7EE07-8779-7897-BE70-44569BEB4DE6}"/>
              </a:ext>
            </a:extLst>
          </p:cNvPr>
          <p:cNvSpPr/>
          <p:nvPr/>
        </p:nvSpPr>
        <p:spPr>
          <a:xfrm>
            <a:off x="5486400" y="495776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73F636-8466-70DB-8BF2-1E94908A8565}"/>
              </a:ext>
            </a:extLst>
          </p:cNvPr>
          <p:cNvSpPr/>
          <p:nvPr/>
        </p:nvSpPr>
        <p:spPr>
          <a:xfrm>
            <a:off x="6085840" y="495776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DE471-14B8-D8C4-9C20-368EC2FE4385}"/>
              </a:ext>
            </a:extLst>
          </p:cNvPr>
          <p:cNvSpPr/>
          <p:nvPr/>
        </p:nvSpPr>
        <p:spPr>
          <a:xfrm>
            <a:off x="6685280" y="495776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DBCB5D-4341-D70C-0E73-529A1485FE6C}"/>
              </a:ext>
            </a:extLst>
          </p:cNvPr>
          <p:cNvSpPr/>
          <p:nvPr/>
        </p:nvSpPr>
        <p:spPr>
          <a:xfrm>
            <a:off x="7284720" y="495776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1DD50E-C273-F135-26A6-91C0B63E0CCC}"/>
              </a:ext>
            </a:extLst>
          </p:cNvPr>
          <p:cNvSpPr/>
          <p:nvPr/>
        </p:nvSpPr>
        <p:spPr>
          <a:xfrm>
            <a:off x="7884160" y="495776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7933A6A-2B1B-B5E7-49F6-6DB579FE30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70" y="1212530"/>
            <a:ext cx="358140" cy="35814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0E1E6B-2011-FD17-58A9-8D001D166F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834" y="4996339"/>
            <a:ext cx="377564" cy="471486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C22AB39-168A-6B42-3F9F-749E90D01BC7}"/>
              </a:ext>
            </a:extLst>
          </p:cNvPr>
          <p:cNvSpPr/>
          <p:nvPr/>
        </p:nvSpPr>
        <p:spPr>
          <a:xfrm>
            <a:off x="9235442" y="4996339"/>
            <a:ext cx="1960878" cy="47148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Run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9D5DA7A-507F-F8E1-5578-86708F3852D0}"/>
              </a:ext>
            </a:extLst>
          </p:cNvPr>
          <p:cNvSpPr txBox="1">
            <a:spLocks/>
          </p:cNvSpPr>
          <p:nvPr/>
        </p:nvSpPr>
        <p:spPr>
          <a:xfrm>
            <a:off x="193040" y="1026160"/>
            <a:ext cx="4094480" cy="432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layout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bên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FF1CF2-F337-1A28-BFBC-A311C39BEF48}"/>
              </a:ext>
            </a:extLst>
          </p:cNvPr>
          <p:cNvCxnSpPr>
            <a:cxnSpLocks/>
          </p:cNvCxnSpPr>
          <p:nvPr/>
        </p:nvCxnSpPr>
        <p:spPr>
          <a:xfrm>
            <a:off x="193040" y="681037"/>
            <a:ext cx="1165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3E90530-BE57-848C-D0D1-BC10C726B0B5}"/>
              </a:ext>
            </a:extLst>
          </p:cNvPr>
          <p:cNvSpPr/>
          <p:nvPr/>
        </p:nvSpPr>
        <p:spPr>
          <a:xfrm>
            <a:off x="4775200" y="1026160"/>
            <a:ext cx="7223760" cy="461930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3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E483-1078-E59C-3502-3C26B207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209551"/>
            <a:ext cx="11252200" cy="471486"/>
          </a:xfrm>
        </p:spPr>
        <p:txBody>
          <a:bodyPr>
            <a:normAutofit/>
          </a:bodyPr>
          <a:lstStyle/>
          <a:p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simulation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4D94-7F10-FE58-0F1D-D4A01DCA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720" y="1117280"/>
            <a:ext cx="3327400" cy="438912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/>
              <a:t>Move Up</a:t>
            </a:r>
          </a:p>
          <a:p>
            <a:pPr marL="0" indent="0">
              <a:buNone/>
            </a:pPr>
            <a:r>
              <a:rPr lang="en-US"/>
              <a:t>Move Down</a:t>
            </a:r>
          </a:p>
          <a:p>
            <a:pPr marL="0" indent="0">
              <a:buNone/>
            </a:pPr>
            <a:r>
              <a:rPr lang="en-US"/>
              <a:t>Move Left</a:t>
            </a:r>
          </a:p>
          <a:p>
            <a:pPr marL="0" indent="0">
              <a:buNone/>
            </a:pPr>
            <a:r>
              <a:rPr lang="en-US"/>
              <a:t>Move Right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B075BC-C475-A372-D117-F432AF90E1C2}"/>
              </a:ext>
            </a:extLst>
          </p:cNvPr>
          <p:cNvSpPr/>
          <p:nvPr/>
        </p:nvSpPr>
        <p:spPr>
          <a:xfrm>
            <a:off x="4886960" y="111728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D23CE-D308-ACC3-87DC-86B5CCF253C8}"/>
              </a:ext>
            </a:extLst>
          </p:cNvPr>
          <p:cNvSpPr/>
          <p:nvPr/>
        </p:nvSpPr>
        <p:spPr>
          <a:xfrm>
            <a:off x="5486400" y="111728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E91CFF-069E-347C-8599-83642444EBCE}"/>
              </a:ext>
            </a:extLst>
          </p:cNvPr>
          <p:cNvSpPr/>
          <p:nvPr/>
        </p:nvSpPr>
        <p:spPr>
          <a:xfrm>
            <a:off x="6085840" y="111728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0933D-A37F-312B-D233-A3D143A13232}"/>
              </a:ext>
            </a:extLst>
          </p:cNvPr>
          <p:cNvSpPr/>
          <p:nvPr/>
        </p:nvSpPr>
        <p:spPr>
          <a:xfrm>
            <a:off x="6685280" y="111728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C0B14-6AF4-B07C-8570-B0AC201CF0B5}"/>
              </a:ext>
            </a:extLst>
          </p:cNvPr>
          <p:cNvSpPr/>
          <p:nvPr/>
        </p:nvSpPr>
        <p:spPr>
          <a:xfrm>
            <a:off x="7284720" y="111728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63180C-CC60-A55C-D1C1-483B9A522B76}"/>
              </a:ext>
            </a:extLst>
          </p:cNvPr>
          <p:cNvSpPr/>
          <p:nvPr/>
        </p:nvSpPr>
        <p:spPr>
          <a:xfrm>
            <a:off x="7884160" y="111728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9F76B7-5C53-D2FD-EF71-D92C5EAA44CE}"/>
              </a:ext>
            </a:extLst>
          </p:cNvPr>
          <p:cNvSpPr/>
          <p:nvPr/>
        </p:nvSpPr>
        <p:spPr>
          <a:xfrm>
            <a:off x="4886960" y="166592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7D2D1-3386-354F-9C02-5C7377E931C2}"/>
              </a:ext>
            </a:extLst>
          </p:cNvPr>
          <p:cNvSpPr/>
          <p:nvPr/>
        </p:nvSpPr>
        <p:spPr>
          <a:xfrm>
            <a:off x="5486400" y="166592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AA3023-48DE-8D28-A8FE-D85FE81B6121}"/>
              </a:ext>
            </a:extLst>
          </p:cNvPr>
          <p:cNvSpPr/>
          <p:nvPr/>
        </p:nvSpPr>
        <p:spPr>
          <a:xfrm>
            <a:off x="6085840" y="166592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EBDD0A-2981-D11D-BEF1-99EAC535E7D2}"/>
              </a:ext>
            </a:extLst>
          </p:cNvPr>
          <p:cNvSpPr/>
          <p:nvPr/>
        </p:nvSpPr>
        <p:spPr>
          <a:xfrm>
            <a:off x="6685280" y="1665920"/>
            <a:ext cx="599440" cy="5486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DFDF9-9CE5-D10D-AF9A-E93650D09ABF}"/>
              </a:ext>
            </a:extLst>
          </p:cNvPr>
          <p:cNvSpPr/>
          <p:nvPr/>
        </p:nvSpPr>
        <p:spPr>
          <a:xfrm>
            <a:off x="7284720" y="1665920"/>
            <a:ext cx="599440" cy="5486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867943-2D23-02A6-D452-8B5E3885CE3C}"/>
              </a:ext>
            </a:extLst>
          </p:cNvPr>
          <p:cNvSpPr/>
          <p:nvPr/>
        </p:nvSpPr>
        <p:spPr>
          <a:xfrm>
            <a:off x="7884160" y="1665920"/>
            <a:ext cx="599440" cy="5486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FFB1AC-4503-A8AE-9263-7D4FCBFEEF78}"/>
              </a:ext>
            </a:extLst>
          </p:cNvPr>
          <p:cNvSpPr/>
          <p:nvPr/>
        </p:nvSpPr>
        <p:spPr>
          <a:xfrm>
            <a:off x="4886960" y="221456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01FCB9-CE74-CA27-AC86-1DB3FEDE6379}"/>
              </a:ext>
            </a:extLst>
          </p:cNvPr>
          <p:cNvSpPr/>
          <p:nvPr/>
        </p:nvSpPr>
        <p:spPr>
          <a:xfrm>
            <a:off x="5486400" y="221456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74BCCB-D294-074D-1E45-0E13B758AFF8}"/>
              </a:ext>
            </a:extLst>
          </p:cNvPr>
          <p:cNvSpPr/>
          <p:nvPr/>
        </p:nvSpPr>
        <p:spPr>
          <a:xfrm>
            <a:off x="6085840" y="221456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8A551-2C7F-3FCE-CF6B-8D95AFAE2407}"/>
              </a:ext>
            </a:extLst>
          </p:cNvPr>
          <p:cNvSpPr/>
          <p:nvPr/>
        </p:nvSpPr>
        <p:spPr>
          <a:xfrm>
            <a:off x="6685280" y="221456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F97274-4304-3ABC-6E91-871E82B1A3C0}"/>
              </a:ext>
            </a:extLst>
          </p:cNvPr>
          <p:cNvSpPr/>
          <p:nvPr/>
        </p:nvSpPr>
        <p:spPr>
          <a:xfrm>
            <a:off x="7284720" y="221456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3E3AF0-63DC-94B4-6798-7F2B57F1755B}"/>
              </a:ext>
            </a:extLst>
          </p:cNvPr>
          <p:cNvSpPr/>
          <p:nvPr/>
        </p:nvSpPr>
        <p:spPr>
          <a:xfrm>
            <a:off x="7884160" y="221456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1254CC-5BE7-ACC0-4A01-F75FC904005A}"/>
              </a:ext>
            </a:extLst>
          </p:cNvPr>
          <p:cNvSpPr/>
          <p:nvPr/>
        </p:nvSpPr>
        <p:spPr>
          <a:xfrm>
            <a:off x="4886960" y="2763200"/>
            <a:ext cx="599440" cy="548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632EB0-B6B6-C240-42F2-2CFE9E4E65DE}"/>
              </a:ext>
            </a:extLst>
          </p:cNvPr>
          <p:cNvSpPr/>
          <p:nvPr/>
        </p:nvSpPr>
        <p:spPr>
          <a:xfrm>
            <a:off x="5486400" y="2763200"/>
            <a:ext cx="599440" cy="5486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AC42F0-A652-64DD-3B1E-AB79B3A0C991}"/>
              </a:ext>
            </a:extLst>
          </p:cNvPr>
          <p:cNvSpPr/>
          <p:nvPr/>
        </p:nvSpPr>
        <p:spPr>
          <a:xfrm>
            <a:off x="6085840" y="2763200"/>
            <a:ext cx="599440" cy="5486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920374-157D-29CE-639F-6DB15C87ECD6}"/>
              </a:ext>
            </a:extLst>
          </p:cNvPr>
          <p:cNvSpPr/>
          <p:nvPr/>
        </p:nvSpPr>
        <p:spPr>
          <a:xfrm>
            <a:off x="6685280" y="2763200"/>
            <a:ext cx="599440" cy="5486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34F814-A752-56EC-CC9F-32C24DE17B74}"/>
              </a:ext>
            </a:extLst>
          </p:cNvPr>
          <p:cNvSpPr/>
          <p:nvPr/>
        </p:nvSpPr>
        <p:spPr>
          <a:xfrm>
            <a:off x="7284720" y="276320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43D58F-73DE-9317-A6A5-EDAC81A0CA17}"/>
              </a:ext>
            </a:extLst>
          </p:cNvPr>
          <p:cNvSpPr/>
          <p:nvPr/>
        </p:nvSpPr>
        <p:spPr>
          <a:xfrm>
            <a:off x="7884160" y="2763200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322164-0ECB-3AB4-01D0-CDC7613A4336}"/>
              </a:ext>
            </a:extLst>
          </p:cNvPr>
          <p:cNvSpPr/>
          <p:nvPr/>
        </p:nvSpPr>
        <p:spPr>
          <a:xfrm>
            <a:off x="4886960" y="331184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18602F-5CE0-F7FD-505E-2AD2F75DEE72}"/>
              </a:ext>
            </a:extLst>
          </p:cNvPr>
          <p:cNvSpPr/>
          <p:nvPr/>
        </p:nvSpPr>
        <p:spPr>
          <a:xfrm>
            <a:off x="5486400" y="331184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A8A0B2-303D-A0FD-D0F8-0F49138203FA}"/>
              </a:ext>
            </a:extLst>
          </p:cNvPr>
          <p:cNvSpPr/>
          <p:nvPr/>
        </p:nvSpPr>
        <p:spPr>
          <a:xfrm>
            <a:off x="6085840" y="331184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811805-888A-3624-5943-6BE52B8CD21F}"/>
              </a:ext>
            </a:extLst>
          </p:cNvPr>
          <p:cNvSpPr/>
          <p:nvPr/>
        </p:nvSpPr>
        <p:spPr>
          <a:xfrm>
            <a:off x="6685280" y="331184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270806-D77B-6477-E6B4-6E502450393F}"/>
              </a:ext>
            </a:extLst>
          </p:cNvPr>
          <p:cNvSpPr/>
          <p:nvPr/>
        </p:nvSpPr>
        <p:spPr>
          <a:xfrm>
            <a:off x="7284720" y="331184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12F026-3F36-A8D1-840B-14E43025F133}"/>
              </a:ext>
            </a:extLst>
          </p:cNvPr>
          <p:cNvSpPr/>
          <p:nvPr/>
        </p:nvSpPr>
        <p:spPr>
          <a:xfrm>
            <a:off x="7884160" y="331184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3B5B44-17F7-B27B-EEC8-C2C7CDC43835}"/>
              </a:ext>
            </a:extLst>
          </p:cNvPr>
          <p:cNvSpPr/>
          <p:nvPr/>
        </p:nvSpPr>
        <p:spPr>
          <a:xfrm>
            <a:off x="4886960" y="386048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62037F-21E2-16C5-7138-0D52214DBC60}"/>
              </a:ext>
            </a:extLst>
          </p:cNvPr>
          <p:cNvSpPr/>
          <p:nvPr/>
        </p:nvSpPr>
        <p:spPr>
          <a:xfrm>
            <a:off x="5486400" y="386048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C5C64F-F4B8-C08A-847D-F6FF109A2ED5}"/>
              </a:ext>
            </a:extLst>
          </p:cNvPr>
          <p:cNvSpPr/>
          <p:nvPr/>
        </p:nvSpPr>
        <p:spPr>
          <a:xfrm>
            <a:off x="6085840" y="3860482"/>
            <a:ext cx="599440" cy="5486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5F4F95-1C94-1572-2310-BA087C54B3E9}"/>
              </a:ext>
            </a:extLst>
          </p:cNvPr>
          <p:cNvSpPr/>
          <p:nvPr/>
        </p:nvSpPr>
        <p:spPr>
          <a:xfrm>
            <a:off x="6685280" y="3860482"/>
            <a:ext cx="599440" cy="5486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148670-9CFE-0E78-D9B3-9E0112F57253}"/>
              </a:ext>
            </a:extLst>
          </p:cNvPr>
          <p:cNvSpPr/>
          <p:nvPr/>
        </p:nvSpPr>
        <p:spPr>
          <a:xfrm>
            <a:off x="7284720" y="3860482"/>
            <a:ext cx="599440" cy="5486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FB256F-124D-6580-3CF1-232B0A93F8EB}"/>
              </a:ext>
            </a:extLst>
          </p:cNvPr>
          <p:cNvSpPr/>
          <p:nvPr/>
        </p:nvSpPr>
        <p:spPr>
          <a:xfrm>
            <a:off x="7884160" y="3860482"/>
            <a:ext cx="599440" cy="5486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2DF940-5AB8-EC04-2087-7822D7898596}"/>
              </a:ext>
            </a:extLst>
          </p:cNvPr>
          <p:cNvSpPr/>
          <p:nvPr/>
        </p:nvSpPr>
        <p:spPr>
          <a:xfrm>
            <a:off x="4886960" y="440912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620E2D-B2DB-5027-5ADA-35405A61ED1B}"/>
              </a:ext>
            </a:extLst>
          </p:cNvPr>
          <p:cNvSpPr/>
          <p:nvPr/>
        </p:nvSpPr>
        <p:spPr>
          <a:xfrm>
            <a:off x="5486400" y="440912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531327-2CD3-F145-B86D-AD75ECBA98E7}"/>
              </a:ext>
            </a:extLst>
          </p:cNvPr>
          <p:cNvSpPr/>
          <p:nvPr/>
        </p:nvSpPr>
        <p:spPr>
          <a:xfrm>
            <a:off x="6085840" y="440912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8F60DD-82E9-C435-2993-57DA903EB7F9}"/>
              </a:ext>
            </a:extLst>
          </p:cNvPr>
          <p:cNvSpPr/>
          <p:nvPr/>
        </p:nvSpPr>
        <p:spPr>
          <a:xfrm>
            <a:off x="6685280" y="440912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A8339C-9F09-3AC9-3839-E825BB961AFC}"/>
              </a:ext>
            </a:extLst>
          </p:cNvPr>
          <p:cNvSpPr/>
          <p:nvPr/>
        </p:nvSpPr>
        <p:spPr>
          <a:xfrm>
            <a:off x="7284720" y="440912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AB2F51-2AB6-22E7-A336-3F8023A2A5B4}"/>
              </a:ext>
            </a:extLst>
          </p:cNvPr>
          <p:cNvSpPr/>
          <p:nvPr/>
        </p:nvSpPr>
        <p:spPr>
          <a:xfrm>
            <a:off x="7884160" y="440912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032D77-5636-20AB-05F2-6ADF9D0035FE}"/>
              </a:ext>
            </a:extLst>
          </p:cNvPr>
          <p:cNvSpPr/>
          <p:nvPr/>
        </p:nvSpPr>
        <p:spPr>
          <a:xfrm>
            <a:off x="4886960" y="495776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7EE07-8779-7897-BE70-44569BEB4DE6}"/>
              </a:ext>
            </a:extLst>
          </p:cNvPr>
          <p:cNvSpPr/>
          <p:nvPr/>
        </p:nvSpPr>
        <p:spPr>
          <a:xfrm>
            <a:off x="5486400" y="495776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73F636-8466-70DB-8BF2-1E94908A8565}"/>
              </a:ext>
            </a:extLst>
          </p:cNvPr>
          <p:cNvSpPr/>
          <p:nvPr/>
        </p:nvSpPr>
        <p:spPr>
          <a:xfrm>
            <a:off x="6085840" y="495776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DE471-14B8-D8C4-9C20-368EC2FE4385}"/>
              </a:ext>
            </a:extLst>
          </p:cNvPr>
          <p:cNvSpPr/>
          <p:nvPr/>
        </p:nvSpPr>
        <p:spPr>
          <a:xfrm>
            <a:off x="6685280" y="495776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DBCB5D-4341-D70C-0E73-529A1485FE6C}"/>
              </a:ext>
            </a:extLst>
          </p:cNvPr>
          <p:cNvSpPr/>
          <p:nvPr/>
        </p:nvSpPr>
        <p:spPr>
          <a:xfrm>
            <a:off x="7284720" y="495776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1DD50E-C273-F135-26A6-91C0B63E0CCC}"/>
              </a:ext>
            </a:extLst>
          </p:cNvPr>
          <p:cNvSpPr/>
          <p:nvPr/>
        </p:nvSpPr>
        <p:spPr>
          <a:xfrm>
            <a:off x="7884160" y="4957762"/>
            <a:ext cx="59944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7933A6A-2B1B-B5E7-49F6-6DB579FE30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70" y="1212530"/>
            <a:ext cx="358140" cy="35814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0E1E6B-2011-FD17-58A9-8D001D166F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834" y="4996339"/>
            <a:ext cx="377564" cy="471486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C22AB39-168A-6B42-3F9F-749E90D01BC7}"/>
              </a:ext>
            </a:extLst>
          </p:cNvPr>
          <p:cNvSpPr/>
          <p:nvPr/>
        </p:nvSpPr>
        <p:spPr>
          <a:xfrm>
            <a:off x="9235442" y="4996339"/>
            <a:ext cx="1960878" cy="47148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Run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9D5DA7A-507F-F8E1-5578-86708F3852D0}"/>
              </a:ext>
            </a:extLst>
          </p:cNvPr>
          <p:cNvSpPr txBox="1">
            <a:spLocks/>
          </p:cNvSpPr>
          <p:nvPr/>
        </p:nvSpPr>
        <p:spPr>
          <a:xfrm>
            <a:off x="193040" y="1026160"/>
            <a:ext cx="4094480" cy="432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Mario di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FF1CF2-F337-1A28-BFBC-A311C39BEF48}"/>
              </a:ext>
            </a:extLst>
          </p:cNvPr>
          <p:cNvCxnSpPr>
            <a:cxnSpLocks/>
          </p:cNvCxnSpPr>
          <p:nvPr/>
        </p:nvCxnSpPr>
        <p:spPr>
          <a:xfrm>
            <a:off x="193040" y="681037"/>
            <a:ext cx="1165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3E90530-BE57-848C-D0D1-BC10C726B0B5}"/>
              </a:ext>
            </a:extLst>
          </p:cNvPr>
          <p:cNvSpPr/>
          <p:nvPr/>
        </p:nvSpPr>
        <p:spPr>
          <a:xfrm>
            <a:off x="4775200" y="1026160"/>
            <a:ext cx="7223760" cy="461930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3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E483-1078-E59C-3502-3C26B207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209551"/>
            <a:ext cx="11252200" cy="471486"/>
          </a:xfrm>
        </p:spPr>
        <p:txBody>
          <a:bodyPr>
            <a:normAutofit/>
          </a:bodyPr>
          <a:lstStyle/>
          <a:p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Nhúng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OpenStreetMap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9D5DA7A-507F-F8E1-5578-86708F3852D0}"/>
              </a:ext>
            </a:extLst>
          </p:cNvPr>
          <p:cNvSpPr txBox="1">
            <a:spLocks/>
          </p:cNvSpPr>
          <p:nvPr/>
        </p:nvSpPr>
        <p:spPr>
          <a:xfrm>
            <a:off x="193040" y="905164"/>
            <a:ext cx="4917440" cy="4448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click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show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FF1CF2-F337-1A28-BFBC-A311C39BEF48}"/>
              </a:ext>
            </a:extLst>
          </p:cNvPr>
          <p:cNvCxnSpPr>
            <a:cxnSpLocks/>
          </p:cNvCxnSpPr>
          <p:nvPr/>
        </p:nvCxnSpPr>
        <p:spPr>
          <a:xfrm>
            <a:off x="193040" y="681037"/>
            <a:ext cx="1165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06400" y="1737360"/>
            <a:ext cx="10947401" cy="491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493" y="2063669"/>
            <a:ext cx="5952719" cy="44895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0" name="Rectangle 69"/>
          <p:cNvSpPr/>
          <p:nvPr/>
        </p:nvSpPr>
        <p:spPr>
          <a:xfrm>
            <a:off x="1391920" y="2672080"/>
            <a:ext cx="3586480" cy="457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Địa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, </a:t>
            </a:r>
            <a:r>
              <a:rPr lang="en-US" err="1"/>
              <a:t>tọa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1</a:t>
            </a:r>
          </a:p>
        </p:txBody>
      </p:sp>
      <p:sp>
        <p:nvSpPr>
          <p:cNvPr id="73" name="Down Arrow 72"/>
          <p:cNvSpPr/>
          <p:nvPr/>
        </p:nvSpPr>
        <p:spPr>
          <a:xfrm>
            <a:off x="5984240" y="1634312"/>
            <a:ext cx="250305" cy="247045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301493" y="808335"/>
            <a:ext cx="218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Click </a:t>
            </a:r>
            <a:r>
              <a:rPr lang="en-US" err="1">
                <a:solidFill>
                  <a:srgbClr val="FF0000"/>
                </a:solidFill>
              </a:rPr>
              <a:t>sẽ</a:t>
            </a:r>
            <a:r>
              <a:rPr lang="en-US">
                <a:solidFill>
                  <a:srgbClr val="FF0000"/>
                </a:solidFill>
              </a:rPr>
              <a:t> view </a:t>
            </a:r>
            <a:r>
              <a:rPr lang="en-US" err="1">
                <a:solidFill>
                  <a:srgbClr val="FF0000"/>
                </a:solidFill>
              </a:rPr>
              <a:t>địa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chỉ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của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điểm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bắt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đầu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và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tọa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độ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lên</a:t>
            </a:r>
            <a:r>
              <a:rPr lang="en-US">
                <a:solidFill>
                  <a:srgbClr val="FF0000"/>
                </a:solidFill>
              </a:rPr>
              <a:t> Text box</a:t>
            </a:r>
          </a:p>
        </p:txBody>
      </p:sp>
      <p:sp>
        <p:nvSpPr>
          <p:cNvPr id="75" name="Down Arrow 74"/>
          <p:cNvSpPr/>
          <p:nvPr/>
        </p:nvSpPr>
        <p:spPr>
          <a:xfrm>
            <a:off x="10005573" y="1604367"/>
            <a:ext cx="266187" cy="263159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9093200" y="681037"/>
            <a:ext cx="218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Click </a:t>
            </a:r>
            <a:r>
              <a:rPr lang="en-US" err="1">
                <a:solidFill>
                  <a:srgbClr val="FF0000"/>
                </a:solidFill>
              </a:rPr>
              <a:t>sẽ</a:t>
            </a:r>
            <a:r>
              <a:rPr lang="en-US">
                <a:solidFill>
                  <a:srgbClr val="FF0000"/>
                </a:solidFill>
              </a:rPr>
              <a:t> view </a:t>
            </a:r>
            <a:r>
              <a:rPr lang="en-US" err="1">
                <a:solidFill>
                  <a:srgbClr val="FF0000"/>
                </a:solidFill>
              </a:rPr>
              <a:t>địa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chỉ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của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điểm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kết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thúc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và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tọa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độ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lên</a:t>
            </a:r>
            <a:r>
              <a:rPr lang="en-US">
                <a:solidFill>
                  <a:srgbClr val="FF0000"/>
                </a:solidFill>
              </a:rPr>
              <a:t> Text box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06400" y="2672080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Bắt</a:t>
            </a:r>
            <a:r>
              <a:rPr lang="en-US"/>
              <a:t> </a:t>
            </a:r>
            <a:r>
              <a:rPr lang="en-US" err="1"/>
              <a:t>đầu</a:t>
            </a:r>
            <a:endParaRPr lang="en-US"/>
          </a:p>
        </p:txBody>
      </p:sp>
      <p:cxnSp>
        <p:nvCxnSpPr>
          <p:cNvPr id="79" name="Straight Arrow Connector 78"/>
          <p:cNvCxnSpPr>
            <a:endCxn id="70" idx="0"/>
          </p:cNvCxnSpPr>
          <p:nvPr/>
        </p:nvCxnSpPr>
        <p:spPr>
          <a:xfrm flipH="1">
            <a:off x="3185160" y="1604367"/>
            <a:ext cx="3581400" cy="1067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391920" y="3778460"/>
            <a:ext cx="3586480" cy="457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Địa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, </a:t>
            </a:r>
            <a:r>
              <a:rPr lang="en-US" err="1"/>
              <a:t>tọa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06400" y="3778460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thúc</a:t>
            </a:r>
            <a:endParaRPr lang="en-US"/>
          </a:p>
        </p:txBody>
      </p:sp>
      <p:cxnSp>
        <p:nvCxnSpPr>
          <p:cNvPr id="83" name="Straight Arrow Connector 82"/>
          <p:cNvCxnSpPr>
            <a:endCxn id="80" idx="0"/>
          </p:cNvCxnSpPr>
          <p:nvPr/>
        </p:nvCxnSpPr>
        <p:spPr>
          <a:xfrm flipH="1">
            <a:off x="3185160" y="1513233"/>
            <a:ext cx="7325361" cy="2265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1390907" y="4590003"/>
            <a:ext cx="1463040" cy="498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đi</a:t>
            </a:r>
            <a:endParaRPr lang="en-US"/>
          </a:p>
        </p:txBody>
      </p:sp>
      <p:sp>
        <p:nvSpPr>
          <p:cNvPr id="85" name="Down Arrow 84"/>
          <p:cNvSpPr/>
          <p:nvPr/>
        </p:nvSpPr>
        <p:spPr>
          <a:xfrm flipV="1">
            <a:off x="1406146" y="4871535"/>
            <a:ext cx="331213" cy="70659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030226" y="5554084"/>
            <a:ext cx="3419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Click </a:t>
            </a:r>
            <a:r>
              <a:rPr lang="en-US" err="1">
                <a:solidFill>
                  <a:srgbClr val="FF0000"/>
                </a:solidFill>
              </a:rPr>
              <a:t>sẽ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gọi</a:t>
            </a:r>
            <a:r>
              <a:rPr lang="en-US">
                <a:solidFill>
                  <a:srgbClr val="FF0000"/>
                </a:solidFill>
              </a:rPr>
              <a:t> API </a:t>
            </a:r>
            <a:r>
              <a:rPr lang="en-US" err="1">
                <a:solidFill>
                  <a:srgbClr val="FF0000"/>
                </a:solidFill>
              </a:rPr>
              <a:t>để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trả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về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và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hiển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thị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đường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đi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giữa</a:t>
            </a:r>
            <a:r>
              <a:rPr lang="en-US">
                <a:solidFill>
                  <a:srgbClr val="FF0000"/>
                </a:solidFill>
              </a:rPr>
              <a:t> 2 </a:t>
            </a:r>
            <a:r>
              <a:rPr lang="en-US" err="1">
                <a:solidFill>
                  <a:srgbClr val="FF0000"/>
                </a:solidFill>
              </a:rPr>
              <a:t>điểm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trên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bản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đồ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90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E483-1078-E59C-3502-3C26B207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209551"/>
            <a:ext cx="11252200" cy="471486"/>
          </a:xfrm>
        </p:spPr>
        <p:txBody>
          <a:bodyPr>
            <a:normAutofit/>
          </a:bodyPr>
          <a:lstStyle/>
          <a:p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6: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9D5DA7A-507F-F8E1-5578-86708F3852D0}"/>
              </a:ext>
            </a:extLst>
          </p:cNvPr>
          <p:cNvSpPr txBox="1">
            <a:spLocks/>
          </p:cNvSpPr>
          <p:nvPr/>
        </p:nvSpPr>
        <p:spPr>
          <a:xfrm>
            <a:off x="193039" y="905165"/>
            <a:ext cx="11316971" cy="7267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update</a:t>
            </a:r>
          </a:p>
          <a:p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react-chartjs-2.js.org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FF1CF2-F337-1A28-BFBC-A311C39BEF48}"/>
              </a:ext>
            </a:extLst>
          </p:cNvPr>
          <p:cNvCxnSpPr>
            <a:cxnSpLocks/>
          </p:cNvCxnSpPr>
          <p:nvPr/>
        </p:nvCxnSpPr>
        <p:spPr>
          <a:xfrm>
            <a:off x="193040" y="681037"/>
            <a:ext cx="1165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06400" y="1737360"/>
            <a:ext cx="10947401" cy="491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80552"/>
              </p:ext>
            </p:extLst>
          </p:nvPr>
        </p:nvGraphicFramePr>
        <p:xfrm>
          <a:off x="728980" y="2034116"/>
          <a:ext cx="2139950" cy="443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97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97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97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97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97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97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97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97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97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6343650" y="1863729"/>
            <a:ext cx="0" cy="466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97930" y="6539861"/>
            <a:ext cx="4846320" cy="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43650" y="4709160"/>
            <a:ext cx="274320" cy="181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617970" y="5354001"/>
            <a:ext cx="308610" cy="11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926580" y="4983480"/>
            <a:ext cx="274319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08518" y="4251961"/>
            <a:ext cx="300991" cy="22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531101" y="3817621"/>
            <a:ext cx="252728" cy="271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566160" y="4400550"/>
            <a:ext cx="1920240" cy="48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787634" y="4709159"/>
            <a:ext cx="278132" cy="181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100056" y="3817620"/>
            <a:ext cx="252728" cy="271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352784" y="5918840"/>
            <a:ext cx="294636" cy="63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10101" y="1852299"/>
            <a:ext cx="33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64274" y="6117824"/>
            <a:ext cx="33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8244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E483-1078-E59C-3502-3C26B207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209551"/>
            <a:ext cx="11252200" cy="471486"/>
          </a:xfrm>
        </p:spPr>
        <p:txBody>
          <a:bodyPr>
            <a:normAutofit/>
          </a:bodyPr>
          <a:lstStyle/>
          <a:p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7: Export data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excel, pdf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9D5DA7A-507F-F8E1-5578-86708F3852D0}"/>
              </a:ext>
            </a:extLst>
          </p:cNvPr>
          <p:cNvSpPr txBox="1">
            <a:spLocks/>
          </p:cNvSpPr>
          <p:nvPr/>
        </p:nvSpPr>
        <p:spPr>
          <a:xfrm>
            <a:off x="193039" y="905165"/>
            <a:ext cx="11316971" cy="726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2 button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export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excel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PDF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FF1CF2-F337-1A28-BFBC-A311C39BEF48}"/>
              </a:ext>
            </a:extLst>
          </p:cNvPr>
          <p:cNvCxnSpPr>
            <a:cxnSpLocks/>
          </p:cNvCxnSpPr>
          <p:nvPr/>
        </p:nvCxnSpPr>
        <p:spPr>
          <a:xfrm>
            <a:off x="193040" y="681037"/>
            <a:ext cx="1165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06400" y="1737360"/>
            <a:ext cx="10947401" cy="491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374064"/>
              </p:ext>
            </p:extLst>
          </p:nvPr>
        </p:nvGraphicFramePr>
        <p:xfrm>
          <a:off x="738909" y="3638357"/>
          <a:ext cx="10233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6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6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userloginID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Fullname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Điện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thoại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Địa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chỉ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Pham Q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hlinkClick r:id="rId2"/>
                        </a:rPr>
                        <a:t>aa@gmail.com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09123457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Tran Van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hlinkClick r:id="rId3"/>
                        </a:rPr>
                        <a:t>bbb@gmail.com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09124566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Le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thi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ccc@gmail.com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09134524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451273" y="3131126"/>
            <a:ext cx="1228436" cy="43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excel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758218" y="3131126"/>
            <a:ext cx="1228436" cy="434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PDF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3164" y="1828800"/>
            <a:ext cx="449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Click </a:t>
            </a:r>
            <a:r>
              <a:rPr lang="en-US" err="1">
                <a:solidFill>
                  <a:srgbClr val="FF0000"/>
                </a:solidFill>
              </a:rPr>
              <a:t>thì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xuất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bảng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dữ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liệu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ra</a:t>
            </a:r>
            <a:r>
              <a:rPr lang="en-US">
                <a:solidFill>
                  <a:srgbClr val="FF0000"/>
                </a:solidFill>
              </a:rPr>
              <a:t> file excel </a:t>
            </a:r>
            <a:r>
              <a:rPr lang="en-US" err="1">
                <a:solidFill>
                  <a:srgbClr val="FF0000"/>
                </a:solidFill>
              </a:rPr>
              <a:t>và</a:t>
            </a:r>
            <a:r>
              <a:rPr lang="en-US">
                <a:solidFill>
                  <a:srgbClr val="FF0000"/>
                </a:solidFill>
              </a:rPr>
              <a:t> file PDF</a:t>
            </a:r>
          </a:p>
        </p:txBody>
      </p:sp>
      <p:sp>
        <p:nvSpPr>
          <p:cNvPr id="9" name="Down Arrow 8"/>
          <p:cNvSpPr/>
          <p:nvPr/>
        </p:nvSpPr>
        <p:spPr>
          <a:xfrm>
            <a:off x="8737600" y="2225964"/>
            <a:ext cx="424873" cy="90516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10261600" y="2252189"/>
            <a:ext cx="424873" cy="90516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4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Bài tập 1: Thao tác với Data Table</vt:lpstr>
      <vt:lpstr>Bài tập 2: Hiển thị ảnh (image) theo lưới (Grid)</vt:lpstr>
      <vt:lpstr>Bài tập 3: Vẽ mê cung</vt:lpstr>
      <vt:lpstr>Bài tập 4: Tạo simulation đối tượng di chuyển theo lịch trình được lập</vt:lpstr>
      <vt:lpstr>Bài tập 5: Nhúng và tương tác với bản đồ OpenStreetMap</vt:lpstr>
      <vt:lpstr>Bài tập 6: Vẽ biểu đồ</vt:lpstr>
      <vt:lpstr>Bài tập 7: Export data dạng excel, pdf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Dung PHAM</dc:creator>
  <cp:revision>7</cp:revision>
  <dcterms:created xsi:type="dcterms:W3CDTF">2022-05-14T01:03:02Z</dcterms:created>
  <dcterms:modified xsi:type="dcterms:W3CDTF">2024-03-14T09:46:42Z</dcterms:modified>
</cp:coreProperties>
</file>