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25" r:id="rId5"/>
    <p:sldId id="329" r:id="rId6"/>
    <p:sldId id="33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Bảo mật hệ thống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EZCode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performance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Hệ thống web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2144E2-D60B-B1F6-9209-34FBCC6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71600"/>
            <a:ext cx="9820656" cy="4836889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Mirjam Nilsson​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mirjam@contoso.com | 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{71C619F6-170F-4B21-AF26-E35CDB5D888F}tf67061901_win32</Template>
  <TotalTime>66</TotalTime>
  <Words>27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Daytona Condensed Light</vt:lpstr>
      <vt:lpstr>Posterama</vt:lpstr>
      <vt:lpstr>Office Theme</vt:lpstr>
      <vt:lpstr>Bảo mật hệ thống</vt:lpstr>
      <vt:lpstr>Quarterly performance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Truong Tuan Ngo</dc:creator>
  <cp:lastModifiedBy>Truong Tuan Ngo</cp:lastModifiedBy>
  <cp:revision>5</cp:revision>
  <dcterms:created xsi:type="dcterms:W3CDTF">2023-04-23T04:12:42Z</dcterms:created>
  <dcterms:modified xsi:type="dcterms:W3CDTF">2023-04-23T05:19:39Z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