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17"/>
  </p:notesMasterIdLst>
  <p:handoutMasterIdLst>
    <p:handoutMasterId r:id="rId18"/>
  </p:handoutMasterIdLst>
  <p:sldIdLst>
    <p:sldId id="268" r:id="rId5"/>
    <p:sldId id="272" r:id="rId6"/>
    <p:sldId id="273" r:id="rId7"/>
    <p:sldId id="261" r:id="rId8"/>
    <p:sldId id="274" r:id="rId9"/>
    <p:sldId id="275" r:id="rId10"/>
    <p:sldId id="276" r:id="rId11"/>
    <p:sldId id="278" r:id="rId12"/>
    <p:sldId id="279" r:id="rId13"/>
    <p:sldId id="280" r:id="rId14"/>
    <p:sldId id="277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35" autoAdjust="0"/>
  </p:normalViewPr>
  <p:slideViewPr>
    <p:cSldViewPr snapToGrid="0" snapToObjects="1">
      <p:cViewPr varScale="1">
        <p:scale>
          <a:sx n="64" d="100"/>
          <a:sy n="64" d="100"/>
        </p:scale>
        <p:origin x="4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Lấy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mẫu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Đọc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3" custAng="8100000" custLinFactNeighborY="-8586"/>
      <dgm:spPr>
        <a:prstGeom prst="teardrop">
          <a:avLst/>
        </a:prstGeom>
      </dgm:spPr>
    </dgm:pt>
    <dgm:pt modelId="{CEC3BB2D-F9F1-4489-93C4-A156AC3849E7}" type="pres">
      <dgm:prSet presAssocID="{41CDB9B8-E81E-41E7-AE89-8F6EDFC88D92}" presName="iconRect" presStyleLbl="node1" presStyleIdx="0" presStyleCnt="3" custLinFactNeighborY="-22919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9D599636-89FD-41B5-970D-9F8617BA295C}" type="pres">
      <dgm:prSet presAssocID="{BA791450-8D1E-4A6F-B71D-2984D9E245C4}" presName="sibTrans" presStyleCnt="0"/>
      <dgm:spPr/>
    </dgm:pt>
    <dgm:pt modelId="{E765D845-767A-46E9-BD73-B0B0E82FE9B0}" type="pres">
      <dgm:prSet presAssocID="{4D7D34C7-9466-4514-BF51-7396C17436B5}" presName="compNode" presStyleCnt="0"/>
      <dgm:spPr/>
    </dgm:pt>
    <dgm:pt modelId="{F82A6E7C-4234-4816-9EB8-ED399009E25C}" type="pres">
      <dgm:prSet presAssocID="{4D7D34C7-9466-4514-BF51-7396C17436B5}" presName="iconBgRect" presStyleLbl="bgShp" presStyleIdx="1" presStyleCnt="3" custAng="8100000" custLinFactNeighborY="-8586"/>
      <dgm:spPr>
        <a:prstGeom prst="teardrop">
          <a:avLst/>
        </a:prstGeom>
      </dgm:spPr>
    </dgm:pt>
    <dgm:pt modelId="{8BA5F9BB-3E28-4026-A392-7F4C0A3085E2}" type="pres">
      <dgm:prSet presAssocID="{4D7D34C7-9466-4514-BF51-7396C17436B5}" presName="iconRect" presStyleLbl="node1" presStyleIdx="1" presStyleCnt="3" custLinFactNeighborX="-2010" custLinFactNeighborY="-94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DC8182C7-C8E0-4DAE-B344-FE508B06E860}" type="pres">
      <dgm:prSet presAssocID="{4D7D34C7-9466-4514-BF51-7396C17436B5}" presName="spaceRect" presStyleCnt="0"/>
      <dgm:spPr/>
    </dgm:pt>
    <dgm:pt modelId="{529F61D3-444E-4541-AC4F-326FDA9BEAF3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A999AABC-CAD9-4E1C-B78B-2BECA8D43C27}" type="pres">
      <dgm:prSet presAssocID="{483498F9-A0C2-4668-85AB-D8E6E254F73B}" presName="sibTrans" presStyleCnt="0"/>
      <dgm:spPr/>
    </dgm:pt>
    <dgm:pt modelId="{DB99A9BB-B1B8-433F-A4FA-6F31B826EE48}" type="pres">
      <dgm:prSet presAssocID="{8E185869-F0D4-43E2-B08A-2F3E83EE98F3}" presName="compNode" presStyleCnt="0"/>
      <dgm:spPr/>
    </dgm:pt>
    <dgm:pt modelId="{CA848760-99D5-488A-AFB3-9EA6BD946B87}" type="pres">
      <dgm:prSet presAssocID="{8E185869-F0D4-43E2-B08A-2F3E83EE98F3}" presName="iconBgRect" presStyleLbl="bgShp" presStyleIdx="2" presStyleCnt="3" custAng="8100000" custLinFactNeighborY="-8586"/>
      <dgm:spPr>
        <a:prstGeom prst="teardrop">
          <a:avLst/>
        </a:prstGeom>
      </dgm:spPr>
    </dgm:pt>
    <dgm:pt modelId="{FD5546ED-1D49-469E-BE29-17C87FAFD7C8}" type="pres">
      <dgm:prSet presAssocID="{8E185869-F0D4-43E2-B08A-2F3E83EE98F3}" presName="iconRect" presStyleLbl="node1" presStyleIdx="2" presStyleCnt="3" custLinFactNeighborX="-2106" custLinFactNeighborY="-7129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mp"/>
        </a:ext>
      </dgm:extLst>
    </dgm:pt>
    <dgm:pt modelId="{408A0B1B-BC17-40DB-A76F-65541C3B4325}" type="pres">
      <dgm:prSet presAssocID="{8E185869-F0D4-43E2-B08A-2F3E83EE98F3}" presName="spaceRect" presStyleCnt="0"/>
      <dgm:spPr/>
    </dgm:pt>
    <dgm:pt modelId="{3360347C-5C69-4C15-9A6A-3E9A9E20C3DA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8CC9585-55E8-40A4-A809-29E25A9015CC}" type="presOf" srcId="{7B62DEA7-9DCD-4B2E-9DC5-BE121C266AFD}" destId="{87B1B46A-CA1D-4445-8579-F40C78A1880B}" srcOrd="0" destOrd="0" presId="urn:microsoft.com/office/officeart/2018/5/layout/IconCircleLabelList"/>
    <dgm:cxn modelId="{F7DB8392-31E3-477A-A254-EC2D4671CF89}" type="presOf" srcId="{8E185869-F0D4-43E2-B08A-2F3E83EE98F3}" destId="{3360347C-5C69-4C15-9A6A-3E9A9E20C3DA}" srcOrd="0" destOrd="0" presId="urn:microsoft.com/office/officeart/2018/5/layout/IconCircleLabelList"/>
    <dgm:cxn modelId="{12C7ECAA-870C-4BC5-B94F-86BC6BF51248}" type="presOf" srcId="{4D7D34C7-9466-4514-BF51-7396C17436B5}" destId="{529F61D3-444E-4541-AC4F-326FDA9BEAF3}" srcOrd="0" destOrd="0" presId="urn:microsoft.com/office/officeart/2018/5/layout/IconCircleLabelList"/>
    <dgm:cxn modelId="{A156FDB9-1268-44F0-AF36-D78B64A92BFB}" type="presOf" srcId="{41CDB9B8-E81E-41E7-AE89-8F6EDFC88D92}" destId="{7600CD1A-2D28-4054-8809-838E618A0595}" srcOrd="0" destOrd="0" presId="urn:microsoft.com/office/officeart/2018/5/layout/IconCircleLabelList"/>
    <dgm:cxn modelId="{43AF2DBA-4DDB-4A8A-8186-9FFE6DD0B5CB}" type="presParOf" srcId="{87B1B46A-CA1D-4445-8579-F40C78A1880B}" destId="{B78F77A9-D452-4F3F-ADF1-08124CDCB940}" srcOrd="0" destOrd="0" presId="urn:microsoft.com/office/officeart/2018/5/layout/IconCircleLabelList"/>
    <dgm:cxn modelId="{1AD31892-667A-493E-8809-A2C4F09B3F86}" type="presParOf" srcId="{B78F77A9-D452-4F3F-ADF1-08124CDCB940}" destId="{223CEBFB-B6C0-4518-9E76-B1250D3AEE20}" srcOrd="0" destOrd="0" presId="urn:microsoft.com/office/officeart/2018/5/layout/IconCircleLabelList"/>
    <dgm:cxn modelId="{71A91791-112A-4BF8-BB7F-AACC90BDEFE6}" type="presParOf" srcId="{B78F77A9-D452-4F3F-ADF1-08124CDCB940}" destId="{CEC3BB2D-F9F1-4489-93C4-A156AC3849E7}" srcOrd="1" destOrd="0" presId="urn:microsoft.com/office/officeart/2018/5/layout/IconCircleLabelList"/>
    <dgm:cxn modelId="{30FCF27E-9045-40F3-B697-8174D7A7BD5C}" type="presParOf" srcId="{B78F77A9-D452-4F3F-ADF1-08124CDCB940}" destId="{99D442A7-5D31-4CD1-A931-5F3D628718C8}" srcOrd="2" destOrd="0" presId="urn:microsoft.com/office/officeart/2018/5/layout/IconCircleLabelList"/>
    <dgm:cxn modelId="{3E1C49A9-1B11-4AD7-8CC2-2D9A75C848A1}" type="presParOf" srcId="{B78F77A9-D452-4F3F-ADF1-08124CDCB940}" destId="{7600CD1A-2D28-4054-8809-838E618A0595}" srcOrd="3" destOrd="0" presId="urn:microsoft.com/office/officeart/2018/5/layout/IconCircleLabelList"/>
    <dgm:cxn modelId="{D7FE0241-E462-4584-B272-1FC20419D8D5}" type="presParOf" srcId="{87B1B46A-CA1D-4445-8579-F40C78A1880B}" destId="{9D599636-89FD-41B5-970D-9F8617BA295C}" srcOrd="1" destOrd="0" presId="urn:microsoft.com/office/officeart/2018/5/layout/IconCircleLabelList"/>
    <dgm:cxn modelId="{CC2EF600-966E-4326-BBDA-7ED21DFE01EC}" type="presParOf" srcId="{87B1B46A-CA1D-4445-8579-F40C78A1880B}" destId="{E765D845-767A-46E9-BD73-B0B0E82FE9B0}" srcOrd="2" destOrd="0" presId="urn:microsoft.com/office/officeart/2018/5/layout/IconCircleLabelList"/>
    <dgm:cxn modelId="{2DB52372-902A-45C4-BAC3-93F60F12DCCE}" type="presParOf" srcId="{E765D845-767A-46E9-BD73-B0B0E82FE9B0}" destId="{F82A6E7C-4234-4816-9EB8-ED399009E25C}" srcOrd="0" destOrd="0" presId="urn:microsoft.com/office/officeart/2018/5/layout/IconCircleLabelList"/>
    <dgm:cxn modelId="{2DEA8D59-F7F8-47F9-83C8-D63B560B4B73}" type="presParOf" srcId="{E765D845-767A-46E9-BD73-B0B0E82FE9B0}" destId="{8BA5F9BB-3E28-4026-A392-7F4C0A3085E2}" srcOrd="1" destOrd="0" presId="urn:microsoft.com/office/officeart/2018/5/layout/IconCircleLabelList"/>
    <dgm:cxn modelId="{DDE28675-8F30-42EA-A376-5D42C60D8F44}" type="presParOf" srcId="{E765D845-767A-46E9-BD73-B0B0E82FE9B0}" destId="{DC8182C7-C8E0-4DAE-B344-FE508B06E860}" srcOrd="2" destOrd="0" presId="urn:microsoft.com/office/officeart/2018/5/layout/IconCircleLabelList"/>
    <dgm:cxn modelId="{00206667-C36F-4287-8D1F-E8676B86238A}" type="presParOf" srcId="{E765D845-767A-46E9-BD73-B0B0E82FE9B0}" destId="{529F61D3-444E-4541-AC4F-326FDA9BEAF3}" srcOrd="3" destOrd="0" presId="urn:microsoft.com/office/officeart/2018/5/layout/IconCircleLabelList"/>
    <dgm:cxn modelId="{D7ACB6EB-3E04-42C6-9DA9-35A737AC1D45}" type="presParOf" srcId="{87B1B46A-CA1D-4445-8579-F40C78A1880B}" destId="{A999AABC-CAD9-4E1C-B78B-2BECA8D43C27}" srcOrd="3" destOrd="0" presId="urn:microsoft.com/office/officeart/2018/5/layout/IconCircleLabelList"/>
    <dgm:cxn modelId="{842E3EF3-01DF-45A7-9922-BF124F6E2EF8}" type="presParOf" srcId="{87B1B46A-CA1D-4445-8579-F40C78A1880B}" destId="{DB99A9BB-B1B8-433F-A4FA-6F31B826EE48}" srcOrd="4" destOrd="0" presId="urn:microsoft.com/office/officeart/2018/5/layout/IconCircleLabelList"/>
    <dgm:cxn modelId="{542A1015-BE7D-43DA-B859-6EFF6D98A4B6}" type="presParOf" srcId="{DB99A9BB-B1B8-433F-A4FA-6F31B826EE48}" destId="{CA848760-99D5-488A-AFB3-9EA6BD946B87}" srcOrd="0" destOrd="0" presId="urn:microsoft.com/office/officeart/2018/5/layout/IconCircleLabelList"/>
    <dgm:cxn modelId="{2F6AA294-D666-4B10-9755-A3E5BC73EDA2}" type="presParOf" srcId="{DB99A9BB-B1B8-433F-A4FA-6F31B826EE48}" destId="{FD5546ED-1D49-469E-BE29-17C87FAFD7C8}" srcOrd="1" destOrd="0" presId="urn:microsoft.com/office/officeart/2018/5/layout/IconCircleLabelList"/>
    <dgm:cxn modelId="{F285DB80-D840-4A69-BAFD-E8CFA8E89E53}" type="presParOf" srcId="{DB99A9BB-B1B8-433F-A4FA-6F31B826EE48}" destId="{408A0B1B-BC17-40DB-A76F-65541C3B4325}" srcOrd="2" destOrd="0" presId="urn:microsoft.com/office/officeart/2018/5/layout/IconCircleLabelList"/>
    <dgm:cxn modelId="{60339241-C34B-4EC1-96C2-B6689E868C9C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 rot="8100000">
          <a:off x="544950" y="333159"/>
          <a:ext cx="1612687" cy="1612687"/>
        </a:xfrm>
        <a:prstGeom prst="teardrop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888637" y="603240"/>
          <a:ext cx="925312" cy="92531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29418" y="258662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Lấy</a:t>
          </a: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mẫu</a:t>
          </a:r>
          <a:endParaRPr lang="en-US" sz="3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418" y="2586625"/>
        <a:ext cx="2643750" cy="720000"/>
      </dsp:txXfrm>
    </dsp:sp>
    <dsp:sp modelId="{F82A6E7C-4234-4816-9EB8-ED399009E25C}">
      <dsp:nvSpPr>
        <dsp:cNvPr id="0" name=""/>
        <dsp:cNvSpPr/>
      </dsp:nvSpPr>
      <dsp:spPr>
        <a:xfrm rot="8100000">
          <a:off x="3651356" y="333159"/>
          <a:ext cx="1612687" cy="1612687"/>
        </a:xfrm>
        <a:prstGeom prst="teardrop">
          <a:avLst/>
        </a:prstGeom>
        <a:solidFill>
          <a:schemeClr val="accent5">
            <a:hueOff val="2019641"/>
            <a:satOff val="6027"/>
            <a:lumOff val="78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3976444" y="727611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3135825" y="258662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endParaRPr lang="en-US" sz="3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35825" y="2586625"/>
        <a:ext cx="2643750" cy="720000"/>
      </dsp:txXfrm>
    </dsp:sp>
    <dsp:sp modelId="{CA848760-99D5-488A-AFB3-9EA6BD946B87}">
      <dsp:nvSpPr>
        <dsp:cNvPr id="0" name=""/>
        <dsp:cNvSpPr/>
      </dsp:nvSpPr>
      <dsp:spPr>
        <a:xfrm rot="8100000">
          <a:off x="6757762" y="333159"/>
          <a:ext cx="1612687" cy="1612687"/>
        </a:xfrm>
        <a:prstGeom prst="teardrop">
          <a:avLst/>
        </a:prstGeom>
        <a:solidFill>
          <a:schemeClr val="accent5">
            <a:hueOff val="4039281"/>
            <a:satOff val="12053"/>
            <a:lumOff val="156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7081962" y="749346"/>
          <a:ext cx="925312" cy="925312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6242231" y="258662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Đọc</a:t>
          </a: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6242231" y="2586625"/>
        <a:ext cx="26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BB816-636F-4C40-9EC7-A3BA365B8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0D02-F780-4697-9A30-3F10F4D67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13/5/2024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7536-00AB-4C14-90D3-7D88603F2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C111-E561-48D6-9DB3-85F8BE552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13/5/2024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0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9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9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13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9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7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8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2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7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6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8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uan23mse13141@fsb.edu.v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scipy.org/doc/scipy/reference/generated/scipy.ndimage.convolve.html#scipy.ndimage.convolve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docs.scipy.org/doc/scipy/reference/generated/scipy.ndimage.generic_filter.html#scipy.ndimage.generic_filt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scikit-image.org/docs/stable/api/skimage.measu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073452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IMAGE PROCESSING</a:t>
            </a:r>
            <a:br>
              <a:rPr lang="en-US" dirty="0"/>
            </a:br>
            <a:r>
              <a:rPr lang="en-US" sz="4000" dirty="0"/>
              <a:t>Final Project : Image to document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955775"/>
            <a:ext cx="8915399" cy="194788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 Ngô 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9" y="104850"/>
            <a:ext cx="8915399" cy="76592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pytesseract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499B46-01FC-99AD-2E1B-3C83FEAF5C3B}"/>
              </a:ext>
            </a:extLst>
          </p:cNvPr>
          <p:cNvSpPr txBox="1">
            <a:spLocks/>
          </p:cNvSpPr>
          <p:nvPr/>
        </p:nvSpPr>
        <p:spPr>
          <a:xfrm>
            <a:off x="1111678" y="1217463"/>
            <a:ext cx="9049519" cy="28901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Tesseract là một công cụ nhận dạng ký tự quang học mã nguồn mở được phát triển tại HP trong khoảng từ năm 1984 đến năm 1994 . Nó đã được sửa đổi và cải tiến vào năm 1995 với độ chính xác cao hơn. Cuối năm 2005, HP công bố mã nguồn mở Tesseract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9" y="104850"/>
            <a:ext cx="8915399" cy="765926"/>
          </a:xfrm>
        </p:spPr>
        <p:txBody>
          <a:bodyPr>
            <a:normAutofit fontScale="90000"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Tesseract OCR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4306E-4210-FDC6-9627-C1485A3D1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252" y="1285095"/>
            <a:ext cx="8355661" cy="451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NGO ANH TUAN</a:t>
            </a:r>
          </a:p>
          <a:p>
            <a:r>
              <a:rPr lang="en-US" dirty="0"/>
              <a:t>Email: </a:t>
            </a:r>
            <a:r>
              <a:rPr lang="en-US" dirty="0">
                <a:hlinkClick r:id="rId4"/>
              </a:rPr>
              <a:t>tuan23mse13141@fsb.edu.vn</a:t>
            </a:r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9" y="104850"/>
            <a:ext cx="8915399" cy="76592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499B46-01FC-99AD-2E1B-3C83FEAF5C3B}"/>
              </a:ext>
            </a:extLst>
          </p:cNvPr>
          <p:cNvSpPr txBox="1">
            <a:spLocks/>
          </p:cNvSpPr>
          <p:nvPr/>
        </p:nvSpPr>
        <p:spPr>
          <a:xfrm>
            <a:off x="1111678" y="1217463"/>
            <a:ext cx="9049519" cy="2890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indent="-9144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1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9" y="104850"/>
            <a:ext cx="8915399" cy="76592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A9DF5-B85A-109B-1D38-56CC6BDB5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224" y="1119855"/>
            <a:ext cx="10407985" cy="50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0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2" name="Content Placeholder 2" descr="Icon SmartArt Graphic">
            <a:extLst>
              <a:ext uri="{FF2B5EF4-FFF2-40B4-BE49-F238E27FC236}">
                <a16:creationId xmlns:a16="http://schemas.microsoft.com/office/drawing/2014/main" id="{4F2B137F-C2B7-49C4-9A78-29FD71A00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6429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9" y="104850"/>
            <a:ext cx="8915399" cy="76592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499B46-01FC-99AD-2E1B-3C83FEAF5C3B}"/>
              </a:ext>
            </a:extLst>
          </p:cNvPr>
          <p:cNvSpPr txBox="1">
            <a:spLocks/>
          </p:cNvSpPr>
          <p:nvPr/>
        </p:nvSpPr>
        <p:spPr>
          <a:xfrm>
            <a:off x="1111678" y="1217463"/>
            <a:ext cx="10636374" cy="4348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indent="-9144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python(3.12 or later)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Django: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webserver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Mysqlclient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Scipy: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Matplotlib: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Skimage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Pytesseract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Cv2: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1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9" y="104850"/>
            <a:ext cx="8915399" cy="76592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499B46-01FC-99AD-2E1B-3C83FEAF5C3B}"/>
              </a:ext>
            </a:extLst>
          </p:cNvPr>
          <p:cNvSpPr txBox="1">
            <a:spLocks/>
          </p:cNvSpPr>
          <p:nvPr/>
        </p:nvSpPr>
        <p:spPr>
          <a:xfrm>
            <a:off x="1111678" y="1217463"/>
            <a:ext cx="9049519" cy="2890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indent="-9144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cv2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scipy,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skimage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PYTESSERACT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87524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9" y="104850"/>
            <a:ext cx="10082063" cy="76592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scipy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574874-0607-8E7E-A1D8-53E6FF8E4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1224621"/>
            <a:ext cx="6798365" cy="48084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F5DA676-CD74-C48E-22FF-CEEEE9FDDEEC}"/>
              </a:ext>
            </a:extLst>
          </p:cNvPr>
          <p:cNvSpPr txBox="1">
            <a:spLocks/>
          </p:cNvSpPr>
          <p:nvPr/>
        </p:nvSpPr>
        <p:spPr>
          <a:xfrm>
            <a:off x="8050696" y="1342728"/>
            <a:ext cx="3906078" cy="4620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scipy.ndimage.convolve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https://docs.scipy.org/doc/scipy/reference/generated/scipy.ndimage.convolve.html#scipy.ndimage.convolve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4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9" y="104850"/>
            <a:ext cx="10082063" cy="76592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scipy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F5DA676-CD74-C48E-22FF-CEEEE9FDDEEC}"/>
              </a:ext>
            </a:extLst>
          </p:cNvPr>
          <p:cNvSpPr txBox="1">
            <a:spLocks/>
          </p:cNvSpPr>
          <p:nvPr/>
        </p:nvSpPr>
        <p:spPr>
          <a:xfrm>
            <a:off x="8050696" y="1342728"/>
            <a:ext cx="3906078" cy="4620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scipy.ndimage.generic_filter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https://docs.scipy.org/doc/scipy/reference/generated/scipy.ndimage.generic_filter.html#scipy.ndimage.generic_filter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CEC53-CA22-5511-400C-930171E3F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91" y="1110254"/>
            <a:ext cx="6049617" cy="49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5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9" y="104850"/>
            <a:ext cx="10082063" cy="76592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scipy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F5DA676-CD74-C48E-22FF-CEEEE9FDDEEC}"/>
              </a:ext>
            </a:extLst>
          </p:cNvPr>
          <p:cNvSpPr txBox="1">
            <a:spLocks/>
          </p:cNvSpPr>
          <p:nvPr/>
        </p:nvSpPr>
        <p:spPr>
          <a:xfrm>
            <a:off x="8050696" y="1342728"/>
            <a:ext cx="3906078" cy="4620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skimage.measure.label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skimage.measure.regionprops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https://scikit-image.org/docs/stable/api/skimage.measure.html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121A9-A58B-A807-F347-B2E657D09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62" y="1381125"/>
            <a:ext cx="6793603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05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C8EDA9-70CE-4A62-99FE-71B395D1BB0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2C7EEC-86F6-4CA7-805C-CB656E6A63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664C2C-082A-4164-A0C5-E616AB2AD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 design</Template>
  <TotalTime>58</TotalTime>
  <Words>527</Words>
  <Application>Microsoft Office PowerPoint</Application>
  <PresentationFormat>Widescreen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Wisp</vt:lpstr>
      <vt:lpstr>IMAGE PROCESSING Final Project : Image to document</vt:lpstr>
      <vt:lpstr>Phát biểu bài toán</vt:lpstr>
      <vt:lpstr>Sơ đồ hệ thống</vt:lpstr>
      <vt:lpstr>Chức năng</vt:lpstr>
      <vt:lpstr>System requirement</vt:lpstr>
      <vt:lpstr>Mô tả chi tiết</vt:lpstr>
      <vt:lpstr>Một vài thuật toán: scipy , skimage</vt:lpstr>
      <vt:lpstr>Một vài thuật toán: scipy , skimage</vt:lpstr>
      <vt:lpstr>Một vài thuật toán: scipy , skimage</vt:lpstr>
      <vt:lpstr>Giới thiệu pytesseract</vt:lpstr>
      <vt:lpstr>Sơ đồ hoạt động Tesseract OCR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Final Project : Image to document</dc:title>
  <dc:creator>Ngo Anh Tuan</dc:creator>
  <cp:lastModifiedBy>Ngo Anh Tuan</cp:lastModifiedBy>
  <cp:revision>9</cp:revision>
  <dcterms:created xsi:type="dcterms:W3CDTF">2024-05-13T03:35:43Z</dcterms:created>
  <dcterms:modified xsi:type="dcterms:W3CDTF">2024-05-13T04:34:29Z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