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70" r:id="rId7"/>
    <p:sldId id="271" r:id="rId8"/>
    <p:sldId id="257" r:id="rId9"/>
    <p:sldId id="272" r:id="rId10"/>
    <p:sldId id="273" r:id="rId11"/>
    <p:sldId id="274" r:id="rId12"/>
    <p:sldId id="276" r:id="rId13"/>
    <p:sldId id="275" r:id="rId14"/>
    <p:sldId id="277" r:id="rId15"/>
    <p:sldId id="279" r:id="rId16"/>
    <p:sldId id="280" r:id="rId17"/>
    <p:sldId id="278" r:id="rId18"/>
    <p:sldId id="266" r:id="rId19"/>
    <p:sldId id="282" r:id="rId20"/>
    <p:sldId id="283" r:id="rId21"/>
    <p:sldId id="284" r:id="rId22"/>
    <p:sldId id="285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25/2/2024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25/2/2024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25/2/2024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00/admin/login/?next=/admin/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8000/admin/auth/user/2/change/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uan23mse13141@fsb.edu.vn" TargetMode="External"/><Relationship Id="rId2" Type="http://schemas.openxmlformats.org/officeDocument/2006/relationships/hyperlink" Target="http://localhost:8000/sign/in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6367" y="1878887"/>
            <a:ext cx="5734050" cy="1550113"/>
          </a:xfrm>
        </p:spPr>
        <p:txBody>
          <a:bodyPr anchor="ctr"/>
          <a:lstStyle/>
          <a:p>
            <a:r>
              <a:rPr lang="en-US" dirty="0"/>
              <a:t>PYTHON PROJECT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6367" y="3593735"/>
            <a:ext cx="5734050" cy="1858798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MSE.TEAM1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Ngô Anh Tuấn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Nguyễn Mạnh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Đinh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HUNGPD2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43EC-8C18-AC63-54D1-EC73CCE8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Django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D252-49F9-13AE-33B6-31083BF2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load config variables from python file QuizWebapps/settings.py</a:t>
            </a:r>
          </a:p>
          <a:p>
            <a:r>
              <a:rPr lang="en-US" dirty="0"/>
              <a:t>Database config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Template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1E029-238E-7947-D1FF-5A905D24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56" y="2175176"/>
            <a:ext cx="4143953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49D7E-1304-8AE8-4E71-44DA5376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56" y="4370182"/>
            <a:ext cx="4146278" cy="2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D94F-B721-C203-702F-B53FA978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Django template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975E-60EB-E67F-B95B-4B97A641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096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Django is rendered with a context. Rendering replaces variables with their values, which are looked up in the context, and executes tags</a:t>
            </a:r>
          </a:p>
          <a:p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68A80-75E1-92F8-BB8D-CDDCBBBD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2697162"/>
            <a:ext cx="5473700" cy="3711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4AAE8-6BA9-AC6F-7D8B-398517B25222}"/>
              </a:ext>
            </a:extLst>
          </p:cNvPr>
          <p:cNvSpPr txBox="1"/>
          <p:nvPr/>
        </p:nvSpPr>
        <p:spPr>
          <a:xfrm>
            <a:off x="6900332" y="2659542"/>
            <a:ext cx="516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{% extends "base.html" %} : load template structure from other template. In base.html define </a:t>
            </a:r>
            <a:r>
              <a:rPr lang="en-US" b="1" dirty="0"/>
              <a:t>Block </a:t>
            </a:r>
            <a:r>
              <a:rPr lang="en-US" dirty="0"/>
              <a:t>to use</a:t>
            </a:r>
          </a:p>
          <a:p>
            <a:r>
              <a:rPr lang="en-US" dirty="0"/>
              <a:t>{% load i18n %}: load i18n variables to translate dictionary</a:t>
            </a:r>
          </a:p>
          <a:p>
            <a:r>
              <a:rPr lang="en-US" dirty="0"/>
              <a:t>{% load static%}: static variables use to load static file(html,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/>
              <a:t>{% for subject in subjects %}: browse list Subject send from views class</a:t>
            </a:r>
          </a:p>
        </p:txBody>
      </p:sp>
    </p:spTree>
    <p:extLst>
      <p:ext uri="{BB962C8B-B14F-4D97-AF65-F5344CB8AC3E}">
        <p14:creationId xmlns:p14="http://schemas.microsoft.com/office/powerpoint/2010/main" val="6516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E9D2-50B2-74C4-B0EF-D98D7224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Django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EB11-D7AC-B4EA-1618-3E1C4DB4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use to process business </a:t>
            </a:r>
          </a:p>
          <a:p>
            <a:r>
              <a:rPr lang="en-US" dirty="0"/>
              <a:t>Exam import question in Views/Question.py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60185-E1C4-A4A7-029D-268F16FC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541350"/>
            <a:ext cx="764116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CDB6-7BEC-D6AE-F8D4-9FC69E28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Django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9290-4633-3498-4F04-6788BDA4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ORM object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532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662D-0220-D3D1-320A-90351FB9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Read docx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21B3-ECF8-AEAC-04F9-68926ED5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1"/>
            <a:ext cx="9982200" cy="482600"/>
          </a:xfrm>
        </p:spPr>
        <p:txBody>
          <a:bodyPr/>
          <a:lstStyle/>
          <a:p>
            <a:r>
              <a:rPr lang="en-US" dirty="0"/>
              <a:t>To read docx file install python-docx with pip: pip install python-docx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2FD79-ECEF-E2EA-EB9B-341E4267689D}"/>
              </a:ext>
            </a:extLst>
          </p:cNvPr>
          <p:cNvSpPr txBox="1"/>
          <p:nvPr/>
        </p:nvSpPr>
        <p:spPr>
          <a:xfrm>
            <a:off x="1104900" y="1996057"/>
            <a:ext cx="57869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readDocx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(file_name,subject_id,strTime):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questions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 = list()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file_extension = os.path.splitext(file_name)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file_extension!= 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'.</a:t>
            </a:r>
            <a:r>
              <a:rPr lang="vi-VN" sz="600" i="1" u="sng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docx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Exception(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"Sorry, incorrect file format"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 = Document(file_name)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đọc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từng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dòng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văn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bản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paragraph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doc.paragraphs: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lưu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nội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dung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từng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dòng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thành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1 list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paragraph.text.split(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':'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lấy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để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insert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vào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data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xóa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bỏ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khoảng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trắng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trước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dữ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liệu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data_insert = 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.join(dt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data[-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dt.isspace())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lines.append(data_insert)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đọc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từng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table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câu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hỏi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doc.tables: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question_text = table.rows[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].cells[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image_name = str(get_image_name(question_text))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image_name = 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'upload/'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+strTime+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'/image/'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+image_name.replace(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"['"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).replace(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"']"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).strip()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(image_name)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lấy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ra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nội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dung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câu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hỏi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 = Question()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question.subject_id = subject_id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question.image_name = image_name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question.text = question_text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'question: %s'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%question_text)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lấy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ra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mark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 = table.rows[len(table.rows) - 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].cells[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question.mark = float(mark)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lấy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ra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unit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unit = table.rows[len(table.rows) - 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].cells[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question.unit = unit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lấy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ra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mix choices: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mix_choices = table.rows[len(table.rows) - 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].cells[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mix_choices==</a:t>
            </a:r>
            <a:r>
              <a:rPr lang="vi-VN" sz="600" i="1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'Yes'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question.is_mix =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question.is_mix = </a:t>
            </a:r>
            <a:r>
              <a:rPr lang="vi-VN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lấy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ra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đáp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án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correct_answer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table.rows[len(table.rows) - 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].cells[</a:t>
            </a:r>
            <a:r>
              <a:rPr lang="vi-VN" sz="6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#for i in range (1, </a:t>
            </a:r>
            <a:r>
              <a:rPr lang="vi-VN" sz="600" u="sng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(table.rows) - 4):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#if table.rows[i].cell[0].text == correct_answer: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#answer = tab.rows[i].cell[1].text</a:t>
            </a:r>
            <a:endParaRPr lang="vi-VN" sz="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question.save()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questions.append(question)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2495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Admin site    </a:t>
            </a:r>
            <a:r>
              <a:rPr lang="en-US" dirty="0">
                <a:hlinkClick r:id="rId2"/>
              </a:rPr>
              <a:t>http://localhost:8000/admin/login/?next=/admin/</a:t>
            </a:r>
            <a:r>
              <a:rPr lang="en-US" dirty="0"/>
              <a:t> </a:t>
            </a:r>
          </a:p>
          <a:p>
            <a:r>
              <a:rPr lang="en-US" dirty="0"/>
              <a:t>Username: </a:t>
            </a:r>
            <a:r>
              <a:rPr lang="en-US" dirty="0" err="1"/>
              <a:t>tuanna</a:t>
            </a:r>
            <a:endParaRPr lang="en-US" dirty="0"/>
          </a:p>
          <a:p>
            <a:r>
              <a:rPr lang="en-US" dirty="0"/>
              <a:t>Password: Abcd@1234</a:t>
            </a:r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1688BB-601C-C5A2-E1D4-28759E4247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b="2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6.1.1 : Permission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Grant permission to user </a:t>
            </a:r>
            <a:r>
              <a:rPr lang="en-US" dirty="0">
                <a:hlinkClick r:id="rId2"/>
              </a:rPr>
              <a:t>http://localhost:8000/admin/auth/user/2/change/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448228C-2495-FCE7-1128-2099174309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r="90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09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Quiz webapps 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Login  </a:t>
            </a:r>
            <a:r>
              <a:rPr lang="en-US" dirty="0">
                <a:hlinkClick r:id="rId2"/>
              </a:rPr>
              <a:t>http://localhost:8000/sign/in</a:t>
            </a:r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  <a:hlinkClick r:id="rId3"/>
              </a:rPr>
              <a:t>tuan23mse13141@fsb.edu.vn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Abcd@1234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3256FC-8F40-E137-4C61-3448BFCC3E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2" r="15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23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6.2.1 : Question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456268"/>
            <a:ext cx="3396996" cy="3894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Question list: http://localhost:8000/question/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24565-5D36-012F-BE15-E39BA205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1865750"/>
            <a:ext cx="8818033" cy="40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6.2.1 : Question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456268"/>
            <a:ext cx="3396996" cy="3894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Question import : http://localhost:8000/question/import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4A24-2229-006D-5AFE-54D967DB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4628"/>
            <a:ext cx="8263467" cy="26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2675068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03206" y="2371404"/>
            <a:ext cx="933657" cy="4262309"/>
            <a:chOff x="0" y="0"/>
            <a:chExt cx="368852" cy="1451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451211"/>
            </a:xfrm>
            <a:custGeom>
              <a:avLst/>
              <a:gdLst/>
              <a:ahLst/>
              <a:cxnLst/>
              <a:rect l="l" t="t" r="r" b="b"/>
              <a:pathLst>
                <a:path w="368852" h="1451211">
                  <a:moveTo>
                    <a:pt x="0" y="0"/>
                  </a:moveTo>
                  <a:lnTo>
                    <a:pt x="368852" y="0"/>
                  </a:lnTo>
                  <a:lnTo>
                    <a:pt x="368852" y="1451211"/>
                  </a:lnTo>
                  <a:lnTo>
                    <a:pt x="0" y="145121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47026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20662" y="691329"/>
            <a:ext cx="4944627" cy="107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sz="6654" spc="652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8162325" y="-670203"/>
            <a:ext cx="7166309" cy="1791577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44561" y="2587062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4561" y="3118476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44561" y="3705914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44561" y="4237326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57628" y="4765578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 dirty="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57628" y="5319554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 dirty="0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1946" y="2657096"/>
            <a:ext cx="4051086" cy="282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22"/>
              </a:lnSpc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61946" y="3188509"/>
            <a:ext cx="3860335" cy="28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Project requirements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61946" y="3775947"/>
            <a:ext cx="4051086" cy="28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Tools/Language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61946" y="4307360"/>
            <a:ext cx="4051086" cy="28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Django web framework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61946" y="4835611"/>
            <a:ext cx="4051086" cy="28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Read docx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61946" y="5389587"/>
            <a:ext cx="4051086" cy="28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DEMO</a:t>
            </a: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CAF69F3C-869E-B762-DCDD-A8CD2872EC19}"/>
              </a:ext>
            </a:extLst>
          </p:cNvPr>
          <p:cNvSpPr txBox="1"/>
          <p:nvPr/>
        </p:nvSpPr>
        <p:spPr>
          <a:xfrm>
            <a:off x="3544561" y="5900121"/>
            <a:ext cx="62481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847" dirty="0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0D0CBB01-ABDF-6957-8309-A935ECA3B544}"/>
              </a:ext>
            </a:extLst>
          </p:cNvPr>
          <p:cNvSpPr txBox="1"/>
          <p:nvPr/>
        </p:nvSpPr>
        <p:spPr>
          <a:xfrm>
            <a:off x="4461946" y="5976712"/>
            <a:ext cx="4051086" cy="28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1683" spc="165" dirty="0">
                <a:solidFill>
                  <a:srgbClr val="231F20"/>
                </a:solidFill>
                <a:latin typeface="DM Sans"/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MSE.TEAM1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38315" y="4448452"/>
            <a:ext cx="5115371" cy="5115371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49878" y="3667400"/>
            <a:ext cx="1492245" cy="149224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75773" y="4047969"/>
            <a:ext cx="640455" cy="701693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93023" y="4918354"/>
            <a:ext cx="1492245" cy="149224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06733" y="4918354"/>
            <a:ext cx="1492245" cy="149224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29958" y="5260802"/>
            <a:ext cx="845795" cy="807350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070877" y="5290773"/>
            <a:ext cx="736536" cy="747407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74236" y="2091770"/>
            <a:ext cx="2316002" cy="431813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43"/>
                </a:lnSpc>
                <a:spcBef>
                  <a:spcPct val="0"/>
                </a:spcBef>
              </a:pPr>
              <a:r>
                <a:rPr lang="en-US" sz="1987" spc="19">
                  <a:solidFill>
                    <a:srgbClr val="FFFFFF"/>
                  </a:solidFill>
                  <a:latin typeface="DM Sans Bold"/>
                </a:rPr>
                <a:t>Ngo Tuan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-1798702" y="164565"/>
            <a:ext cx="7701985" cy="75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2"/>
              </a:lnSpc>
            </a:pPr>
            <a:r>
              <a:rPr lang="en-US" sz="4632" spc="245" dirty="0">
                <a:solidFill>
                  <a:srgbClr val="231F20"/>
                </a:solidFill>
                <a:latin typeface="Oswald Bold"/>
              </a:rPr>
              <a:t>1. OUR TEAM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05018" y="3239301"/>
            <a:ext cx="2752941" cy="431813"/>
            <a:chOff x="0" y="0"/>
            <a:chExt cx="1087582" cy="1705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87582" cy="170593"/>
            </a:xfrm>
            <a:custGeom>
              <a:avLst/>
              <a:gdLst/>
              <a:ahLst/>
              <a:cxnLst/>
              <a:rect l="l" t="t" r="r" b="b"/>
              <a:pathLst>
                <a:path w="1087582" h="170593">
                  <a:moveTo>
                    <a:pt x="0" y="0"/>
                  </a:moveTo>
                  <a:lnTo>
                    <a:pt x="1087582" y="0"/>
                  </a:lnTo>
                  <a:lnTo>
                    <a:pt x="1087582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087582" cy="227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43"/>
                </a:lnSpc>
                <a:spcBef>
                  <a:spcPct val="0"/>
                </a:spcBef>
              </a:pPr>
              <a:r>
                <a:rPr lang="en-US" sz="1987" spc="19">
                  <a:solidFill>
                    <a:srgbClr val="FFFFFF"/>
                  </a:solidFill>
                  <a:latin typeface="DM Sans Bold"/>
                </a:rPr>
                <a:t>Nguyen Manh Cuong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39145" y="3213094"/>
            <a:ext cx="2316002" cy="431813"/>
            <a:chOff x="0" y="0"/>
            <a:chExt cx="914964" cy="1705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43"/>
                </a:lnSpc>
                <a:spcBef>
                  <a:spcPct val="0"/>
                </a:spcBef>
              </a:pPr>
              <a:r>
                <a:rPr lang="en-US" sz="1987" spc="19">
                  <a:solidFill>
                    <a:srgbClr val="FFFFFF"/>
                  </a:solidFill>
                  <a:latin typeface="DM Sans Bold"/>
                </a:rPr>
                <a:t>Dinh Luu Ly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9653148" y="-3222500"/>
            <a:ext cx="5077705" cy="521033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4176364">
            <a:off x="-2736753" y="4353493"/>
            <a:ext cx="5077705" cy="521033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20574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8967348" y="-3152931"/>
            <a:ext cx="5077705" cy="521033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900913" y="-2295064"/>
            <a:ext cx="4473288" cy="4590127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52778" y="2656867"/>
            <a:ext cx="2982493" cy="424499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43"/>
                </a:lnSpc>
                <a:spcBef>
                  <a:spcPct val="0"/>
                </a:spcBef>
              </a:pPr>
              <a:r>
                <a:rPr lang="en-US" sz="1987" spc="19">
                  <a:solidFill>
                    <a:srgbClr val="FFFFFF"/>
                  </a:solidFill>
                  <a:latin typeface="DM Sans Italics"/>
                </a:rPr>
                <a:t>Mission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60651" y="246460"/>
            <a:ext cx="7270693" cy="154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</a:pPr>
            <a:r>
              <a:rPr lang="en-US" sz="4534" spc="444" dirty="0">
                <a:solidFill>
                  <a:srgbClr val="FFFFFF"/>
                </a:solidFill>
                <a:latin typeface="Oswald Bold"/>
              </a:rPr>
              <a:t>2.PROJECT REQUIREMENTS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595650" y="2340261"/>
            <a:ext cx="6450395" cy="1057711"/>
            <a:chOff x="0" y="0"/>
            <a:chExt cx="1868514" cy="3063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68514" cy="306392"/>
            </a:xfrm>
            <a:custGeom>
              <a:avLst/>
              <a:gdLst/>
              <a:ahLst/>
              <a:cxnLst/>
              <a:rect l="l" t="t" r="r" b="b"/>
              <a:pathLst>
                <a:path w="1868514" h="306392">
                  <a:moveTo>
                    <a:pt x="0" y="0"/>
                  </a:moveTo>
                  <a:lnTo>
                    <a:pt x="1868514" y="0"/>
                  </a:lnTo>
                  <a:lnTo>
                    <a:pt x="1868514" y="306392"/>
                  </a:lnTo>
                  <a:lnTo>
                    <a:pt x="0" y="3063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868514" cy="32544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816445" y="2511538"/>
            <a:ext cx="5933556" cy="114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193" lvl="1" indent="-142596">
              <a:lnSpc>
                <a:spcPts val="1823"/>
              </a:lnSpc>
              <a:buFont typeface="Arial"/>
              <a:buChar char="•"/>
            </a:pPr>
            <a:r>
              <a:rPr lang="en-US" sz="1321" spc="129">
                <a:solidFill>
                  <a:srgbClr val="231F20"/>
                </a:solidFill>
                <a:latin typeface="DM Sans"/>
              </a:rPr>
              <a:t>Designing a system to create and manage exam banks and multiple-choice exam using Python &amp; frameworks based on Python</a:t>
            </a:r>
          </a:p>
          <a:p>
            <a:pPr>
              <a:lnSpc>
                <a:spcPts val="1823"/>
              </a:lnSpc>
            </a:pPr>
            <a:endParaRPr lang="en-US" sz="1321" spc="129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1823"/>
              </a:lnSpc>
            </a:pPr>
            <a:endParaRPr lang="en-US" sz="1321" spc="129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8523708" y="4718198"/>
            <a:ext cx="2982493" cy="424499"/>
            <a:chOff x="0" y="0"/>
            <a:chExt cx="1178269" cy="1677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43"/>
                </a:lnSpc>
                <a:spcBef>
                  <a:spcPct val="0"/>
                </a:spcBef>
              </a:pPr>
              <a:r>
                <a:rPr lang="en-US" sz="1987" spc="19">
                  <a:solidFill>
                    <a:srgbClr val="FFFFFF"/>
                  </a:solidFill>
                  <a:latin typeface="DM Sans Italics"/>
                </a:rPr>
                <a:t>Requirements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07395" y="3688694"/>
            <a:ext cx="7504748" cy="2825458"/>
            <a:chOff x="0" y="0"/>
            <a:chExt cx="2173933" cy="81846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173933" cy="818463"/>
            </a:xfrm>
            <a:custGeom>
              <a:avLst/>
              <a:gdLst/>
              <a:ahLst/>
              <a:cxnLst/>
              <a:rect l="l" t="t" r="r" b="b"/>
              <a:pathLst>
                <a:path w="2173933" h="818463">
                  <a:moveTo>
                    <a:pt x="0" y="0"/>
                  </a:moveTo>
                  <a:lnTo>
                    <a:pt x="2173933" y="0"/>
                  </a:lnTo>
                  <a:lnTo>
                    <a:pt x="2173933" y="818463"/>
                  </a:lnTo>
                  <a:lnTo>
                    <a:pt x="0" y="8184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2173933" cy="83751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07395" y="3861019"/>
            <a:ext cx="7504748" cy="252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193" lvl="1" indent="-142596">
              <a:lnSpc>
                <a:spcPts val="1823"/>
              </a:lnSpc>
              <a:buFont typeface="Arial"/>
              <a:buChar char="•"/>
            </a:pPr>
            <a:r>
              <a:rPr lang="en-US" sz="1321" spc="129">
                <a:solidFill>
                  <a:srgbClr val="231F20"/>
                </a:solidFill>
                <a:latin typeface="DM Sans"/>
              </a:rPr>
              <a:t>- Exam importer: Use software to automatically import docx files into the database. The software has a few warnings such as checking for incorrect formatting, etc.</a:t>
            </a:r>
          </a:p>
          <a:p>
            <a:pPr>
              <a:lnSpc>
                <a:spcPts val="1823"/>
              </a:lnSpc>
            </a:pPr>
            <a:endParaRPr lang="en-US" sz="1321" spc="129">
              <a:solidFill>
                <a:srgbClr val="231F20"/>
              </a:solidFill>
              <a:latin typeface="DM Sans"/>
            </a:endParaRPr>
          </a:p>
          <a:p>
            <a:pPr marL="285193" lvl="1" indent="-142596">
              <a:lnSpc>
                <a:spcPts val="1823"/>
              </a:lnSpc>
              <a:buFont typeface="Arial"/>
              <a:buChar char="•"/>
            </a:pPr>
            <a:r>
              <a:rPr lang="en-US" sz="1321" spc="129">
                <a:solidFill>
                  <a:srgbClr val="231F20"/>
                </a:solidFill>
                <a:latin typeface="DM Sans"/>
              </a:rPr>
              <a:t>- The person who edits the exam bank: has the right to edit according to the assigned subject, the functions allow: viewing, adding, editing, and deleting each question directly.</a:t>
            </a:r>
          </a:p>
          <a:p>
            <a:pPr>
              <a:lnSpc>
                <a:spcPts val="1823"/>
              </a:lnSpc>
            </a:pPr>
            <a:endParaRPr lang="en-US" sz="1321" spc="129">
              <a:solidFill>
                <a:srgbClr val="231F20"/>
              </a:solidFill>
              <a:latin typeface="DM Sans"/>
            </a:endParaRPr>
          </a:p>
          <a:p>
            <a:pPr marL="285193" lvl="1" indent="-142596">
              <a:lnSpc>
                <a:spcPts val="1823"/>
              </a:lnSpc>
              <a:buFont typeface="Arial"/>
              <a:buChar char="•"/>
            </a:pPr>
            <a:r>
              <a:rPr lang="en-US" sz="1321" spc="129">
                <a:solidFill>
                  <a:srgbClr val="231F20"/>
                </a:solidFill>
                <a:latin typeface="DM Sans"/>
              </a:rPr>
              <a:t>- Exam creator: creates exam questions by subject, in which the answer order is randomly shuffled. Set parameters: exam code, exam time (duration), number of questions in 1 exam.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322"/>
              </a:lnSpc>
              <a:spcBef>
                <a:spcPct val="0"/>
              </a:spcBef>
            </a:pPr>
            <a:r>
              <a:rPr lang="en-US" sz="2800" spc="165" dirty="0">
                <a:solidFill>
                  <a:srgbClr val="231F20"/>
                </a:solidFill>
                <a:latin typeface="DM Sans"/>
              </a:rPr>
              <a:t>3. TOOLS/ LANGUAGES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requirement:Python</a:t>
            </a:r>
            <a:r>
              <a:rPr lang="en-US" dirty="0"/>
              <a:t>,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Python library: Django, </a:t>
            </a:r>
            <a:r>
              <a:rPr lang="en-US" dirty="0" err="1"/>
              <a:t>mysqlclient,python</a:t>
            </a:r>
            <a:r>
              <a:rPr lang="en-US" dirty="0"/>
              <a:t>-docx(see requirement.txt)</a:t>
            </a:r>
          </a:p>
          <a:p>
            <a:r>
              <a:rPr lang="en-US" dirty="0" err="1"/>
              <a:t>MysqlDatabase</a:t>
            </a:r>
            <a:r>
              <a:rPr lang="en-US" dirty="0"/>
              <a:t>: use </a:t>
            </a:r>
            <a:r>
              <a:rPr lang="en-US" dirty="0" err="1"/>
              <a:t>database_dump.sql</a:t>
            </a:r>
            <a:r>
              <a:rPr lang="en-US" dirty="0"/>
              <a:t> to create example database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5047-2CC1-9644-8BE4-FDA0834A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3.1: System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F5D8C-D769-1245-CB43-997011E0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29" y="1740959"/>
            <a:ext cx="4177771" cy="434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D5840-B7A7-9B24-902A-3D9FCE5D70CC}"/>
              </a:ext>
            </a:extLst>
          </p:cNvPr>
          <p:cNvSpPr txBox="1"/>
          <p:nvPr/>
        </p:nvSpPr>
        <p:spPr>
          <a:xfrm>
            <a:off x="5943601" y="1740959"/>
            <a:ext cx="4842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Client: use web browser to login system</a:t>
            </a:r>
          </a:p>
          <a:p>
            <a:pPr marL="342900" indent="-342900">
              <a:buAutoNum type="arabicPeriod"/>
            </a:pPr>
            <a:r>
              <a:rPr lang="en-US" dirty="0"/>
              <a:t>Webserver: deploy on premise server publish on internet, build with Django web framework</a:t>
            </a:r>
          </a:p>
          <a:p>
            <a:pPr marL="342900" indent="-342900">
              <a:buAutoNum type="arabicPeriod"/>
            </a:pPr>
            <a:r>
              <a:rPr lang="en-US" dirty="0"/>
              <a:t>Database: build with MySQL technology</a:t>
            </a:r>
          </a:p>
        </p:txBody>
      </p:sp>
    </p:spTree>
    <p:extLst>
      <p:ext uri="{BB962C8B-B14F-4D97-AF65-F5344CB8AC3E}">
        <p14:creationId xmlns:p14="http://schemas.microsoft.com/office/powerpoint/2010/main" val="40099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5DDD-2015-E74D-411A-B73A0A2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Database e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ntity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elationship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diagram(ERD)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25D6D-0E9E-AE0A-D878-BDEF9B44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456266"/>
            <a:ext cx="5800695" cy="50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268A-4C97-1ED3-8A79-FD5AD515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err="1"/>
              <a:t>Whats</a:t>
            </a:r>
            <a:r>
              <a:rPr lang="en-US" dirty="0"/>
              <a:t> is Django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72E9-2322-E22C-3FDB-03BD8FE0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557867"/>
          </a:xfrm>
        </p:spPr>
        <p:txBody>
          <a:bodyPr/>
          <a:lstStyle/>
          <a:p>
            <a:r>
              <a:rPr lang="en-US" dirty="0"/>
              <a:t>Homepage: </a:t>
            </a:r>
            <a:r>
              <a:rPr lang="en-US" dirty="0">
                <a:hlinkClick r:id="rId2"/>
              </a:rPr>
              <a:t>https://www.djangoproject.com/</a:t>
            </a:r>
            <a:endParaRPr lang="en-US" dirty="0"/>
          </a:p>
          <a:p>
            <a:r>
              <a:rPr lang="en-US" dirty="0"/>
              <a:t>Django is 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MTV Architecture (Model template views)</a:t>
            </a:r>
          </a:p>
          <a:p>
            <a:r>
              <a:rPr lang="en-US" dirty="0"/>
              <a:t>MTV base on MVC, difference between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91E3B2-2F75-A5E5-7048-D087167B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69890"/>
              </p:ext>
            </p:extLst>
          </p:nvPr>
        </p:nvGraphicFramePr>
        <p:xfrm>
          <a:off x="1032933" y="31436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88645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138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4946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1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4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1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AAE0-A9F9-3F11-3DC9-20701E8D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Django projects skeleton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DDFB5-DFC6-9868-D8B1-333A82D0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57081"/>
            <a:ext cx="3477110" cy="3848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036B6-B7A8-D746-9107-D6947B62D04F}"/>
              </a:ext>
            </a:extLst>
          </p:cNvPr>
          <p:cNvSpPr txBox="1"/>
          <p:nvPr/>
        </p:nvSpPr>
        <p:spPr>
          <a:xfrm>
            <a:off x="5105401" y="1803400"/>
            <a:ext cx="6980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Quizwebapps</a:t>
            </a:r>
            <a:r>
              <a:rPr lang="en-US" b="1" dirty="0"/>
              <a:t> Team1 project</a:t>
            </a:r>
          </a:p>
          <a:p>
            <a:pPr marL="342900" indent="-342900">
              <a:buAutoNum type="arabicPeriod"/>
            </a:pPr>
            <a:r>
              <a:rPr lang="en-US" dirty="0" err="1"/>
              <a:t>QuizWebapp</a:t>
            </a:r>
            <a:r>
              <a:rPr lang="en-US" dirty="0"/>
              <a:t>: Django configuration folder</a:t>
            </a:r>
          </a:p>
          <a:p>
            <a:pPr marL="342900" indent="-342900">
              <a:buAutoNum type="arabicPeriod"/>
            </a:pPr>
            <a:r>
              <a:rPr lang="en-US" dirty="0"/>
              <a:t>Quiz: Code folder of projects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Quiz/templates: html template file use render user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Quiz/views: python code use process business(read docx, </a:t>
            </a:r>
          </a:p>
          <a:p>
            <a:r>
              <a:rPr lang="en-US" dirty="0"/>
              <a:t>create subject, question, exam…)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Quiz/models: Django ORM Object (Object relational mapping)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Quiz/static: static file(image,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2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139</TotalTime>
  <Words>1134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Courier New</vt:lpstr>
      <vt:lpstr>DM Sans</vt:lpstr>
      <vt:lpstr>DM Sans Bold</vt:lpstr>
      <vt:lpstr>DM Sans Italics</vt:lpstr>
      <vt:lpstr>Euphemia</vt:lpstr>
      <vt:lpstr>Georgia</vt:lpstr>
      <vt:lpstr>Google Sans</vt:lpstr>
      <vt:lpstr>Oswald Bold</vt:lpstr>
      <vt:lpstr>Oswald Bold Italics</vt:lpstr>
      <vt:lpstr>Plantagenet Cherokee</vt:lpstr>
      <vt:lpstr>Times New Roman</vt:lpstr>
      <vt:lpstr>Wingdings</vt:lpstr>
      <vt:lpstr>Academic Literature 16x9</vt:lpstr>
      <vt:lpstr>PYTHON PROJECT</vt:lpstr>
      <vt:lpstr>PowerPoint Presentation</vt:lpstr>
      <vt:lpstr>PowerPoint Presentation</vt:lpstr>
      <vt:lpstr>PowerPoint Presentation</vt:lpstr>
      <vt:lpstr>3. TOOLS/ LANGUAGES</vt:lpstr>
      <vt:lpstr>3.1: System structure</vt:lpstr>
      <vt:lpstr>3.2 Database entity relationship diagram(ERD)</vt:lpstr>
      <vt:lpstr>4: Whats is Django web framework</vt:lpstr>
      <vt:lpstr>4.1 Django projects skeleton</vt:lpstr>
      <vt:lpstr>4.1 Django configuration</vt:lpstr>
      <vt:lpstr>4.2 Django template  </vt:lpstr>
      <vt:lpstr>4.3 Django views</vt:lpstr>
      <vt:lpstr>4.4 Django models</vt:lpstr>
      <vt:lpstr>5. Read docx template</vt:lpstr>
      <vt:lpstr>6: DEMO</vt:lpstr>
      <vt:lpstr>6.1.1 : Permission</vt:lpstr>
      <vt:lpstr>6.2: Quiz webapps site</vt:lpstr>
      <vt:lpstr>6.2.1 : Question</vt:lpstr>
      <vt:lpstr>6.2.1 : 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Anh Tuấn Ngô</dc:creator>
  <cp:lastModifiedBy>Anh Tuấn Ngô</cp:lastModifiedBy>
  <cp:revision>16</cp:revision>
  <dcterms:created xsi:type="dcterms:W3CDTF">2024-02-25T01:08:03Z</dcterms:created>
  <dcterms:modified xsi:type="dcterms:W3CDTF">2024-02-25T03:27:55Z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