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849" r:id="rId6"/>
    <p:sldId id="3844" r:id="rId7"/>
    <p:sldId id="3846" r:id="rId8"/>
    <p:sldId id="261" r:id="rId9"/>
    <p:sldId id="3850" r:id="rId10"/>
    <p:sldId id="3851" r:id="rId11"/>
    <p:sldId id="265" r:id="rId12"/>
    <p:sldId id="263" r:id="rId13"/>
    <p:sldId id="268" r:id="rId14"/>
    <p:sldId id="3848" r:id="rId15"/>
    <p:sldId id="267" r:id="rId16"/>
    <p:sldId id="38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94" autoAdjust="0"/>
  </p:normalViewPr>
  <p:slideViewPr>
    <p:cSldViewPr snapToGrid="0">
      <p:cViewPr>
        <p:scale>
          <a:sx n="66" d="100"/>
          <a:sy n="66" d="100"/>
        </p:scale>
        <p:origin x="1124" y="57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1288" y="3300819"/>
            <a:ext cx="7185583" cy="1056373"/>
          </a:xfrm>
          <a:noFill/>
        </p:spPr>
        <p:txBody>
          <a:bodyPr anchor="b">
            <a:noAutofit/>
          </a:bodyPr>
          <a:lstStyle/>
          <a:p>
            <a:pPr algn="just"/>
            <a:r>
              <a:rPr lang="en-US" sz="3200" dirty="0"/>
              <a:t>Parallel Processing of Improved KNN Text Classification Algorithm Based on Hadoop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2B6F5A7-92DD-A974-33F4-7C2049CBE814}"/>
              </a:ext>
            </a:extLst>
          </p:cNvPr>
          <p:cNvSpPr txBox="1">
            <a:spLocks/>
          </p:cNvSpPr>
          <p:nvPr/>
        </p:nvSpPr>
        <p:spPr>
          <a:xfrm>
            <a:off x="8037095" y="5342020"/>
            <a:ext cx="4029776" cy="1056373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DOI: 10.1109/ICICN.2019.8834973</a:t>
            </a:r>
          </a:p>
          <a:p>
            <a:r>
              <a:rPr lang="en-US" sz="2000" dirty="0"/>
              <a:t>Ngo Anh Tuan</a:t>
            </a:r>
          </a:p>
          <a:p>
            <a:r>
              <a:rPr lang="en-US" sz="2000" dirty="0"/>
              <a:t>MSE_HN_17 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9EBB376-F633-F3DE-104A-03F9C5E0A213}"/>
              </a:ext>
            </a:extLst>
          </p:cNvPr>
          <p:cNvSpPr txBox="1">
            <a:spLocks/>
          </p:cNvSpPr>
          <p:nvPr/>
        </p:nvSpPr>
        <p:spPr>
          <a:xfrm>
            <a:off x="6266048" y="1951435"/>
            <a:ext cx="5168766" cy="74364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BDA – Paper Reading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8147815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3233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261734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Impact 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The power</a:t>
            </a:r>
            <a:br>
              <a:rPr lang="en-US" dirty="0"/>
            </a:br>
            <a:r>
              <a:rPr lang="en-US" dirty="0"/>
              <a:t>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Overcoming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/>
          <a:p>
            <a:r>
              <a:rPr lang="en-US" dirty="0"/>
              <a:t>Confidence-building</a:t>
            </a:r>
          </a:p>
          <a:p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Enhancing your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8958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6</TotalTime>
  <Words>453</Words>
  <Application>Microsoft Office PowerPoint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Parallel Processing of Improved KNN Text Classification Algorithm Based on Hadoop</vt:lpstr>
      <vt:lpstr>Agenda</vt:lpstr>
      <vt:lpstr>The power of communication</vt:lpstr>
      <vt:lpstr>Overcoming nervousness</vt:lpstr>
      <vt:lpstr>Engaging the audience</vt:lpstr>
      <vt:lpstr>Selecting visual aids 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Tuấn Ngô</dc:creator>
  <cp:lastModifiedBy>Anh Tuấn Ngô</cp:lastModifiedBy>
  <cp:revision>1</cp:revision>
  <dcterms:created xsi:type="dcterms:W3CDTF">2025-04-04T04:04:58Z</dcterms:created>
  <dcterms:modified xsi:type="dcterms:W3CDTF">2025-04-04T04:11:06Z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