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 id="2147483648" r:id="rId2"/>
  </p:sldMasterIdLst>
  <p:sldIdLst>
    <p:sldId id="386" r:id="rId3"/>
    <p:sldId id="405" r:id="rId4"/>
    <p:sldId id="402" r:id="rId5"/>
    <p:sldId id="387" r:id="rId6"/>
    <p:sldId id="388" r:id="rId7"/>
    <p:sldId id="389" r:id="rId8"/>
    <p:sldId id="391" r:id="rId9"/>
    <p:sldId id="392" r:id="rId10"/>
    <p:sldId id="393" r:id="rId11"/>
    <p:sldId id="390" r:id="rId12"/>
    <p:sldId id="400" r:id="rId13"/>
    <p:sldId id="385"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4" r:id="rId60"/>
    <p:sldId id="305" r:id="rId61"/>
    <p:sldId id="306" r:id="rId62"/>
    <p:sldId id="307" r:id="rId63"/>
    <p:sldId id="308" r:id="rId64"/>
    <p:sldId id="309" r:id="rId65"/>
    <p:sldId id="310" r:id="rId66"/>
    <p:sldId id="311" r:id="rId67"/>
    <p:sldId id="312" r:id="rId68"/>
    <p:sldId id="313" r:id="rId69"/>
    <p:sldId id="314" r:id="rId70"/>
    <p:sldId id="315" r:id="rId71"/>
    <p:sldId id="316" r:id="rId72"/>
    <p:sldId id="384" r:id="rId73"/>
    <p:sldId id="317" r:id="rId74"/>
    <p:sldId id="318" r:id="rId75"/>
    <p:sldId id="319" r:id="rId76"/>
    <p:sldId id="320" r:id="rId77"/>
    <p:sldId id="321" r:id="rId78"/>
    <p:sldId id="322" r:id="rId79"/>
    <p:sldId id="323" r:id="rId80"/>
    <p:sldId id="324" r:id="rId81"/>
    <p:sldId id="325" r:id="rId82"/>
    <p:sldId id="326" r:id="rId83"/>
    <p:sldId id="327" r:id="rId84"/>
    <p:sldId id="328" r:id="rId85"/>
    <p:sldId id="329" r:id="rId86"/>
    <p:sldId id="330" r:id="rId87"/>
    <p:sldId id="331" r:id="rId88"/>
    <p:sldId id="332" r:id="rId89"/>
    <p:sldId id="333" r:id="rId90"/>
    <p:sldId id="334" r:id="rId91"/>
    <p:sldId id="335" r:id="rId92"/>
    <p:sldId id="336" r:id="rId93"/>
    <p:sldId id="337" r:id="rId94"/>
    <p:sldId id="338" r:id="rId95"/>
    <p:sldId id="339" r:id="rId96"/>
    <p:sldId id="340" r:id="rId97"/>
    <p:sldId id="341" r:id="rId98"/>
    <p:sldId id="342" r:id="rId99"/>
    <p:sldId id="343" r:id="rId100"/>
    <p:sldId id="344" r:id="rId101"/>
    <p:sldId id="345" r:id="rId102"/>
    <p:sldId id="346" r:id="rId103"/>
    <p:sldId id="347" r:id="rId104"/>
    <p:sldId id="348" r:id="rId105"/>
    <p:sldId id="349" r:id="rId106"/>
    <p:sldId id="350" r:id="rId107"/>
    <p:sldId id="351" r:id="rId108"/>
    <p:sldId id="352" r:id="rId109"/>
    <p:sldId id="353" r:id="rId110"/>
    <p:sldId id="354" r:id="rId111"/>
    <p:sldId id="355" r:id="rId112"/>
    <p:sldId id="356" r:id="rId113"/>
    <p:sldId id="357" r:id="rId114"/>
    <p:sldId id="358" r:id="rId115"/>
    <p:sldId id="359" r:id="rId116"/>
    <p:sldId id="360" r:id="rId117"/>
    <p:sldId id="361" r:id="rId118"/>
    <p:sldId id="362" r:id="rId119"/>
    <p:sldId id="363" r:id="rId120"/>
    <p:sldId id="364" r:id="rId121"/>
    <p:sldId id="365" r:id="rId122"/>
    <p:sldId id="366" r:id="rId123"/>
    <p:sldId id="367" r:id="rId124"/>
    <p:sldId id="368" r:id="rId125"/>
    <p:sldId id="369" r:id="rId126"/>
    <p:sldId id="370" r:id="rId127"/>
    <p:sldId id="371" r:id="rId128"/>
    <p:sldId id="372" r:id="rId129"/>
    <p:sldId id="373" r:id="rId130"/>
    <p:sldId id="374" r:id="rId131"/>
    <p:sldId id="375" r:id="rId132"/>
    <p:sldId id="376" r:id="rId133"/>
    <p:sldId id="377" r:id="rId134"/>
    <p:sldId id="378" r:id="rId135"/>
    <p:sldId id="379" r:id="rId136"/>
    <p:sldId id="380" r:id="rId137"/>
    <p:sldId id="381" r:id="rId138"/>
    <p:sldId id="382" r:id="rId139"/>
    <p:sldId id="383" r:id="rId140"/>
    <p:sldId id="395" r:id="rId141"/>
    <p:sldId id="396" r:id="rId142"/>
    <p:sldId id="397" r:id="rId143"/>
    <p:sldId id="398" r:id="rId144"/>
    <p:sldId id="399" r:id="rId145"/>
    <p:sldId id="406" r:id="rId1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ED5D96-9F4A-436F-BE6C-5475C271DE20}">
          <p14:sldIdLst>
            <p14:sldId id="386"/>
            <p14:sldId id="405"/>
            <p14:sldId id="402"/>
            <p14:sldId id="387"/>
            <p14:sldId id="388"/>
            <p14:sldId id="389"/>
            <p14:sldId id="391"/>
            <p14:sldId id="392"/>
            <p14:sldId id="393"/>
            <p14:sldId id="390"/>
            <p14:sldId id="400"/>
          </p14:sldIdLst>
        </p14:section>
        <p14:section name="Bubble Sort" id="{1596331E-913C-410A-AC95-5EF964AB9525}">
          <p14:sldIdLst>
            <p14:sldId id="385"/>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Lst>
        </p14:section>
        <p14:section name="Insertion Sort" id="{23F78EF8-035D-4C89-A86B-087BEE378E96}">
          <p14:sldIdLst>
            <p14:sldId id="384"/>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47"/>
            <p14:sldId id="348"/>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95"/>
            <p14:sldId id="396"/>
            <p14:sldId id="397"/>
            <p14:sldId id="398"/>
            <p14:sldId id="399"/>
            <p14:sldId id="40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2E3E"/>
    <a:srgbClr val="1768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3525" autoAdjust="0"/>
  </p:normalViewPr>
  <p:slideViewPr>
    <p:cSldViewPr snapToGrid="0">
      <p:cViewPr varScale="1">
        <p:scale>
          <a:sx n="78" d="100"/>
          <a:sy n="78" d="100"/>
        </p:scale>
        <p:origin x="1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theme" Target="theme/theme1.xml"/><Relationship Id="rId5" Type="http://schemas.openxmlformats.org/officeDocument/2006/relationships/slide" Target="slides/slide3.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tableStyles" Target="tableStyles.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F3C062-BAE2-40FA-A6EB-6BAA888EF64A}" type="doc">
      <dgm:prSet loTypeId="urn:microsoft.com/office/officeart/2008/layout/LinedList" loCatId="list" qsTypeId="urn:microsoft.com/office/officeart/2005/8/quickstyle/simple1" qsCatId="simple" csTypeId="urn:microsoft.com/office/officeart/2005/8/colors/accent4_2" csCatId="accent4" phldr="1"/>
      <dgm:spPr/>
    </dgm:pt>
    <dgm:pt modelId="{C9E3C8B4-F5FF-448F-8958-ED83ED481DE2}">
      <dgm:prSet phldrT="[Text]"/>
      <dgm:spPr/>
      <dgm:t>
        <a:bodyPr/>
        <a:lstStyle/>
        <a:p>
          <a:r>
            <a:rPr lang="en-US">
              <a:solidFill>
                <a:schemeClr val="bg1"/>
              </a:solidFill>
            </a:rPr>
            <a:t>1. Định nghĩa</a:t>
          </a:r>
        </a:p>
      </dgm:t>
    </dgm:pt>
    <dgm:pt modelId="{0DE132CB-2131-430D-ABCE-FDBA4B105740}" type="parTrans" cxnId="{02A443FB-9F62-421F-A4D4-0DE7D903E584}">
      <dgm:prSet/>
      <dgm:spPr/>
      <dgm:t>
        <a:bodyPr/>
        <a:lstStyle/>
        <a:p>
          <a:endParaRPr lang="en-US"/>
        </a:p>
      </dgm:t>
    </dgm:pt>
    <dgm:pt modelId="{00D9E0DD-381F-4728-9CA3-4F3DCD3DC74C}" type="sibTrans" cxnId="{02A443FB-9F62-421F-A4D4-0DE7D903E584}">
      <dgm:prSet/>
      <dgm:spPr/>
      <dgm:t>
        <a:bodyPr/>
        <a:lstStyle/>
        <a:p>
          <a:endParaRPr lang="en-US"/>
        </a:p>
      </dgm:t>
    </dgm:pt>
    <dgm:pt modelId="{4481280D-9B5D-458B-ADBB-506BCD0FF098}">
      <dgm:prSet phldrT="[Text]"/>
      <dgm:spPr/>
      <dgm:t>
        <a:bodyPr/>
        <a:lstStyle/>
        <a:p>
          <a:r>
            <a:rPr lang="en-US">
              <a:solidFill>
                <a:schemeClr val="bg1"/>
              </a:solidFill>
            </a:rPr>
            <a:t>2. Tư tưởng giải thuật</a:t>
          </a:r>
        </a:p>
      </dgm:t>
    </dgm:pt>
    <dgm:pt modelId="{A1181B4F-5F33-4C1D-9B9D-CCBE0A5A6C27}" type="parTrans" cxnId="{0218B5EC-716F-4F09-A999-AD99A6AAAEF8}">
      <dgm:prSet/>
      <dgm:spPr/>
      <dgm:t>
        <a:bodyPr/>
        <a:lstStyle/>
        <a:p>
          <a:endParaRPr lang="en-US"/>
        </a:p>
      </dgm:t>
    </dgm:pt>
    <dgm:pt modelId="{5A1B7806-86A0-4F84-B683-B3D3C4A3DF00}" type="sibTrans" cxnId="{0218B5EC-716F-4F09-A999-AD99A6AAAEF8}">
      <dgm:prSet/>
      <dgm:spPr/>
      <dgm:t>
        <a:bodyPr/>
        <a:lstStyle/>
        <a:p>
          <a:endParaRPr lang="en-US"/>
        </a:p>
      </dgm:t>
    </dgm:pt>
    <dgm:pt modelId="{EA4B04E4-FA99-4639-B457-9DB21D141E68}">
      <dgm:prSet phldrT="[Text]"/>
      <dgm:spPr/>
      <dgm:t>
        <a:bodyPr/>
        <a:lstStyle/>
        <a:p>
          <a:r>
            <a:rPr lang="en-US">
              <a:solidFill>
                <a:schemeClr val="bg1"/>
              </a:solidFill>
            </a:rPr>
            <a:t>3. Thuật toán</a:t>
          </a:r>
        </a:p>
      </dgm:t>
    </dgm:pt>
    <dgm:pt modelId="{AC041854-2640-4FAF-A7F6-22DDE5D367AC}" type="parTrans" cxnId="{C7BB9DB7-5B77-493A-ADCC-5138B06F501F}">
      <dgm:prSet/>
      <dgm:spPr/>
      <dgm:t>
        <a:bodyPr/>
        <a:lstStyle/>
        <a:p>
          <a:endParaRPr lang="en-US"/>
        </a:p>
      </dgm:t>
    </dgm:pt>
    <dgm:pt modelId="{108D92DB-ECB1-4267-9467-E37C000B37CD}" type="sibTrans" cxnId="{C7BB9DB7-5B77-493A-ADCC-5138B06F501F}">
      <dgm:prSet/>
      <dgm:spPr/>
      <dgm:t>
        <a:bodyPr/>
        <a:lstStyle/>
        <a:p>
          <a:endParaRPr lang="en-US"/>
        </a:p>
      </dgm:t>
    </dgm:pt>
    <dgm:pt modelId="{7E23D272-C533-4C72-893F-4358AE6DF471}">
      <dgm:prSet phldrT="[Text]"/>
      <dgm:spPr/>
      <dgm:t>
        <a:bodyPr/>
        <a:lstStyle/>
        <a:p>
          <a:r>
            <a:rPr lang="en-US">
              <a:solidFill>
                <a:schemeClr val="bg1"/>
              </a:solidFill>
            </a:rPr>
            <a:t>4. Độ phức tạp</a:t>
          </a:r>
        </a:p>
      </dgm:t>
    </dgm:pt>
    <dgm:pt modelId="{A137D571-319D-4EA5-A370-6A865B9197F4}" type="parTrans" cxnId="{A2944D27-3C24-4C62-9D2A-815D8A9C5AD4}">
      <dgm:prSet/>
      <dgm:spPr/>
      <dgm:t>
        <a:bodyPr/>
        <a:lstStyle/>
        <a:p>
          <a:endParaRPr lang="en-US"/>
        </a:p>
      </dgm:t>
    </dgm:pt>
    <dgm:pt modelId="{41CE2AB6-C00A-4BE1-AA0F-BF143362DB73}" type="sibTrans" cxnId="{A2944D27-3C24-4C62-9D2A-815D8A9C5AD4}">
      <dgm:prSet/>
      <dgm:spPr/>
      <dgm:t>
        <a:bodyPr/>
        <a:lstStyle/>
        <a:p>
          <a:endParaRPr lang="en-US"/>
        </a:p>
      </dgm:t>
    </dgm:pt>
    <dgm:pt modelId="{CE88E07F-B73D-4394-B8D3-A2A2E8EB6A7E}">
      <dgm:prSet phldrT="[Text]"/>
      <dgm:spPr/>
      <dgm:t>
        <a:bodyPr/>
        <a:lstStyle/>
        <a:p>
          <a:r>
            <a:rPr lang="en-US">
              <a:solidFill>
                <a:schemeClr val="bg1"/>
              </a:solidFill>
            </a:rPr>
            <a:t>5. So sách ưu nhược điểm</a:t>
          </a:r>
        </a:p>
      </dgm:t>
    </dgm:pt>
    <dgm:pt modelId="{EAEE7937-ECD8-4F6B-A110-9197ABC95A25}" type="parTrans" cxnId="{7B82189F-1A49-4569-998A-B48DB735082D}">
      <dgm:prSet/>
      <dgm:spPr/>
      <dgm:t>
        <a:bodyPr/>
        <a:lstStyle/>
        <a:p>
          <a:endParaRPr lang="en-US"/>
        </a:p>
      </dgm:t>
    </dgm:pt>
    <dgm:pt modelId="{FBA1B15F-1D4A-4D2E-8284-B0FA6F0FA1F8}" type="sibTrans" cxnId="{7B82189F-1A49-4569-998A-B48DB735082D}">
      <dgm:prSet/>
      <dgm:spPr/>
      <dgm:t>
        <a:bodyPr/>
        <a:lstStyle/>
        <a:p>
          <a:endParaRPr lang="en-US"/>
        </a:p>
      </dgm:t>
    </dgm:pt>
    <dgm:pt modelId="{34A31500-1BFC-458C-AB83-234E25415C08}">
      <dgm:prSet phldrT="[Text]"/>
      <dgm:spPr/>
      <dgm:t>
        <a:bodyPr/>
        <a:lstStyle/>
        <a:p>
          <a:r>
            <a:rPr lang="en-US" b="0" i="0">
              <a:solidFill>
                <a:schemeClr val="bg1"/>
              </a:solidFill>
              <a:effectLst/>
              <a:latin typeface="Aptos Display" panose="020B0004020202020204" pitchFamily="34" charset="0"/>
              <a:ea typeface="+mn-ea"/>
              <a:cs typeface="+mn-cs"/>
            </a:rPr>
            <a:t>6. </a:t>
          </a:r>
          <a:r>
            <a:rPr lang="de-DE" b="0">
              <a:solidFill>
                <a:schemeClr val="bg1"/>
              </a:solidFill>
            </a:rPr>
            <a:t>So sánh giữa Bubble Sort và Insertion Sort</a:t>
          </a:r>
          <a:endParaRPr lang="en-US" b="0">
            <a:solidFill>
              <a:schemeClr val="bg1"/>
            </a:solidFill>
          </a:endParaRPr>
        </a:p>
      </dgm:t>
    </dgm:pt>
    <dgm:pt modelId="{C4A7A892-6564-4E4A-84E5-6041A8F8BB0F}" type="parTrans" cxnId="{C94EE555-AA2C-4967-B6C4-ED3270292B10}">
      <dgm:prSet/>
      <dgm:spPr/>
      <dgm:t>
        <a:bodyPr/>
        <a:lstStyle/>
        <a:p>
          <a:endParaRPr lang="en-US"/>
        </a:p>
      </dgm:t>
    </dgm:pt>
    <dgm:pt modelId="{722EAD5E-B7D5-4DAF-B6F6-63C042A4BFD9}" type="sibTrans" cxnId="{C94EE555-AA2C-4967-B6C4-ED3270292B10}">
      <dgm:prSet/>
      <dgm:spPr/>
      <dgm:t>
        <a:bodyPr/>
        <a:lstStyle/>
        <a:p>
          <a:endParaRPr lang="en-US"/>
        </a:p>
      </dgm:t>
    </dgm:pt>
    <dgm:pt modelId="{FD8B8901-678D-4753-860D-6D5CB3B3CEBE}" type="pres">
      <dgm:prSet presAssocID="{8EF3C062-BAE2-40FA-A6EB-6BAA888EF64A}" presName="vert0" presStyleCnt="0">
        <dgm:presLayoutVars>
          <dgm:dir/>
          <dgm:animOne val="branch"/>
          <dgm:animLvl val="lvl"/>
        </dgm:presLayoutVars>
      </dgm:prSet>
      <dgm:spPr/>
    </dgm:pt>
    <dgm:pt modelId="{66B5E5FF-1FA0-4F1F-909C-E3A6A9FF5AEC}" type="pres">
      <dgm:prSet presAssocID="{C9E3C8B4-F5FF-448F-8958-ED83ED481DE2}" presName="thickLine" presStyleLbl="alignNode1" presStyleIdx="0" presStyleCnt="6"/>
      <dgm:spPr/>
    </dgm:pt>
    <dgm:pt modelId="{2146DCD1-A1FF-4FCF-8416-26FFDC046EC0}" type="pres">
      <dgm:prSet presAssocID="{C9E3C8B4-F5FF-448F-8958-ED83ED481DE2}" presName="horz1" presStyleCnt="0"/>
      <dgm:spPr/>
    </dgm:pt>
    <dgm:pt modelId="{E08D6512-1D84-47D8-BD3B-6916B0BEAB40}" type="pres">
      <dgm:prSet presAssocID="{C9E3C8B4-F5FF-448F-8958-ED83ED481DE2}" presName="tx1" presStyleLbl="revTx" presStyleIdx="0" presStyleCnt="6"/>
      <dgm:spPr/>
    </dgm:pt>
    <dgm:pt modelId="{FE0EAB13-73E6-4DDD-90B0-3380839C702E}" type="pres">
      <dgm:prSet presAssocID="{C9E3C8B4-F5FF-448F-8958-ED83ED481DE2}" presName="vert1" presStyleCnt="0"/>
      <dgm:spPr/>
    </dgm:pt>
    <dgm:pt modelId="{F1A4CB62-2701-47C1-AEC6-6B3E99062F71}" type="pres">
      <dgm:prSet presAssocID="{4481280D-9B5D-458B-ADBB-506BCD0FF098}" presName="thickLine" presStyleLbl="alignNode1" presStyleIdx="1" presStyleCnt="6"/>
      <dgm:spPr/>
    </dgm:pt>
    <dgm:pt modelId="{55AB3CF0-0180-4928-8228-9A72F0B57F69}" type="pres">
      <dgm:prSet presAssocID="{4481280D-9B5D-458B-ADBB-506BCD0FF098}" presName="horz1" presStyleCnt="0"/>
      <dgm:spPr/>
    </dgm:pt>
    <dgm:pt modelId="{1D8FD254-6B32-4D8E-860D-20C986403706}" type="pres">
      <dgm:prSet presAssocID="{4481280D-9B5D-458B-ADBB-506BCD0FF098}" presName="tx1" presStyleLbl="revTx" presStyleIdx="1" presStyleCnt="6"/>
      <dgm:spPr/>
    </dgm:pt>
    <dgm:pt modelId="{69648661-34D5-48F3-9365-C7BA92F7E16D}" type="pres">
      <dgm:prSet presAssocID="{4481280D-9B5D-458B-ADBB-506BCD0FF098}" presName="vert1" presStyleCnt="0"/>
      <dgm:spPr/>
    </dgm:pt>
    <dgm:pt modelId="{535978D0-99D5-4026-B753-D0E2A3108A19}" type="pres">
      <dgm:prSet presAssocID="{EA4B04E4-FA99-4639-B457-9DB21D141E68}" presName="thickLine" presStyleLbl="alignNode1" presStyleIdx="2" presStyleCnt="6"/>
      <dgm:spPr/>
    </dgm:pt>
    <dgm:pt modelId="{4C89F153-ADF7-4285-9CC4-D1A323ADCCE4}" type="pres">
      <dgm:prSet presAssocID="{EA4B04E4-FA99-4639-B457-9DB21D141E68}" presName="horz1" presStyleCnt="0"/>
      <dgm:spPr/>
    </dgm:pt>
    <dgm:pt modelId="{645E55C7-1E4B-4543-B763-409ED7AD8BF4}" type="pres">
      <dgm:prSet presAssocID="{EA4B04E4-FA99-4639-B457-9DB21D141E68}" presName="tx1" presStyleLbl="revTx" presStyleIdx="2" presStyleCnt="6"/>
      <dgm:spPr/>
    </dgm:pt>
    <dgm:pt modelId="{BCD6E1BC-BBDF-4C4D-BC7F-F80EC46F80DA}" type="pres">
      <dgm:prSet presAssocID="{EA4B04E4-FA99-4639-B457-9DB21D141E68}" presName="vert1" presStyleCnt="0"/>
      <dgm:spPr/>
    </dgm:pt>
    <dgm:pt modelId="{07097D93-47B1-4C5B-AD91-1E178679BD23}" type="pres">
      <dgm:prSet presAssocID="{7E23D272-C533-4C72-893F-4358AE6DF471}" presName="thickLine" presStyleLbl="alignNode1" presStyleIdx="3" presStyleCnt="6"/>
      <dgm:spPr/>
    </dgm:pt>
    <dgm:pt modelId="{01DFCC1B-26D2-4E9C-89A2-34E216C73AE8}" type="pres">
      <dgm:prSet presAssocID="{7E23D272-C533-4C72-893F-4358AE6DF471}" presName="horz1" presStyleCnt="0"/>
      <dgm:spPr/>
    </dgm:pt>
    <dgm:pt modelId="{D28AFF3C-3E40-4C73-887B-AE4E6B330E42}" type="pres">
      <dgm:prSet presAssocID="{7E23D272-C533-4C72-893F-4358AE6DF471}" presName="tx1" presStyleLbl="revTx" presStyleIdx="3" presStyleCnt="6"/>
      <dgm:spPr/>
    </dgm:pt>
    <dgm:pt modelId="{E2A74BA3-50E1-488A-810B-D858C0D91DD9}" type="pres">
      <dgm:prSet presAssocID="{7E23D272-C533-4C72-893F-4358AE6DF471}" presName="vert1" presStyleCnt="0"/>
      <dgm:spPr/>
    </dgm:pt>
    <dgm:pt modelId="{87958F0A-54B0-428B-BC1F-AE63CD229395}" type="pres">
      <dgm:prSet presAssocID="{CE88E07F-B73D-4394-B8D3-A2A2E8EB6A7E}" presName="thickLine" presStyleLbl="alignNode1" presStyleIdx="4" presStyleCnt="6"/>
      <dgm:spPr/>
    </dgm:pt>
    <dgm:pt modelId="{BE61A25A-CB14-45D5-8E45-52CBBE8D31E5}" type="pres">
      <dgm:prSet presAssocID="{CE88E07F-B73D-4394-B8D3-A2A2E8EB6A7E}" presName="horz1" presStyleCnt="0"/>
      <dgm:spPr/>
    </dgm:pt>
    <dgm:pt modelId="{87BABEC1-25B0-48A4-81D4-194935FE4705}" type="pres">
      <dgm:prSet presAssocID="{CE88E07F-B73D-4394-B8D3-A2A2E8EB6A7E}" presName="tx1" presStyleLbl="revTx" presStyleIdx="4" presStyleCnt="6"/>
      <dgm:spPr/>
    </dgm:pt>
    <dgm:pt modelId="{5BE916AB-46A3-4EE0-8D6C-8CBD5408305E}" type="pres">
      <dgm:prSet presAssocID="{CE88E07F-B73D-4394-B8D3-A2A2E8EB6A7E}" presName="vert1" presStyleCnt="0"/>
      <dgm:spPr/>
    </dgm:pt>
    <dgm:pt modelId="{5C0CF02B-6F1E-4F60-9C4E-CFDD743E94D7}" type="pres">
      <dgm:prSet presAssocID="{34A31500-1BFC-458C-AB83-234E25415C08}" presName="thickLine" presStyleLbl="alignNode1" presStyleIdx="5" presStyleCnt="6"/>
      <dgm:spPr/>
    </dgm:pt>
    <dgm:pt modelId="{77E7B9E8-B8DF-4B50-9661-FFF9641FAAD6}" type="pres">
      <dgm:prSet presAssocID="{34A31500-1BFC-458C-AB83-234E25415C08}" presName="horz1" presStyleCnt="0"/>
      <dgm:spPr/>
    </dgm:pt>
    <dgm:pt modelId="{04E270C9-7924-421D-BC4F-28FDC2350B12}" type="pres">
      <dgm:prSet presAssocID="{34A31500-1BFC-458C-AB83-234E25415C08}" presName="tx1" presStyleLbl="revTx" presStyleIdx="5" presStyleCnt="6"/>
      <dgm:spPr/>
    </dgm:pt>
    <dgm:pt modelId="{8089D978-F0F6-4EFB-AE84-4D98C5F74C8E}" type="pres">
      <dgm:prSet presAssocID="{34A31500-1BFC-458C-AB83-234E25415C08}" presName="vert1" presStyleCnt="0"/>
      <dgm:spPr/>
    </dgm:pt>
  </dgm:ptLst>
  <dgm:cxnLst>
    <dgm:cxn modelId="{A2944D27-3C24-4C62-9D2A-815D8A9C5AD4}" srcId="{8EF3C062-BAE2-40FA-A6EB-6BAA888EF64A}" destId="{7E23D272-C533-4C72-893F-4358AE6DF471}" srcOrd="3" destOrd="0" parTransId="{A137D571-319D-4EA5-A370-6A865B9197F4}" sibTransId="{41CE2AB6-C00A-4BE1-AA0F-BF143362DB73}"/>
    <dgm:cxn modelId="{80403038-3560-4648-911C-0DA68A5502E1}" type="presOf" srcId="{8EF3C062-BAE2-40FA-A6EB-6BAA888EF64A}" destId="{FD8B8901-678D-4753-860D-6D5CB3B3CEBE}" srcOrd="0" destOrd="0" presId="urn:microsoft.com/office/officeart/2008/layout/LinedList"/>
    <dgm:cxn modelId="{C94EE555-AA2C-4967-B6C4-ED3270292B10}" srcId="{8EF3C062-BAE2-40FA-A6EB-6BAA888EF64A}" destId="{34A31500-1BFC-458C-AB83-234E25415C08}" srcOrd="5" destOrd="0" parTransId="{C4A7A892-6564-4E4A-84E5-6041A8F8BB0F}" sibTransId="{722EAD5E-B7D5-4DAF-B6F6-63C042A4BFD9}"/>
    <dgm:cxn modelId="{7CC5BF81-245B-426D-AA52-18385F5E9B53}" type="presOf" srcId="{34A31500-1BFC-458C-AB83-234E25415C08}" destId="{04E270C9-7924-421D-BC4F-28FDC2350B12}" srcOrd="0" destOrd="0" presId="urn:microsoft.com/office/officeart/2008/layout/LinedList"/>
    <dgm:cxn modelId="{84197E9A-DACE-4BB8-B7ED-F354A06F80F6}" type="presOf" srcId="{EA4B04E4-FA99-4639-B457-9DB21D141E68}" destId="{645E55C7-1E4B-4543-B763-409ED7AD8BF4}" srcOrd="0" destOrd="0" presId="urn:microsoft.com/office/officeart/2008/layout/LinedList"/>
    <dgm:cxn modelId="{7B82189F-1A49-4569-998A-B48DB735082D}" srcId="{8EF3C062-BAE2-40FA-A6EB-6BAA888EF64A}" destId="{CE88E07F-B73D-4394-B8D3-A2A2E8EB6A7E}" srcOrd="4" destOrd="0" parTransId="{EAEE7937-ECD8-4F6B-A110-9197ABC95A25}" sibTransId="{FBA1B15F-1D4A-4D2E-8284-B0FA6F0FA1F8}"/>
    <dgm:cxn modelId="{33D813A8-E539-46D9-ADB0-7C159BA48A59}" type="presOf" srcId="{CE88E07F-B73D-4394-B8D3-A2A2E8EB6A7E}" destId="{87BABEC1-25B0-48A4-81D4-194935FE4705}" srcOrd="0" destOrd="0" presId="urn:microsoft.com/office/officeart/2008/layout/LinedList"/>
    <dgm:cxn modelId="{8CF743AB-C27C-4E17-A285-45E16859F128}" type="presOf" srcId="{4481280D-9B5D-458B-ADBB-506BCD0FF098}" destId="{1D8FD254-6B32-4D8E-860D-20C986403706}" srcOrd="0" destOrd="0" presId="urn:microsoft.com/office/officeart/2008/layout/LinedList"/>
    <dgm:cxn modelId="{C7BB9DB7-5B77-493A-ADCC-5138B06F501F}" srcId="{8EF3C062-BAE2-40FA-A6EB-6BAA888EF64A}" destId="{EA4B04E4-FA99-4639-B457-9DB21D141E68}" srcOrd="2" destOrd="0" parTransId="{AC041854-2640-4FAF-A7F6-22DDE5D367AC}" sibTransId="{108D92DB-ECB1-4267-9467-E37C000B37CD}"/>
    <dgm:cxn modelId="{C1F220BA-7DAC-47FC-BD4D-7A007CB23F6C}" type="presOf" srcId="{C9E3C8B4-F5FF-448F-8958-ED83ED481DE2}" destId="{E08D6512-1D84-47D8-BD3B-6916B0BEAB40}" srcOrd="0" destOrd="0" presId="urn:microsoft.com/office/officeart/2008/layout/LinedList"/>
    <dgm:cxn modelId="{7D04ECD4-E8F8-480A-864F-843C1DDEC1B9}" type="presOf" srcId="{7E23D272-C533-4C72-893F-4358AE6DF471}" destId="{D28AFF3C-3E40-4C73-887B-AE4E6B330E42}" srcOrd="0" destOrd="0" presId="urn:microsoft.com/office/officeart/2008/layout/LinedList"/>
    <dgm:cxn modelId="{0218B5EC-716F-4F09-A999-AD99A6AAAEF8}" srcId="{8EF3C062-BAE2-40FA-A6EB-6BAA888EF64A}" destId="{4481280D-9B5D-458B-ADBB-506BCD0FF098}" srcOrd="1" destOrd="0" parTransId="{A1181B4F-5F33-4C1D-9B9D-CCBE0A5A6C27}" sibTransId="{5A1B7806-86A0-4F84-B683-B3D3C4A3DF00}"/>
    <dgm:cxn modelId="{02A443FB-9F62-421F-A4D4-0DE7D903E584}" srcId="{8EF3C062-BAE2-40FA-A6EB-6BAA888EF64A}" destId="{C9E3C8B4-F5FF-448F-8958-ED83ED481DE2}" srcOrd="0" destOrd="0" parTransId="{0DE132CB-2131-430D-ABCE-FDBA4B105740}" sibTransId="{00D9E0DD-381F-4728-9CA3-4F3DCD3DC74C}"/>
    <dgm:cxn modelId="{20FA7E84-17E9-4D1D-92AA-FC9C5A5801BC}" type="presParOf" srcId="{FD8B8901-678D-4753-860D-6D5CB3B3CEBE}" destId="{66B5E5FF-1FA0-4F1F-909C-E3A6A9FF5AEC}" srcOrd="0" destOrd="0" presId="urn:microsoft.com/office/officeart/2008/layout/LinedList"/>
    <dgm:cxn modelId="{8902E771-C55B-400C-BDC3-CA5313A51F6F}" type="presParOf" srcId="{FD8B8901-678D-4753-860D-6D5CB3B3CEBE}" destId="{2146DCD1-A1FF-4FCF-8416-26FFDC046EC0}" srcOrd="1" destOrd="0" presId="urn:microsoft.com/office/officeart/2008/layout/LinedList"/>
    <dgm:cxn modelId="{45D44D05-4F0C-4B29-9345-62FA357F34B3}" type="presParOf" srcId="{2146DCD1-A1FF-4FCF-8416-26FFDC046EC0}" destId="{E08D6512-1D84-47D8-BD3B-6916B0BEAB40}" srcOrd="0" destOrd="0" presId="urn:microsoft.com/office/officeart/2008/layout/LinedList"/>
    <dgm:cxn modelId="{519526D3-B3A1-4F0B-AC0A-A5ADA73B200C}" type="presParOf" srcId="{2146DCD1-A1FF-4FCF-8416-26FFDC046EC0}" destId="{FE0EAB13-73E6-4DDD-90B0-3380839C702E}" srcOrd="1" destOrd="0" presId="urn:microsoft.com/office/officeart/2008/layout/LinedList"/>
    <dgm:cxn modelId="{F9F40F6E-2BC7-4191-885F-D508BF09080F}" type="presParOf" srcId="{FD8B8901-678D-4753-860D-6D5CB3B3CEBE}" destId="{F1A4CB62-2701-47C1-AEC6-6B3E99062F71}" srcOrd="2" destOrd="0" presId="urn:microsoft.com/office/officeart/2008/layout/LinedList"/>
    <dgm:cxn modelId="{D789CC3F-C66F-4EDE-9E6D-7808EA3B1DB6}" type="presParOf" srcId="{FD8B8901-678D-4753-860D-6D5CB3B3CEBE}" destId="{55AB3CF0-0180-4928-8228-9A72F0B57F69}" srcOrd="3" destOrd="0" presId="urn:microsoft.com/office/officeart/2008/layout/LinedList"/>
    <dgm:cxn modelId="{1B7672D2-2932-4C75-9FF7-71B3AAC8880B}" type="presParOf" srcId="{55AB3CF0-0180-4928-8228-9A72F0B57F69}" destId="{1D8FD254-6B32-4D8E-860D-20C986403706}" srcOrd="0" destOrd="0" presId="urn:microsoft.com/office/officeart/2008/layout/LinedList"/>
    <dgm:cxn modelId="{117691A2-64BC-4A6B-93FB-2F88F21313A3}" type="presParOf" srcId="{55AB3CF0-0180-4928-8228-9A72F0B57F69}" destId="{69648661-34D5-48F3-9365-C7BA92F7E16D}" srcOrd="1" destOrd="0" presId="urn:microsoft.com/office/officeart/2008/layout/LinedList"/>
    <dgm:cxn modelId="{12278D47-69B1-4E25-AE80-B8B5259B35A3}" type="presParOf" srcId="{FD8B8901-678D-4753-860D-6D5CB3B3CEBE}" destId="{535978D0-99D5-4026-B753-D0E2A3108A19}" srcOrd="4" destOrd="0" presId="urn:microsoft.com/office/officeart/2008/layout/LinedList"/>
    <dgm:cxn modelId="{8FFF5350-4B8A-472B-824B-8109F3A6027F}" type="presParOf" srcId="{FD8B8901-678D-4753-860D-6D5CB3B3CEBE}" destId="{4C89F153-ADF7-4285-9CC4-D1A323ADCCE4}" srcOrd="5" destOrd="0" presId="urn:microsoft.com/office/officeart/2008/layout/LinedList"/>
    <dgm:cxn modelId="{3A77BA85-2129-4811-8820-A0D6142BC949}" type="presParOf" srcId="{4C89F153-ADF7-4285-9CC4-D1A323ADCCE4}" destId="{645E55C7-1E4B-4543-B763-409ED7AD8BF4}" srcOrd="0" destOrd="0" presId="urn:microsoft.com/office/officeart/2008/layout/LinedList"/>
    <dgm:cxn modelId="{0B6944A5-8B07-4DC3-97A9-515883ABB224}" type="presParOf" srcId="{4C89F153-ADF7-4285-9CC4-D1A323ADCCE4}" destId="{BCD6E1BC-BBDF-4C4D-BC7F-F80EC46F80DA}" srcOrd="1" destOrd="0" presId="urn:microsoft.com/office/officeart/2008/layout/LinedList"/>
    <dgm:cxn modelId="{E9148E68-1C44-49E3-8FEA-03F86BFC4339}" type="presParOf" srcId="{FD8B8901-678D-4753-860D-6D5CB3B3CEBE}" destId="{07097D93-47B1-4C5B-AD91-1E178679BD23}" srcOrd="6" destOrd="0" presId="urn:microsoft.com/office/officeart/2008/layout/LinedList"/>
    <dgm:cxn modelId="{54F9C8D6-8293-465F-BFD0-63DD75F44167}" type="presParOf" srcId="{FD8B8901-678D-4753-860D-6D5CB3B3CEBE}" destId="{01DFCC1B-26D2-4E9C-89A2-34E216C73AE8}" srcOrd="7" destOrd="0" presId="urn:microsoft.com/office/officeart/2008/layout/LinedList"/>
    <dgm:cxn modelId="{D3EC05EB-FC34-4E93-9DAC-901E37506026}" type="presParOf" srcId="{01DFCC1B-26D2-4E9C-89A2-34E216C73AE8}" destId="{D28AFF3C-3E40-4C73-887B-AE4E6B330E42}" srcOrd="0" destOrd="0" presId="urn:microsoft.com/office/officeart/2008/layout/LinedList"/>
    <dgm:cxn modelId="{0A0C0017-CACD-4DFE-9E17-ED0114EEB429}" type="presParOf" srcId="{01DFCC1B-26D2-4E9C-89A2-34E216C73AE8}" destId="{E2A74BA3-50E1-488A-810B-D858C0D91DD9}" srcOrd="1" destOrd="0" presId="urn:microsoft.com/office/officeart/2008/layout/LinedList"/>
    <dgm:cxn modelId="{C7453A3D-F142-48AF-BFFC-83CEA638CFEC}" type="presParOf" srcId="{FD8B8901-678D-4753-860D-6D5CB3B3CEBE}" destId="{87958F0A-54B0-428B-BC1F-AE63CD229395}" srcOrd="8" destOrd="0" presId="urn:microsoft.com/office/officeart/2008/layout/LinedList"/>
    <dgm:cxn modelId="{1D747A64-B497-43C2-B6A2-3A38FE7CE1AA}" type="presParOf" srcId="{FD8B8901-678D-4753-860D-6D5CB3B3CEBE}" destId="{BE61A25A-CB14-45D5-8E45-52CBBE8D31E5}" srcOrd="9" destOrd="0" presId="urn:microsoft.com/office/officeart/2008/layout/LinedList"/>
    <dgm:cxn modelId="{6CE06E56-ADD7-4210-BF60-267DACD31F6F}" type="presParOf" srcId="{BE61A25A-CB14-45D5-8E45-52CBBE8D31E5}" destId="{87BABEC1-25B0-48A4-81D4-194935FE4705}" srcOrd="0" destOrd="0" presId="urn:microsoft.com/office/officeart/2008/layout/LinedList"/>
    <dgm:cxn modelId="{E187D7ED-116C-49AA-91F2-88BB277F82E4}" type="presParOf" srcId="{BE61A25A-CB14-45D5-8E45-52CBBE8D31E5}" destId="{5BE916AB-46A3-4EE0-8D6C-8CBD5408305E}" srcOrd="1" destOrd="0" presId="urn:microsoft.com/office/officeart/2008/layout/LinedList"/>
    <dgm:cxn modelId="{9FF6BBCA-05EE-4E28-B35F-5014C8904C6C}" type="presParOf" srcId="{FD8B8901-678D-4753-860D-6D5CB3B3CEBE}" destId="{5C0CF02B-6F1E-4F60-9C4E-CFDD743E94D7}" srcOrd="10" destOrd="0" presId="urn:microsoft.com/office/officeart/2008/layout/LinedList"/>
    <dgm:cxn modelId="{346B7BD6-6D3D-4507-9E1E-13B48C28840B}" type="presParOf" srcId="{FD8B8901-678D-4753-860D-6D5CB3B3CEBE}" destId="{77E7B9E8-B8DF-4B50-9661-FFF9641FAAD6}" srcOrd="11" destOrd="0" presId="urn:microsoft.com/office/officeart/2008/layout/LinedList"/>
    <dgm:cxn modelId="{E6EB91A1-E6DF-405C-9E53-5E018C6F0331}" type="presParOf" srcId="{77E7B9E8-B8DF-4B50-9661-FFF9641FAAD6}" destId="{04E270C9-7924-421D-BC4F-28FDC2350B12}" srcOrd="0" destOrd="0" presId="urn:microsoft.com/office/officeart/2008/layout/LinedList"/>
    <dgm:cxn modelId="{21DB2D86-3163-4621-B9E6-F0D3C131A331}" type="presParOf" srcId="{77E7B9E8-B8DF-4B50-9661-FFF9641FAAD6}" destId="{8089D978-F0F6-4EFB-AE84-4D98C5F74C8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E38D00-E98D-4AB0-90A4-1247810A16EA}" type="doc">
      <dgm:prSet loTypeId="urn:microsoft.com/office/officeart/2005/8/layout/process2" loCatId="process" qsTypeId="urn:microsoft.com/office/officeart/2005/8/quickstyle/simple1" qsCatId="simple" csTypeId="urn:microsoft.com/office/officeart/2005/8/colors/accent3_2" csCatId="accent3" phldr="1"/>
      <dgm:spPr/>
      <dgm:t>
        <a:bodyPr/>
        <a:lstStyle/>
        <a:p>
          <a:endParaRPr lang="en-US"/>
        </a:p>
      </dgm:t>
    </dgm:pt>
    <dgm:pt modelId="{6ED84A7D-0060-4EE3-BF11-F1FA9151A454}">
      <dgm:prSet phldrT="[Text]"/>
      <dgm:spPr/>
      <dgm:t>
        <a:bodyPr/>
        <a:lstStyle/>
        <a:p>
          <a:r>
            <a:rPr lang="en-US" b="1"/>
            <a:t>1.1 Bubble Sort</a:t>
          </a:r>
        </a:p>
      </dgm:t>
    </dgm:pt>
    <dgm:pt modelId="{F45FF17A-D32D-48B9-A0B8-9A0358FC015C}" type="parTrans" cxnId="{DC0A2238-3249-4AF1-946C-2C47238647F8}">
      <dgm:prSet/>
      <dgm:spPr/>
      <dgm:t>
        <a:bodyPr/>
        <a:lstStyle/>
        <a:p>
          <a:endParaRPr lang="en-US"/>
        </a:p>
      </dgm:t>
    </dgm:pt>
    <dgm:pt modelId="{93A80AB1-FA19-4586-B9A4-45B1269EEFA4}" type="sibTrans" cxnId="{DC0A2238-3249-4AF1-946C-2C47238647F8}">
      <dgm:prSet/>
      <dgm:spPr/>
      <dgm:t>
        <a:bodyPr/>
        <a:lstStyle/>
        <a:p>
          <a:endParaRPr lang="en-US"/>
        </a:p>
      </dgm:t>
    </dgm:pt>
    <dgm:pt modelId="{3176BD95-E481-4343-BB91-2246525AC53E}">
      <dgm:prSet phldrT="[Text]"/>
      <dgm:spPr/>
      <dgm:t>
        <a:bodyPr/>
        <a:lstStyle/>
        <a:p>
          <a:r>
            <a:rPr lang="en-US" b="1"/>
            <a:t>1.2 Insertion Sort</a:t>
          </a:r>
          <a:endParaRPr lang="en-US"/>
        </a:p>
      </dgm:t>
    </dgm:pt>
    <dgm:pt modelId="{598D3DC4-9D96-4FE0-9B8D-62201941DF16}" type="parTrans" cxnId="{E3A69421-5458-4F82-A52F-3CE6A436FE7C}">
      <dgm:prSet/>
      <dgm:spPr/>
      <dgm:t>
        <a:bodyPr/>
        <a:lstStyle/>
        <a:p>
          <a:endParaRPr lang="en-US"/>
        </a:p>
      </dgm:t>
    </dgm:pt>
    <dgm:pt modelId="{1F745F22-E5E0-4681-A12F-3F89E0B641D0}" type="sibTrans" cxnId="{E3A69421-5458-4F82-A52F-3CE6A436FE7C}">
      <dgm:prSet/>
      <dgm:spPr/>
      <dgm:t>
        <a:bodyPr/>
        <a:lstStyle/>
        <a:p>
          <a:endParaRPr lang="en-US"/>
        </a:p>
      </dgm:t>
    </dgm:pt>
    <dgm:pt modelId="{622E0CC7-EA92-43B0-98BE-C66343C92A73}" type="pres">
      <dgm:prSet presAssocID="{DFE38D00-E98D-4AB0-90A4-1247810A16EA}" presName="linearFlow" presStyleCnt="0">
        <dgm:presLayoutVars>
          <dgm:resizeHandles val="exact"/>
        </dgm:presLayoutVars>
      </dgm:prSet>
      <dgm:spPr/>
    </dgm:pt>
    <dgm:pt modelId="{6E33B7B3-45E5-40C7-9C36-3A8F79B2A3EF}" type="pres">
      <dgm:prSet presAssocID="{6ED84A7D-0060-4EE3-BF11-F1FA9151A454}" presName="node" presStyleLbl="node1" presStyleIdx="0" presStyleCnt="2">
        <dgm:presLayoutVars>
          <dgm:bulletEnabled val="1"/>
        </dgm:presLayoutVars>
      </dgm:prSet>
      <dgm:spPr/>
    </dgm:pt>
    <dgm:pt modelId="{461FF048-397A-4112-8AC4-C07AE2877219}" type="pres">
      <dgm:prSet presAssocID="{93A80AB1-FA19-4586-B9A4-45B1269EEFA4}" presName="sibTrans" presStyleLbl="sibTrans2D1" presStyleIdx="0" presStyleCnt="1"/>
      <dgm:spPr/>
    </dgm:pt>
    <dgm:pt modelId="{4A30E579-5D5E-45AB-B864-720EAD1ECEFC}" type="pres">
      <dgm:prSet presAssocID="{93A80AB1-FA19-4586-B9A4-45B1269EEFA4}" presName="connectorText" presStyleLbl="sibTrans2D1" presStyleIdx="0" presStyleCnt="1"/>
      <dgm:spPr/>
    </dgm:pt>
    <dgm:pt modelId="{09B754BA-2CA4-4864-BE34-D0B2D6533D71}" type="pres">
      <dgm:prSet presAssocID="{3176BD95-E481-4343-BB91-2246525AC53E}" presName="node" presStyleLbl="node1" presStyleIdx="1" presStyleCnt="2">
        <dgm:presLayoutVars>
          <dgm:bulletEnabled val="1"/>
        </dgm:presLayoutVars>
      </dgm:prSet>
      <dgm:spPr/>
    </dgm:pt>
  </dgm:ptLst>
  <dgm:cxnLst>
    <dgm:cxn modelId="{ACA5B014-76E3-4E83-8702-34AE9C5A82A0}" type="presOf" srcId="{6ED84A7D-0060-4EE3-BF11-F1FA9151A454}" destId="{6E33B7B3-45E5-40C7-9C36-3A8F79B2A3EF}" srcOrd="0" destOrd="0" presId="urn:microsoft.com/office/officeart/2005/8/layout/process2"/>
    <dgm:cxn modelId="{E3A69421-5458-4F82-A52F-3CE6A436FE7C}" srcId="{DFE38D00-E98D-4AB0-90A4-1247810A16EA}" destId="{3176BD95-E481-4343-BB91-2246525AC53E}" srcOrd="1" destOrd="0" parTransId="{598D3DC4-9D96-4FE0-9B8D-62201941DF16}" sibTransId="{1F745F22-E5E0-4681-A12F-3F89E0B641D0}"/>
    <dgm:cxn modelId="{DC0A2238-3249-4AF1-946C-2C47238647F8}" srcId="{DFE38D00-E98D-4AB0-90A4-1247810A16EA}" destId="{6ED84A7D-0060-4EE3-BF11-F1FA9151A454}" srcOrd="0" destOrd="0" parTransId="{F45FF17A-D32D-48B9-A0B8-9A0358FC015C}" sibTransId="{93A80AB1-FA19-4586-B9A4-45B1269EEFA4}"/>
    <dgm:cxn modelId="{D4E49851-32E1-4EF8-944C-98ECC0850BFE}" type="presOf" srcId="{93A80AB1-FA19-4586-B9A4-45B1269EEFA4}" destId="{4A30E579-5D5E-45AB-B864-720EAD1ECEFC}" srcOrd="1" destOrd="0" presId="urn:microsoft.com/office/officeart/2005/8/layout/process2"/>
    <dgm:cxn modelId="{EF5020C6-BCDC-40A0-9FBD-59CD1A2FAA08}" type="presOf" srcId="{DFE38D00-E98D-4AB0-90A4-1247810A16EA}" destId="{622E0CC7-EA92-43B0-98BE-C66343C92A73}" srcOrd="0" destOrd="0" presId="urn:microsoft.com/office/officeart/2005/8/layout/process2"/>
    <dgm:cxn modelId="{0579DBD1-9F67-4A9C-9738-8454661CC69E}" type="presOf" srcId="{93A80AB1-FA19-4586-B9A4-45B1269EEFA4}" destId="{461FF048-397A-4112-8AC4-C07AE2877219}" srcOrd="0" destOrd="0" presId="urn:microsoft.com/office/officeart/2005/8/layout/process2"/>
    <dgm:cxn modelId="{2C8A7AF2-06F9-48F6-8D0F-1B3801208BEA}" type="presOf" srcId="{3176BD95-E481-4343-BB91-2246525AC53E}" destId="{09B754BA-2CA4-4864-BE34-D0B2D6533D71}" srcOrd="0" destOrd="0" presId="urn:microsoft.com/office/officeart/2005/8/layout/process2"/>
    <dgm:cxn modelId="{B57F6E8F-5C67-48F1-A5B6-7D332484031B}" type="presParOf" srcId="{622E0CC7-EA92-43B0-98BE-C66343C92A73}" destId="{6E33B7B3-45E5-40C7-9C36-3A8F79B2A3EF}" srcOrd="0" destOrd="0" presId="urn:microsoft.com/office/officeart/2005/8/layout/process2"/>
    <dgm:cxn modelId="{E3A13D90-70C2-4F6E-AF7A-E60D06171476}" type="presParOf" srcId="{622E0CC7-EA92-43B0-98BE-C66343C92A73}" destId="{461FF048-397A-4112-8AC4-C07AE2877219}" srcOrd="1" destOrd="0" presId="urn:microsoft.com/office/officeart/2005/8/layout/process2"/>
    <dgm:cxn modelId="{7A875AF2-2A79-4A19-9A6C-93B67D981F6C}" type="presParOf" srcId="{461FF048-397A-4112-8AC4-C07AE2877219}" destId="{4A30E579-5D5E-45AB-B864-720EAD1ECEFC}" srcOrd="0" destOrd="0" presId="urn:microsoft.com/office/officeart/2005/8/layout/process2"/>
    <dgm:cxn modelId="{5788ABB3-6E38-47B8-A810-EFD2958EDD0A}" type="presParOf" srcId="{622E0CC7-EA92-43B0-98BE-C66343C92A73}" destId="{09B754BA-2CA4-4864-BE34-D0B2D6533D71}"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E38D00-E98D-4AB0-90A4-1247810A16EA}" type="doc">
      <dgm:prSet loTypeId="urn:microsoft.com/office/officeart/2005/8/layout/process2" loCatId="process" qsTypeId="urn:microsoft.com/office/officeart/2005/8/quickstyle/simple1" qsCatId="simple" csTypeId="urn:microsoft.com/office/officeart/2005/8/colors/accent3_2" csCatId="accent3" phldr="1"/>
      <dgm:spPr/>
      <dgm:t>
        <a:bodyPr/>
        <a:lstStyle/>
        <a:p>
          <a:endParaRPr lang="en-US"/>
        </a:p>
      </dgm:t>
    </dgm:pt>
    <dgm:pt modelId="{6ED84A7D-0060-4EE3-BF11-F1FA9151A454}">
      <dgm:prSet phldrT="[Text]"/>
      <dgm:spPr/>
      <dgm:t>
        <a:bodyPr/>
        <a:lstStyle/>
        <a:p>
          <a:r>
            <a:rPr lang="en-US" b="1"/>
            <a:t>2.1 Bubble Sort</a:t>
          </a:r>
        </a:p>
      </dgm:t>
    </dgm:pt>
    <dgm:pt modelId="{F45FF17A-D32D-48B9-A0B8-9A0358FC015C}" type="parTrans" cxnId="{DC0A2238-3249-4AF1-946C-2C47238647F8}">
      <dgm:prSet/>
      <dgm:spPr/>
      <dgm:t>
        <a:bodyPr/>
        <a:lstStyle/>
        <a:p>
          <a:endParaRPr lang="en-US"/>
        </a:p>
      </dgm:t>
    </dgm:pt>
    <dgm:pt modelId="{93A80AB1-FA19-4586-B9A4-45B1269EEFA4}" type="sibTrans" cxnId="{DC0A2238-3249-4AF1-946C-2C47238647F8}">
      <dgm:prSet/>
      <dgm:spPr/>
      <dgm:t>
        <a:bodyPr/>
        <a:lstStyle/>
        <a:p>
          <a:endParaRPr lang="en-US"/>
        </a:p>
      </dgm:t>
    </dgm:pt>
    <dgm:pt modelId="{3176BD95-E481-4343-BB91-2246525AC53E}">
      <dgm:prSet phldrT="[Text]"/>
      <dgm:spPr/>
      <dgm:t>
        <a:bodyPr/>
        <a:lstStyle/>
        <a:p>
          <a:r>
            <a:rPr lang="en-US" b="1"/>
            <a:t>2.2</a:t>
          </a:r>
          <a:r>
            <a:rPr lang="en-US"/>
            <a:t> </a:t>
          </a:r>
          <a:r>
            <a:rPr lang="en-US" b="1"/>
            <a:t>Insertion Sort</a:t>
          </a:r>
          <a:endParaRPr lang="en-US"/>
        </a:p>
      </dgm:t>
    </dgm:pt>
    <dgm:pt modelId="{598D3DC4-9D96-4FE0-9B8D-62201941DF16}" type="parTrans" cxnId="{E3A69421-5458-4F82-A52F-3CE6A436FE7C}">
      <dgm:prSet/>
      <dgm:spPr/>
      <dgm:t>
        <a:bodyPr/>
        <a:lstStyle/>
        <a:p>
          <a:endParaRPr lang="en-US"/>
        </a:p>
      </dgm:t>
    </dgm:pt>
    <dgm:pt modelId="{1F745F22-E5E0-4681-A12F-3F89E0B641D0}" type="sibTrans" cxnId="{E3A69421-5458-4F82-A52F-3CE6A436FE7C}">
      <dgm:prSet/>
      <dgm:spPr/>
      <dgm:t>
        <a:bodyPr/>
        <a:lstStyle/>
        <a:p>
          <a:endParaRPr lang="en-US"/>
        </a:p>
      </dgm:t>
    </dgm:pt>
    <dgm:pt modelId="{622E0CC7-EA92-43B0-98BE-C66343C92A73}" type="pres">
      <dgm:prSet presAssocID="{DFE38D00-E98D-4AB0-90A4-1247810A16EA}" presName="linearFlow" presStyleCnt="0">
        <dgm:presLayoutVars>
          <dgm:resizeHandles val="exact"/>
        </dgm:presLayoutVars>
      </dgm:prSet>
      <dgm:spPr/>
    </dgm:pt>
    <dgm:pt modelId="{6E33B7B3-45E5-40C7-9C36-3A8F79B2A3EF}" type="pres">
      <dgm:prSet presAssocID="{6ED84A7D-0060-4EE3-BF11-F1FA9151A454}" presName="node" presStyleLbl="node1" presStyleIdx="0" presStyleCnt="2">
        <dgm:presLayoutVars>
          <dgm:bulletEnabled val="1"/>
        </dgm:presLayoutVars>
      </dgm:prSet>
      <dgm:spPr/>
    </dgm:pt>
    <dgm:pt modelId="{461FF048-397A-4112-8AC4-C07AE2877219}" type="pres">
      <dgm:prSet presAssocID="{93A80AB1-FA19-4586-B9A4-45B1269EEFA4}" presName="sibTrans" presStyleLbl="sibTrans2D1" presStyleIdx="0" presStyleCnt="1"/>
      <dgm:spPr/>
    </dgm:pt>
    <dgm:pt modelId="{4A30E579-5D5E-45AB-B864-720EAD1ECEFC}" type="pres">
      <dgm:prSet presAssocID="{93A80AB1-FA19-4586-B9A4-45B1269EEFA4}" presName="connectorText" presStyleLbl="sibTrans2D1" presStyleIdx="0" presStyleCnt="1"/>
      <dgm:spPr/>
    </dgm:pt>
    <dgm:pt modelId="{09B754BA-2CA4-4864-BE34-D0B2D6533D71}" type="pres">
      <dgm:prSet presAssocID="{3176BD95-E481-4343-BB91-2246525AC53E}" presName="node" presStyleLbl="node1" presStyleIdx="1" presStyleCnt="2">
        <dgm:presLayoutVars>
          <dgm:bulletEnabled val="1"/>
        </dgm:presLayoutVars>
      </dgm:prSet>
      <dgm:spPr/>
    </dgm:pt>
  </dgm:ptLst>
  <dgm:cxnLst>
    <dgm:cxn modelId="{ACA5B014-76E3-4E83-8702-34AE9C5A82A0}" type="presOf" srcId="{6ED84A7D-0060-4EE3-BF11-F1FA9151A454}" destId="{6E33B7B3-45E5-40C7-9C36-3A8F79B2A3EF}" srcOrd="0" destOrd="0" presId="urn:microsoft.com/office/officeart/2005/8/layout/process2"/>
    <dgm:cxn modelId="{E3A69421-5458-4F82-A52F-3CE6A436FE7C}" srcId="{DFE38D00-E98D-4AB0-90A4-1247810A16EA}" destId="{3176BD95-E481-4343-BB91-2246525AC53E}" srcOrd="1" destOrd="0" parTransId="{598D3DC4-9D96-4FE0-9B8D-62201941DF16}" sibTransId="{1F745F22-E5E0-4681-A12F-3F89E0B641D0}"/>
    <dgm:cxn modelId="{DC0A2238-3249-4AF1-946C-2C47238647F8}" srcId="{DFE38D00-E98D-4AB0-90A4-1247810A16EA}" destId="{6ED84A7D-0060-4EE3-BF11-F1FA9151A454}" srcOrd="0" destOrd="0" parTransId="{F45FF17A-D32D-48B9-A0B8-9A0358FC015C}" sibTransId="{93A80AB1-FA19-4586-B9A4-45B1269EEFA4}"/>
    <dgm:cxn modelId="{D4E49851-32E1-4EF8-944C-98ECC0850BFE}" type="presOf" srcId="{93A80AB1-FA19-4586-B9A4-45B1269EEFA4}" destId="{4A30E579-5D5E-45AB-B864-720EAD1ECEFC}" srcOrd="1" destOrd="0" presId="urn:microsoft.com/office/officeart/2005/8/layout/process2"/>
    <dgm:cxn modelId="{EF5020C6-BCDC-40A0-9FBD-59CD1A2FAA08}" type="presOf" srcId="{DFE38D00-E98D-4AB0-90A4-1247810A16EA}" destId="{622E0CC7-EA92-43B0-98BE-C66343C92A73}" srcOrd="0" destOrd="0" presId="urn:microsoft.com/office/officeart/2005/8/layout/process2"/>
    <dgm:cxn modelId="{0579DBD1-9F67-4A9C-9738-8454661CC69E}" type="presOf" srcId="{93A80AB1-FA19-4586-B9A4-45B1269EEFA4}" destId="{461FF048-397A-4112-8AC4-C07AE2877219}" srcOrd="0" destOrd="0" presId="urn:microsoft.com/office/officeart/2005/8/layout/process2"/>
    <dgm:cxn modelId="{2C8A7AF2-06F9-48F6-8D0F-1B3801208BEA}" type="presOf" srcId="{3176BD95-E481-4343-BB91-2246525AC53E}" destId="{09B754BA-2CA4-4864-BE34-D0B2D6533D71}" srcOrd="0" destOrd="0" presId="urn:microsoft.com/office/officeart/2005/8/layout/process2"/>
    <dgm:cxn modelId="{B57F6E8F-5C67-48F1-A5B6-7D332484031B}" type="presParOf" srcId="{622E0CC7-EA92-43B0-98BE-C66343C92A73}" destId="{6E33B7B3-45E5-40C7-9C36-3A8F79B2A3EF}" srcOrd="0" destOrd="0" presId="urn:microsoft.com/office/officeart/2005/8/layout/process2"/>
    <dgm:cxn modelId="{E3A13D90-70C2-4F6E-AF7A-E60D06171476}" type="presParOf" srcId="{622E0CC7-EA92-43B0-98BE-C66343C92A73}" destId="{461FF048-397A-4112-8AC4-C07AE2877219}" srcOrd="1" destOrd="0" presId="urn:microsoft.com/office/officeart/2005/8/layout/process2"/>
    <dgm:cxn modelId="{7A875AF2-2A79-4A19-9A6C-93B67D981F6C}" type="presParOf" srcId="{461FF048-397A-4112-8AC4-C07AE2877219}" destId="{4A30E579-5D5E-45AB-B864-720EAD1ECEFC}" srcOrd="0" destOrd="0" presId="urn:microsoft.com/office/officeart/2005/8/layout/process2"/>
    <dgm:cxn modelId="{5788ABB3-6E38-47B8-A810-EFD2958EDD0A}" type="presParOf" srcId="{622E0CC7-EA92-43B0-98BE-C66343C92A73}" destId="{09B754BA-2CA4-4864-BE34-D0B2D6533D71}"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B5E5FF-1FA0-4F1F-909C-E3A6A9FF5AEC}">
      <dsp:nvSpPr>
        <dsp:cNvPr id="0" name=""/>
        <dsp:cNvSpPr/>
      </dsp:nvSpPr>
      <dsp:spPr>
        <a:xfrm>
          <a:off x="0" y="2700"/>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8D6512-1D84-47D8-BD3B-6916B0BEAB40}">
      <dsp:nvSpPr>
        <dsp:cNvPr id="0" name=""/>
        <dsp:cNvSpPr/>
      </dsp:nvSpPr>
      <dsp:spPr>
        <a:xfrm>
          <a:off x="0" y="2700"/>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1. Định nghĩa</a:t>
          </a:r>
        </a:p>
      </dsp:txBody>
      <dsp:txXfrm>
        <a:off x="0" y="2700"/>
        <a:ext cx="6291714" cy="920888"/>
      </dsp:txXfrm>
    </dsp:sp>
    <dsp:sp modelId="{F1A4CB62-2701-47C1-AEC6-6B3E99062F71}">
      <dsp:nvSpPr>
        <dsp:cNvPr id="0" name=""/>
        <dsp:cNvSpPr/>
      </dsp:nvSpPr>
      <dsp:spPr>
        <a:xfrm>
          <a:off x="0" y="923589"/>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8FD254-6B32-4D8E-860D-20C986403706}">
      <dsp:nvSpPr>
        <dsp:cNvPr id="0" name=""/>
        <dsp:cNvSpPr/>
      </dsp:nvSpPr>
      <dsp:spPr>
        <a:xfrm>
          <a:off x="0" y="923589"/>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2. Tư tưởng giải thuật</a:t>
          </a:r>
        </a:p>
      </dsp:txBody>
      <dsp:txXfrm>
        <a:off x="0" y="923589"/>
        <a:ext cx="6291714" cy="920888"/>
      </dsp:txXfrm>
    </dsp:sp>
    <dsp:sp modelId="{535978D0-99D5-4026-B753-D0E2A3108A19}">
      <dsp:nvSpPr>
        <dsp:cNvPr id="0" name=""/>
        <dsp:cNvSpPr/>
      </dsp:nvSpPr>
      <dsp:spPr>
        <a:xfrm>
          <a:off x="0" y="1844478"/>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5E55C7-1E4B-4543-B763-409ED7AD8BF4}">
      <dsp:nvSpPr>
        <dsp:cNvPr id="0" name=""/>
        <dsp:cNvSpPr/>
      </dsp:nvSpPr>
      <dsp:spPr>
        <a:xfrm>
          <a:off x="0" y="1844478"/>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3. Thuật toán</a:t>
          </a:r>
        </a:p>
      </dsp:txBody>
      <dsp:txXfrm>
        <a:off x="0" y="1844478"/>
        <a:ext cx="6291714" cy="920888"/>
      </dsp:txXfrm>
    </dsp:sp>
    <dsp:sp modelId="{07097D93-47B1-4C5B-AD91-1E178679BD23}">
      <dsp:nvSpPr>
        <dsp:cNvPr id="0" name=""/>
        <dsp:cNvSpPr/>
      </dsp:nvSpPr>
      <dsp:spPr>
        <a:xfrm>
          <a:off x="0" y="2765367"/>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8AFF3C-3E40-4C73-887B-AE4E6B330E42}">
      <dsp:nvSpPr>
        <dsp:cNvPr id="0" name=""/>
        <dsp:cNvSpPr/>
      </dsp:nvSpPr>
      <dsp:spPr>
        <a:xfrm>
          <a:off x="0" y="2765367"/>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4. Độ phức tạp</a:t>
          </a:r>
        </a:p>
      </dsp:txBody>
      <dsp:txXfrm>
        <a:off x="0" y="2765367"/>
        <a:ext cx="6291714" cy="920888"/>
      </dsp:txXfrm>
    </dsp:sp>
    <dsp:sp modelId="{87958F0A-54B0-428B-BC1F-AE63CD229395}">
      <dsp:nvSpPr>
        <dsp:cNvPr id="0" name=""/>
        <dsp:cNvSpPr/>
      </dsp:nvSpPr>
      <dsp:spPr>
        <a:xfrm>
          <a:off x="0" y="3686256"/>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BABEC1-25B0-48A4-81D4-194935FE4705}">
      <dsp:nvSpPr>
        <dsp:cNvPr id="0" name=""/>
        <dsp:cNvSpPr/>
      </dsp:nvSpPr>
      <dsp:spPr>
        <a:xfrm>
          <a:off x="0" y="3686256"/>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5. So sách ưu nhược điểm</a:t>
          </a:r>
        </a:p>
      </dsp:txBody>
      <dsp:txXfrm>
        <a:off x="0" y="3686256"/>
        <a:ext cx="6291714" cy="920888"/>
      </dsp:txXfrm>
    </dsp:sp>
    <dsp:sp modelId="{5C0CF02B-6F1E-4F60-9C4E-CFDD743E94D7}">
      <dsp:nvSpPr>
        <dsp:cNvPr id="0" name=""/>
        <dsp:cNvSpPr/>
      </dsp:nvSpPr>
      <dsp:spPr>
        <a:xfrm>
          <a:off x="0" y="4607145"/>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E270C9-7924-421D-BC4F-28FDC2350B12}">
      <dsp:nvSpPr>
        <dsp:cNvPr id="0" name=""/>
        <dsp:cNvSpPr/>
      </dsp:nvSpPr>
      <dsp:spPr>
        <a:xfrm>
          <a:off x="0" y="4607145"/>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a:solidFill>
                <a:schemeClr val="bg1"/>
              </a:solidFill>
              <a:effectLst/>
              <a:latin typeface="Aptos Display" panose="020B0004020202020204" pitchFamily="34" charset="0"/>
              <a:ea typeface="+mn-ea"/>
              <a:cs typeface="+mn-cs"/>
            </a:rPr>
            <a:t>6. </a:t>
          </a:r>
          <a:r>
            <a:rPr lang="de-DE" sz="2500" b="0" kern="1200">
              <a:solidFill>
                <a:schemeClr val="bg1"/>
              </a:solidFill>
            </a:rPr>
            <a:t>So sánh giữa Bubble Sort và Insertion Sort</a:t>
          </a:r>
          <a:endParaRPr lang="en-US" sz="2500" b="0" kern="1200">
            <a:solidFill>
              <a:schemeClr val="bg1"/>
            </a:solidFill>
          </a:endParaRPr>
        </a:p>
      </dsp:txBody>
      <dsp:txXfrm>
        <a:off x="0" y="4607145"/>
        <a:ext cx="6291714" cy="9208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33B7B3-45E5-40C7-9C36-3A8F79B2A3EF}">
      <dsp:nvSpPr>
        <dsp:cNvPr id="0" name=""/>
        <dsp:cNvSpPr/>
      </dsp:nvSpPr>
      <dsp:spPr>
        <a:xfrm>
          <a:off x="1155278" y="675"/>
          <a:ext cx="3981157" cy="221175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a:t>1.1 Bubble Sort</a:t>
          </a:r>
        </a:p>
      </dsp:txBody>
      <dsp:txXfrm>
        <a:off x="1220058" y="65455"/>
        <a:ext cx="3851597" cy="2082193"/>
      </dsp:txXfrm>
    </dsp:sp>
    <dsp:sp modelId="{461FF048-397A-4112-8AC4-C07AE2877219}">
      <dsp:nvSpPr>
        <dsp:cNvPr id="0" name=""/>
        <dsp:cNvSpPr/>
      </dsp:nvSpPr>
      <dsp:spPr>
        <a:xfrm rot="5400000">
          <a:off x="2731153" y="2267722"/>
          <a:ext cx="829407" cy="99528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en-US" sz="3900" kern="1200"/>
        </a:p>
      </dsp:txBody>
      <dsp:txXfrm rot="-5400000">
        <a:off x="2847270" y="2350663"/>
        <a:ext cx="597173" cy="580585"/>
      </dsp:txXfrm>
    </dsp:sp>
    <dsp:sp modelId="{09B754BA-2CA4-4864-BE34-D0B2D6533D71}">
      <dsp:nvSpPr>
        <dsp:cNvPr id="0" name=""/>
        <dsp:cNvSpPr/>
      </dsp:nvSpPr>
      <dsp:spPr>
        <a:xfrm>
          <a:off x="1155278" y="3318305"/>
          <a:ext cx="3981157" cy="221175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a:t>1.2 Insertion Sort</a:t>
          </a:r>
          <a:endParaRPr lang="en-US" sz="4800" kern="1200"/>
        </a:p>
      </dsp:txBody>
      <dsp:txXfrm>
        <a:off x="1220058" y="3383085"/>
        <a:ext cx="3851597" cy="20821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33B7B3-45E5-40C7-9C36-3A8F79B2A3EF}">
      <dsp:nvSpPr>
        <dsp:cNvPr id="0" name=""/>
        <dsp:cNvSpPr/>
      </dsp:nvSpPr>
      <dsp:spPr>
        <a:xfrm>
          <a:off x="1155278" y="675"/>
          <a:ext cx="3981157" cy="221175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a:t>2.1 Bubble Sort</a:t>
          </a:r>
        </a:p>
      </dsp:txBody>
      <dsp:txXfrm>
        <a:off x="1220058" y="65455"/>
        <a:ext cx="3851597" cy="2082193"/>
      </dsp:txXfrm>
    </dsp:sp>
    <dsp:sp modelId="{461FF048-397A-4112-8AC4-C07AE2877219}">
      <dsp:nvSpPr>
        <dsp:cNvPr id="0" name=""/>
        <dsp:cNvSpPr/>
      </dsp:nvSpPr>
      <dsp:spPr>
        <a:xfrm rot="5400000">
          <a:off x="2731153" y="2267722"/>
          <a:ext cx="829407" cy="99528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en-US" sz="3900" kern="1200"/>
        </a:p>
      </dsp:txBody>
      <dsp:txXfrm rot="-5400000">
        <a:off x="2847270" y="2350663"/>
        <a:ext cx="597173" cy="580585"/>
      </dsp:txXfrm>
    </dsp:sp>
    <dsp:sp modelId="{09B754BA-2CA4-4864-BE34-D0B2D6533D71}">
      <dsp:nvSpPr>
        <dsp:cNvPr id="0" name=""/>
        <dsp:cNvSpPr/>
      </dsp:nvSpPr>
      <dsp:spPr>
        <a:xfrm>
          <a:off x="1155278" y="3318305"/>
          <a:ext cx="3981157" cy="221175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a:t>2.2</a:t>
          </a:r>
          <a:r>
            <a:rPr lang="en-US" sz="4800" kern="1200"/>
            <a:t> </a:t>
          </a:r>
          <a:r>
            <a:rPr lang="en-US" sz="4800" b="1" kern="1200"/>
            <a:t>Insertion Sort</a:t>
          </a:r>
          <a:endParaRPr lang="en-US" sz="4800" kern="1200"/>
        </a:p>
      </dsp:txBody>
      <dsp:txXfrm>
        <a:off x="1220058" y="3383085"/>
        <a:ext cx="3851597" cy="208219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7AEB9-545C-C933-DF44-9022AAD2DC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E0EF37-84AF-48DA-C010-61E6999393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786F6B-FD55-0E49-5107-98468B60E3D9}"/>
              </a:ext>
            </a:extLst>
          </p:cNvPr>
          <p:cNvSpPr>
            <a:spLocks noGrp="1"/>
          </p:cNvSpPr>
          <p:nvPr>
            <p:ph type="dt" sz="half" idx="10"/>
          </p:nvPr>
        </p:nvSpPr>
        <p:spPr/>
        <p:txBody>
          <a:bodyPr/>
          <a:lstStyle/>
          <a:p>
            <a:fld id="{B06A43B1-5298-4A66-B4DB-1E486CC4F3D7}" type="datetimeFigureOut">
              <a:rPr lang="en-US" smtClean="0"/>
              <a:t>10/28/2024</a:t>
            </a:fld>
            <a:endParaRPr lang="en-US"/>
          </a:p>
        </p:txBody>
      </p:sp>
      <p:sp>
        <p:nvSpPr>
          <p:cNvPr id="5" name="Footer Placeholder 4">
            <a:extLst>
              <a:ext uri="{FF2B5EF4-FFF2-40B4-BE49-F238E27FC236}">
                <a16:creationId xmlns:a16="http://schemas.microsoft.com/office/drawing/2014/main" id="{CFA1FACF-7469-86D9-0F09-2F27B64CAC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07B1BD-4C23-72D2-75AB-702C9AD037B3}"/>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2797845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9518F-34F1-9C87-BBB1-2986F376AC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2913A0-E512-6769-1B10-8EFD439DBC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1A54BD-3F3A-1778-9CE7-8E9DA2FA62ED}"/>
              </a:ext>
            </a:extLst>
          </p:cNvPr>
          <p:cNvSpPr>
            <a:spLocks noGrp="1"/>
          </p:cNvSpPr>
          <p:nvPr>
            <p:ph type="dt" sz="half" idx="10"/>
          </p:nvPr>
        </p:nvSpPr>
        <p:spPr/>
        <p:txBody>
          <a:bodyPr/>
          <a:lstStyle/>
          <a:p>
            <a:fld id="{B06A43B1-5298-4A66-B4DB-1E486CC4F3D7}" type="datetimeFigureOut">
              <a:rPr lang="en-US" smtClean="0"/>
              <a:t>10/28/2024</a:t>
            </a:fld>
            <a:endParaRPr lang="en-US"/>
          </a:p>
        </p:txBody>
      </p:sp>
      <p:sp>
        <p:nvSpPr>
          <p:cNvPr id="5" name="Footer Placeholder 4">
            <a:extLst>
              <a:ext uri="{FF2B5EF4-FFF2-40B4-BE49-F238E27FC236}">
                <a16:creationId xmlns:a16="http://schemas.microsoft.com/office/drawing/2014/main" id="{4C6B82AB-CD66-BE43-216C-30BA3A5C5B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A88CFD-F3C3-6F58-7A8B-12DF6D1FC150}"/>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657315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8645C7-345D-2963-4ACD-ECE07F2302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157A62-8BC7-9690-A859-17EF046324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AEA776-1965-37EB-C314-B10581C434E5}"/>
              </a:ext>
            </a:extLst>
          </p:cNvPr>
          <p:cNvSpPr>
            <a:spLocks noGrp="1"/>
          </p:cNvSpPr>
          <p:nvPr>
            <p:ph type="dt" sz="half" idx="10"/>
          </p:nvPr>
        </p:nvSpPr>
        <p:spPr/>
        <p:txBody>
          <a:bodyPr/>
          <a:lstStyle/>
          <a:p>
            <a:fld id="{B06A43B1-5298-4A66-B4DB-1E486CC4F3D7}" type="datetimeFigureOut">
              <a:rPr lang="en-US" smtClean="0"/>
              <a:t>10/28/2024</a:t>
            </a:fld>
            <a:endParaRPr lang="en-US"/>
          </a:p>
        </p:txBody>
      </p:sp>
      <p:sp>
        <p:nvSpPr>
          <p:cNvPr id="5" name="Footer Placeholder 4">
            <a:extLst>
              <a:ext uri="{FF2B5EF4-FFF2-40B4-BE49-F238E27FC236}">
                <a16:creationId xmlns:a16="http://schemas.microsoft.com/office/drawing/2014/main" id="{66EC2787-CE31-912B-166D-428CAC0B88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4C76C4-5F4E-4965-A1E3-3DFBA97D2791}"/>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1773503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D1C4E-D864-5F09-EA7B-D221678071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2C356E-F220-439D-CCE9-66F40493C5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BEF256-55F5-C9D5-8A99-D7C0BFC7A03D}"/>
              </a:ext>
            </a:extLst>
          </p:cNvPr>
          <p:cNvSpPr>
            <a:spLocks noGrp="1"/>
          </p:cNvSpPr>
          <p:nvPr>
            <p:ph type="dt" sz="half" idx="10"/>
          </p:nvPr>
        </p:nvSpPr>
        <p:spPr/>
        <p:txBody>
          <a:bodyPr/>
          <a:lstStyle/>
          <a:p>
            <a:fld id="{B8A78FB5-71AB-459D-95C3-E321AC8F0A95}" type="datetimeFigureOut">
              <a:rPr lang="en-US" smtClean="0"/>
              <a:t>10/28/2024</a:t>
            </a:fld>
            <a:endParaRPr lang="en-US"/>
          </a:p>
        </p:txBody>
      </p:sp>
      <p:sp>
        <p:nvSpPr>
          <p:cNvPr id="5" name="Footer Placeholder 4">
            <a:extLst>
              <a:ext uri="{FF2B5EF4-FFF2-40B4-BE49-F238E27FC236}">
                <a16:creationId xmlns:a16="http://schemas.microsoft.com/office/drawing/2014/main" id="{92E57D28-5FE9-BC28-23E9-4B85DD1D5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D8BDFC-04A7-94CE-465F-56EA04251638}"/>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2445068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96FFC-1004-4B37-7C7D-6C98620499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F14EB7-9645-7879-F771-84835CBD26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B04D41-9302-877D-8A6A-6C5614122E18}"/>
              </a:ext>
            </a:extLst>
          </p:cNvPr>
          <p:cNvSpPr>
            <a:spLocks noGrp="1"/>
          </p:cNvSpPr>
          <p:nvPr>
            <p:ph type="dt" sz="half" idx="10"/>
          </p:nvPr>
        </p:nvSpPr>
        <p:spPr/>
        <p:txBody>
          <a:bodyPr/>
          <a:lstStyle/>
          <a:p>
            <a:fld id="{B8A78FB5-71AB-459D-95C3-E321AC8F0A95}" type="datetimeFigureOut">
              <a:rPr lang="en-US" smtClean="0"/>
              <a:t>10/28/2024</a:t>
            </a:fld>
            <a:endParaRPr lang="en-US"/>
          </a:p>
        </p:txBody>
      </p:sp>
      <p:sp>
        <p:nvSpPr>
          <p:cNvPr id="5" name="Footer Placeholder 4">
            <a:extLst>
              <a:ext uri="{FF2B5EF4-FFF2-40B4-BE49-F238E27FC236}">
                <a16:creationId xmlns:a16="http://schemas.microsoft.com/office/drawing/2014/main" id="{A52DFEA5-8F02-C257-3E2C-3777E5F35B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5B352B-2B44-6ACA-D888-A97C5DEBD023}"/>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143441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56C3F-7F09-53BD-92E2-56ADCA9F03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422896-1A74-0323-979F-311B78F967D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CC3828-659C-2661-6772-52D987803883}"/>
              </a:ext>
            </a:extLst>
          </p:cNvPr>
          <p:cNvSpPr>
            <a:spLocks noGrp="1"/>
          </p:cNvSpPr>
          <p:nvPr>
            <p:ph type="dt" sz="half" idx="10"/>
          </p:nvPr>
        </p:nvSpPr>
        <p:spPr/>
        <p:txBody>
          <a:bodyPr/>
          <a:lstStyle/>
          <a:p>
            <a:fld id="{B8A78FB5-71AB-459D-95C3-E321AC8F0A95}" type="datetimeFigureOut">
              <a:rPr lang="en-US" smtClean="0"/>
              <a:t>10/28/2024</a:t>
            </a:fld>
            <a:endParaRPr lang="en-US"/>
          </a:p>
        </p:txBody>
      </p:sp>
      <p:sp>
        <p:nvSpPr>
          <p:cNvPr id="5" name="Footer Placeholder 4">
            <a:extLst>
              <a:ext uri="{FF2B5EF4-FFF2-40B4-BE49-F238E27FC236}">
                <a16:creationId xmlns:a16="http://schemas.microsoft.com/office/drawing/2014/main" id="{96DE9FC9-814D-1675-30DF-0F2F41209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545A09-DAED-42CC-A6BA-7434218F3AB6}"/>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2668055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CBDD4-52DF-F21D-3BB5-D3B4D99F65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461AD4-FAA3-ED04-74BB-42DBE7F7FD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06E125-4A40-1A38-06A1-60CA791728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8AE8CC-E0BD-FDF1-C924-EE544A3DEABC}"/>
              </a:ext>
            </a:extLst>
          </p:cNvPr>
          <p:cNvSpPr>
            <a:spLocks noGrp="1"/>
          </p:cNvSpPr>
          <p:nvPr>
            <p:ph type="dt" sz="half" idx="10"/>
          </p:nvPr>
        </p:nvSpPr>
        <p:spPr/>
        <p:txBody>
          <a:bodyPr/>
          <a:lstStyle/>
          <a:p>
            <a:fld id="{B8A78FB5-71AB-459D-95C3-E321AC8F0A95}" type="datetimeFigureOut">
              <a:rPr lang="en-US" smtClean="0"/>
              <a:t>10/28/2024</a:t>
            </a:fld>
            <a:endParaRPr lang="en-US"/>
          </a:p>
        </p:txBody>
      </p:sp>
      <p:sp>
        <p:nvSpPr>
          <p:cNvPr id="6" name="Footer Placeholder 5">
            <a:extLst>
              <a:ext uri="{FF2B5EF4-FFF2-40B4-BE49-F238E27FC236}">
                <a16:creationId xmlns:a16="http://schemas.microsoft.com/office/drawing/2014/main" id="{C3ECA839-BCE4-3C30-EEEF-C0E9E1E730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CC9B1C-2CC7-B24C-2296-DAF5B1F71C31}"/>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3186354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2A41-0A14-E04F-4D60-B925574FA0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960131-3C43-0DE4-8EAA-4DBD5C2CD0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6B8547-B3E0-B439-2E1E-67AFA8C94A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CAB23E-1010-57FB-F53B-2B4EEBC609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B961FE-2D83-C906-7643-54AD7A581C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E133A0-9885-FCCB-364C-85BA5A97B6C1}"/>
              </a:ext>
            </a:extLst>
          </p:cNvPr>
          <p:cNvSpPr>
            <a:spLocks noGrp="1"/>
          </p:cNvSpPr>
          <p:nvPr>
            <p:ph type="dt" sz="half" idx="10"/>
          </p:nvPr>
        </p:nvSpPr>
        <p:spPr/>
        <p:txBody>
          <a:bodyPr/>
          <a:lstStyle/>
          <a:p>
            <a:fld id="{B8A78FB5-71AB-459D-95C3-E321AC8F0A95}" type="datetimeFigureOut">
              <a:rPr lang="en-US" smtClean="0"/>
              <a:t>10/28/2024</a:t>
            </a:fld>
            <a:endParaRPr lang="en-US"/>
          </a:p>
        </p:txBody>
      </p:sp>
      <p:sp>
        <p:nvSpPr>
          <p:cNvPr id="8" name="Footer Placeholder 7">
            <a:extLst>
              <a:ext uri="{FF2B5EF4-FFF2-40B4-BE49-F238E27FC236}">
                <a16:creationId xmlns:a16="http://schemas.microsoft.com/office/drawing/2014/main" id="{C4D4C8A1-6AFB-5DC0-2DDE-9E41F9582E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1AA253-D6FE-806C-AA0E-64F47CF74EAB}"/>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4112327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94A27-CD1F-2F11-49D1-28B8468960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04A2B1-F294-02FD-E5E8-FF29385485AC}"/>
              </a:ext>
            </a:extLst>
          </p:cNvPr>
          <p:cNvSpPr>
            <a:spLocks noGrp="1"/>
          </p:cNvSpPr>
          <p:nvPr>
            <p:ph type="dt" sz="half" idx="10"/>
          </p:nvPr>
        </p:nvSpPr>
        <p:spPr/>
        <p:txBody>
          <a:bodyPr/>
          <a:lstStyle/>
          <a:p>
            <a:fld id="{B8A78FB5-71AB-459D-95C3-E321AC8F0A95}" type="datetimeFigureOut">
              <a:rPr lang="en-US" smtClean="0"/>
              <a:t>10/28/2024</a:t>
            </a:fld>
            <a:endParaRPr lang="en-US"/>
          </a:p>
        </p:txBody>
      </p:sp>
      <p:sp>
        <p:nvSpPr>
          <p:cNvPr id="4" name="Footer Placeholder 3">
            <a:extLst>
              <a:ext uri="{FF2B5EF4-FFF2-40B4-BE49-F238E27FC236}">
                <a16:creationId xmlns:a16="http://schemas.microsoft.com/office/drawing/2014/main" id="{A7D4F8EF-0CB1-72F3-516B-28CC66DD0F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38D407-C9AF-A916-3000-88780ACBBE98}"/>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2436932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6D12AA-4442-BF11-F7B5-1D7F67EB882C}"/>
              </a:ext>
            </a:extLst>
          </p:cNvPr>
          <p:cNvSpPr>
            <a:spLocks noGrp="1"/>
          </p:cNvSpPr>
          <p:nvPr>
            <p:ph type="dt" sz="half" idx="10"/>
          </p:nvPr>
        </p:nvSpPr>
        <p:spPr/>
        <p:txBody>
          <a:bodyPr/>
          <a:lstStyle/>
          <a:p>
            <a:fld id="{B8A78FB5-71AB-459D-95C3-E321AC8F0A95}" type="datetimeFigureOut">
              <a:rPr lang="en-US" smtClean="0"/>
              <a:t>10/28/2024</a:t>
            </a:fld>
            <a:endParaRPr lang="en-US"/>
          </a:p>
        </p:txBody>
      </p:sp>
      <p:sp>
        <p:nvSpPr>
          <p:cNvPr id="3" name="Footer Placeholder 2">
            <a:extLst>
              <a:ext uri="{FF2B5EF4-FFF2-40B4-BE49-F238E27FC236}">
                <a16:creationId xmlns:a16="http://schemas.microsoft.com/office/drawing/2014/main" id="{6C441901-FCB4-0F29-0929-C7D5128035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7ADB52-91F1-DB21-26EC-19543ECC2916}"/>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2325898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EB31B-1023-17EE-F234-7A0F5862CA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51BD82-65A3-EE2B-8DEC-9A4BD033A9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D6F6F9-5BC7-0294-8BA2-211C914F3D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6F724B-4EDA-4033-7589-5C86199A5BCD}"/>
              </a:ext>
            </a:extLst>
          </p:cNvPr>
          <p:cNvSpPr>
            <a:spLocks noGrp="1"/>
          </p:cNvSpPr>
          <p:nvPr>
            <p:ph type="dt" sz="half" idx="10"/>
          </p:nvPr>
        </p:nvSpPr>
        <p:spPr/>
        <p:txBody>
          <a:bodyPr/>
          <a:lstStyle/>
          <a:p>
            <a:fld id="{B8A78FB5-71AB-459D-95C3-E321AC8F0A95}" type="datetimeFigureOut">
              <a:rPr lang="en-US" smtClean="0"/>
              <a:t>10/28/2024</a:t>
            </a:fld>
            <a:endParaRPr lang="en-US"/>
          </a:p>
        </p:txBody>
      </p:sp>
      <p:sp>
        <p:nvSpPr>
          <p:cNvPr id="6" name="Footer Placeholder 5">
            <a:extLst>
              <a:ext uri="{FF2B5EF4-FFF2-40B4-BE49-F238E27FC236}">
                <a16:creationId xmlns:a16="http://schemas.microsoft.com/office/drawing/2014/main" id="{785C978B-5483-7D4D-DCB1-5287CFA08A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D52D81-6AC1-F140-2ABF-91850B01ADBC}"/>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4208053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C3532-32BE-1908-9999-1DA4858BC4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107A85-9007-C586-FE6B-B73F6F5FB8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F0A3B2-3DEE-E457-6130-CE5B1194093F}"/>
              </a:ext>
            </a:extLst>
          </p:cNvPr>
          <p:cNvSpPr>
            <a:spLocks noGrp="1"/>
          </p:cNvSpPr>
          <p:nvPr>
            <p:ph type="dt" sz="half" idx="10"/>
          </p:nvPr>
        </p:nvSpPr>
        <p:spPr/>
        <p:txBody>
          <a:bodyPr/>
          <a:lstStyle/>
          <a:p>
            <a:fld id="{B06A43B1-5298-4A66-B4DB-1E486CC4F3D7}" type="datetimeFigureOut">
              <a:rPr lang="en-US" smtClean="0"/>
              <a:t>10/28/2024</a:t>
            </a:fld>
            <a:endParaRPr lang="en-US"/>
          </a:p>
        </p:txBody>
      </p:sp>
      <p:sp>
        <p:nvSpPr>
          <p:cNvPr id="5" name="Footer Placeholder 4">
            <a:extLst>
              <a:ext uri="{FF2B5EF4-FFF2-40B4-BE49-F238E27FC236}">
                <a16:creationId xmlns:a16="http://schemas.microsoft.com/office/drawing/2014/main" id="{308D5ACE-F64E-DB07-6021-CE3FBCDC61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A9943-ACDF-2721-9FCD-104F421D14F4}"/>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2463467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D0DD5-DB46-9AD9-B9FB-DD8F972D48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A4D968-0180-DE88-AC29-59F7D04C23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C9A1F8-67E1-2ED6-7F39-A606ECE9B5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4E93C3-C27B-6A09-8CC7-29EB78BC3A0E}"/>
              </a:ext>
            </a:extLst>
          </p:cNvPr>
          <p:cNvSpPr>
            <a:spLocks noGrp="1"/>
          </p:cNvSpPr>
          <p:nvPr>
            <p:ph type="dt" sz="half" idx="10"/>
          </p:nvPr>
        </p:nvSpPr>
        <p:spPr/>
        <p:txBody>
          <a:bodyPr/>
          <a:lstStyle/>
          <a:p>
            <a:fld id="{B8A78FB5-71AB-459D-95C3-E321AC8F0A95}" type="datetimeFigureOut">
              <a:rPr lang="en-US" smtClean="0"/>
              <a:t>10/28/2024</a:t>
            </a:fld>
            <a:endParaRPr lang="en-US"/>
          </a:p>
        </p:txBody>
      </p:sp>
      <p:sp>
        <p:nvSpPr>
          <p:cNvPr id="6" name="Footer Placeholder 5">
            <a:extLst>
              <a:ext uri="{FF2B5EF4-FFF2-40B4-BE49-F238E27FC236}">
                <a16:creationId xmlns:a16="http://schemas.microsoft.com/office/drawing/2014/main" id="{D5ADEB76-4644-6D6C-0C49-E352345D43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6DB706-DB5A-8897-8F4C-816FB390920E}"/>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35022672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09124-E0EF-3617-7453-5B3D294478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108B9D-21DA-870D-1F39-15293FD2CE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C13489-7644-1033-5F8F-19ECAC3F157B}"/>
              </a:ext>
            </a:extLst>
          </p:cNvPr>
          <p:cNvSpPr>
            <a:spLocks noGrp="1"/>
          </p:cNvSpPr>
          <p:nvPr>
            <p:ph type="dt" sz="half" idx="10"/>
          </p:nvPr>
        </p:nvSpPr>
        <p:spPr/>
        <p:txBody>
          <a:bodyPr/>
          <a:lstStyle/>
          <a:p>
            <a:fld id="{B8A78FB5-71AB-459D-95C3-E321AC8F0A95}" type="datetimeFigureOut">
              <a:rPr lang="en-US" smtClean="0"/>
              <a:t>10/28/2024</a:t>
            </a:fld>
            <a:endParaRPr lang="en-US"/>
          </a:p>
        </p:txBody>
      </p:sp>
      <p:sp>
        <p:nvSpPr>
          <p:cNvPr id="5" name="Footer Placeholder 4">
            <a:extLst>
              <a:ext uri="{FF2B5EF4-FFF2-40B4-BE49-F238E27FC236}">
                <a16:creationId xmlns:a16="http://schemas.microsoft.com/office/drawing/2014/main" id="{3EB39AE1-0329-6470-5B42-480D0B041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53EF6B-89B9-002D-69D5-E4B6B79E1DB3}"/>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16535868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178AFD-E625-3CBE-F1C8-84CCD6909F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BED8DE-6FDB-F4FD-9335-6E298135B1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5662D1-D955-D4F8-0FBB-15117F26D632}"/>
              </a:ext>
            </a:extLst>
          </p:cNvPr>
          <p:cNvSpPr>
            <a:spLocks noGrp="1"/>
          </p:cNvSpPr>
          <p:nvPr>
            <p:ph type="dt" sz="half" idx="10"/>
          </p:nvPr>
        </p:nvSpPr>
        <p:spPr/>
        <p:txBody>
          <a:bodyPr/>
          <a:lstStyle/>
          <a:p>
            <a:fld id="{B8A78FB5-71AB-459D-95C3-E321AC8F0A95}" type="datetimeFigureOut">
              <a:rPr lang="en-US" smtClean="0"/>
              <a:t>10/28/2024</a:t>
            </a:fld>
            <a:endParaRPr lang="en-US"/>
          </a:p>
        </p:txBody>
      </p:sp>
      <p:sp>
        <p:nvSpPr>
          <p:cNvPr id="5" name="Footer Placeholder 4">
            <a:extLst>
              <a:ext uri="{FF2B5EF4-FFF2-40B4-BE49-F238E27FC236}">
                <a16:creationId xmlns:a16="http://schemas.microsoft.com/office/drawing/2014/main" id="{E7744AD0-A2B8-3FD7-781B-9D70168C5A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A59F93-0218-B165-C05C-CF597963F2C7}"/>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355737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AFCE3-45D5-D0E7-5B4A-56D3CBB1B3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22D94C-7C84-41E6-6AC3-4B50B75946B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87F1E2-1EE9-85FC-EE90-536445EDF712}"/>
              </a:ext>
            </a:extLst>
          </p:cNvPr>
          <p:cNvSpPr>
            <a:spLocks noGrp="1"/>
          </p:cNvSpPr>
          <p:nvPr>
            <p:ph type="dt" sz="half" idx="10"/>
          </p:nvPr>
        </p:nvSpPr>
        <p:spPr/>
        <p:txBody>
          <a:bodyPr/>
          <a:lstStyle/>
          <a:p>
            <a:fld id="{B06A43B1-5298-4A66-B4DB-1E486CC4F3D7}" type="datetimeFigureOut">
              <a:rPr lang="en-US" smtClean="0"/>
              <a:t>10/28/2024</a:t>
            </a:fld>
            <a:endParaRPr lang="en-US"/>
          </a:p>
        </p:txBody>
      </p:sp>
      <p:sp>
        <p:nvSpPr>
          <p:cNvPr id="5" name="Footer Placeholder 4">
            <a:extLst>
              <a:ext uri="{FF2B5EF4-FFF2-40B4-BE49-F238E27FC236}">
                <a16:creationId xmlns:a16="http://schemas.microsoft.com/office/drawing/2014/main" id="{43C30FC9-6259-4764-0016-14F6F68B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45C0FD-B425-A45A-2A5D-670A06AADC80}"/>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172099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0EC79-E67F-B217-AC3D-E062DE73E4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5D436-465B-1438-9C44-1072E2D6D4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577CCE-0921-9EEE-9B79-4659925136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59148B-98AD-D26A-B9A8-627DB8C7F13F}"/>
              </a:ext>
            </a:extLst>
          </p:cNvPr>
          <p:cNvSpPr>
            <a:spLocks noGrp="1"/>
          </p:cNvSpPr>
          <p:nvPr>
            <p:ph type="dt" sz="half" idx="10"/>
          </p:nvPr>
        </p:nvSpPr>
        <p:spPr/>
        <p:txBody>
          <a:bodyPr/>
          <a:lstStyle/>
          <a:p>
            <a:fld id="{B06A43B1-5298-4A66-B4DB-1E486CC4F3D7}" type="datetimeFigureOut">
              <a:rPr lang="en-US" smtClean="0"/>
              <a:t>10/28/2024</a:t>
            </a:fld>
            <a:endParaRPr lang="en-US"/>
          </a:p>
        </p:txBody>
      </p:sp>
      <p:sp>
        <p:nvSpPr>
          <p:cNvPr id="6" name="Footer Placeholder 5">
            <a:extLst>
              <a:ext uri="{FF2B5EF4-FFF2-40B4-BE49-F238E27FC236}">
                <a16:creationId xmlns:a16="http://schemas.microsoft.com/office/drawing/2014/main" id="{7BA36673-ED88-58DC-5B35-169A395B02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2E1DF2-1649-E650-05A8-4EF18FE2AB47}"/>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1662032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F7B2-7292-F233-A76E-6A0309385B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071307-2EE2-F6D3-462E-5CF219405F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AB2865-24AF-E96A-FCFE-06F529547D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B59E9F-D425-8521-5BF4-E30C225D90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818985-D895-1E50-54AD-520C4B0EE9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EF7A45-A2C7-688A-8B39-5A572F8E384F}"/>
              </a:ext>
            </a:extLst>
          </p:cNvPr>
          <p:cNvSpPr>
            <a:spLocks noGrp="1"/>
          </p:cNvSpPr>
          <p:nvPr>
            <p:ph type="dt" sz="half" idx="10"/>
          </p:nvPr>
        </p:nvSpPr>
        <p:spPr/>
        <p:txBody>
          <a:bodyPr/>
          <a:lstStyle/>
          <a:p>
            <a:fld id="{B06A43B1-5298-4A66-B4DB-1E486CC4F3D7}" type="datetimeFigureOut">
              <a:rPr lang="en-US" smtClean="0"/>
              <a:t>10/28/2024</a:t>
            </a:fld>
            <a:endParaRPr lang="en-US"/>
          </a:p>
        </p:txBody>
      </p:sp>
      <p:sp>
        <p:nvSpPr>
          <p:cNvPr id="8" name="Footer Placeholder 7">
            <a:extLst>
              <a:ext uri="{FF2B5EF4-FFF2-40B4-BE49-F238E27FC236}">
                <a16:creationId xmlns:a16="http://schemas.microsoft.com/office/drawing/2014/main" id="{763AB24F-1E16-E68E-55C6-2709669C98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F9D745-8A91-AF35-CC2F-AC7EB7A7C255}"/>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2174654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FD6EA-D67A-CF04-967C-9EB507F6D0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E4C022-232A-3D9E-6F16-2E88FFDB809D}"/>
              </a:ext>
            </a:extLst>
          </p:cNvPr>
          <p:cNvSpPr>
            <a:spLocks noGrp="1"/>
          </p:cNvSpPr>
          <p:nvPr>
            <p:ph type="dt" sz="half" idx="10"/>
          </p:nvPr>
        </p:nvSpPr>
        <p:spPr/>
        <p:txBody>
          <a:bodyPr/>
          <a:lstStyle/>
          <a:p>
            <a:fld id="{B06A43B1-5298-4A66-B4DB-1E486CC4F3D7}" type="datetimeFigureOut">
              <a:rPr lang="en-US" smtClean="0"/>
              <a:t>10/28/2024</a:t>
            </a:fld>
            <a:endParaRPr lang="en-US"/>
          </a:p>
        </p:txBody>
      </p:sp>
      <p:sp>
        <p:nvSpPr>
          <p:cNvPr id="4" name="Footer Placeholder 3">
            <a:extLst>
              <a:ext uri="{FF2B5EF4-FFF2-40B4-BE49-F238E27FC236}">
                <a16:creationId xmlns:a16="http://schemas.microsoft.com/office/drawing/2014/main" id="{5FFDC6A5-979B-E29C-21B0-5EAEB7B450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D9E150-F090-A5D9-EFE1-95B2FC581405}"/>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1196198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C174FB-5F7F-D8C9-FD84-6F298D5E0031}"/>
              </a:ext>
            </a:extLst>
          </p:cNvPr>
          <p:cNvSpPr>
            <a:spLocks noGrp="1"/>
          </p:cNvSpPr>
          <p:nvPr>
            <p:ph type="dt" sz="half" idx="10"/>
          </p:nvPr>
        </p:nvSpPr>
        <p:spPr/>
        <p:txBody>
          <a:bodyPr/>
          <a:lstStyle/>
          <a:p>
            <a:fld id="{B06A43B1-5298-4A66-B4DB-1E486CC4F3D7}" type="datetimeFigureOut">
              <a:rPr lang="en-US" smtClean="0"/>
              <a:t>10/28/2024</a:t>
            </a:fld>
            <a:endParaRPr lang="en-US"/>
          </a:p>
        </p:txBody>
      </p:sp>
      <p:sp>
        <p:nvSpPr>
          <p:cNvPr id="3" name="Footer Placeholder 2">
            <a:extLst>
              <a:ext uri="{FF2B5EF4-FFF2-40B4-BE49-F238E27FC236}">
                <a16:creationId xmlns:a16="http://schemas.microsoft.com/office/drawing/2014/main" id="{3CC12976-6761-5770-2C4B-6910625F7C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2587C8-8732-6E64-842B-6DEA3C5AEF2A}"/>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3875964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E895-7059-BAA2-F4B4-1AF2ADAC6F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8C1654-FA7C-5DA1-0F39-835726617B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C7056E-47B0-0F62-45BF-878174F6F3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B4639B-B6A1-60FA-A9A1-06FD3C002B63}"/>
              </a:ext>
            </a:extLst>
          </p:cNvPr>
          <p:cNvSpPr>
            <a:spLocks noGrp="1"/>
          </p:cNvSpPr>
          <p:nvPr>
            <p:ph type="dt" sz="half" idx="10"/>
          </p:nvPr>
        </p:nvSpPr>
        <p:spPr/>
        <p:txBody>
          <a:bodyPr/>
          <a:lstStyle/>
          <a:p>
            <a:fld id="{B06A43B1-5298-4A66-B4DB-1E486CC4F3D7}" type="datetimeFigureOut">
              <a:rPr lang="en-US" smtClean="0"/>
              <a:t>10/28/2024</a:t>
            </a:fld>
            <a:endParaRPr lang="en-US"/>
          </a:p>
        </p:txBody>
      </p:sp>
      <p:sp>
        <p:nvSpPr>
          <p:cNvPr id="6" name="Footer Placeholder 5">
            <a:extLst>
              <a:ext uri="{FF2B5EF4-FFF2-40B4-BE49-F238E27FC236}">
                <a16:creationId xmlns:a16="http://schemas.microsoft.com/office/drawing/2014/main" id="{D1260234-9E0F-A34C-C21C-E41620420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98150-F6AE-00C2-FFA8-C68D35461466}"/>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2984429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C0A2F-516E-8D6A-0E8C-907CE35450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B19828-5FE9-75FE-2B40-8AB70C67CE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BFD976-D58F-9273-A6B0-C1D734628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8B2A3C-A6CC-D4BE-F901-2FA7246ADE6F}"/>
              </a:ext>
            </a:extLst>
          </p:cNvPr>
          <p:cNvSpPr>
            <a:spLocks noGrp="1"/>
          </p:cNvSpPr>
          <p:nvPr>
            <p:ph type="dt" sz="half" idx="10"/>
          </p:nvPr>
        </p:nvSpPr>
        <p:spPr/>
        <p:txBody>
          <a:bodyPr/>
          <a:lstStyle/>
          <a:p>
            <a:fld id="{B06A43B1-5298-4A66-B4DB-1E486CC4F3D7}" type="datetimeFigureOut">
              <a:rPr lang="en-US" smtClean="0"/>
              <a:t>10/28/2024</a:t>
            </a:fld>
            <a:endParaRPr lang="en-US"/>
          </a:p>
        </p:txBody>
      </p:sp>
      <p:sp>
        <p:nvSpPr>
          <p:cNvPr id="6" name="Footer Placeholder 5">
            <a:extLst>
              <a:ext uri="{FF2B5EF4-FFF2-40B4-BE49-F238E27FC236}">
                <a16:creationId xmlns:a16="http://schemas.microsoft.com/office/drawing/2014/main" id="{BE4F70E5-0250-A65B-DF6A-1574FA644B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193EB5-3E68-CAE1-D020-5A2F3A37E8AD}"/>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3756368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7345DC-C04A-545E-318F-9657340367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B33D08-0685-E4B9-9834-5B6422A5AC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91F1BE-8928-62FB-078D-9A8DBFAC9E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06A43B1-5298-4A66-B4DB-1E486CC4F3D7}" type="datetimeFigureOut">
              <a:rPr lang="en-US" smtClean="0"/>
              <a:t>10/28/2024</a:t>
            </a:fld>
            <a:endParaRPr lang="en-US"/>
          </a:p>
        </p:txBody>
      </p:sp>
      <p:sp>
        <p:nvSpPr>
          <p:cNvPr id="5" name="Footer Placeholder 4">
            <a:extLst>
              <a:ext uri="{FF2B5EF4-FFF2-40B4-BE49-F238E27FC236}">
                <a16:creationId xmlns:a16="http://schemas.microsoft.com/office/drawing/2014/main" id="{726D11EC-4126-D4FE-44C3-E3FA83FF25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759D213-6D1A-D5FA-6FDE-63B92333FF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311298F-B494-49C6-A8EC-2D90D577CD85}" type="slidenum">
              <a:rPr lang="en-US" smtClean="0"/>
              <a:t>‹#›</a:t>
            </a:fld>
            <a:endParaRPr lang="en-US"/>
          </a:p>
        </p:txBody>
      </p:sp>
    </p:spTree>
    <p:extLst>
      <p:ext uri="{BB962C8B-B14F-4D97-AF65-F5344CB8AC3E}">
        <p14:creationId xmlns:p14="http://schemas.microsoft.com/office/powerpoint/2010/main" val="4174074792"/>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11C527-C167-FF72-792C-276E301BF9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B1A9BA-F9E1-5CE9-3504-3C89661389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B90996-4A59-2E93-73FC-87E0DAF987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8A78FB5-71AB-459D-95C3-E321AC8F0A95}" type="datetimeFigureOut">
              <a:rPr lang="en-US" smtClean="0"/>
              <a:t>10/28/2024</a:t>
            </a:fld>
            <a:endParaRPr lang="en-US"/>
          </a:p>
        </p:txBody>
      </p:sp>
      <p:sp>
        <p:nvSpPr>
          <p:cNvPr id="5" name="Footer Placeholder 4">
            <a:extLst>
              <a:ext uri="{FF2B5EF4-FFF2-40B4-BE49-F238E27FC236}">
                <a16:creationId xmlns:a16="http://schemas.microsoft.com/office/drawing/2014/main" id="{A77FB83B-423F-93E5-6609-4C516013A4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A544497-6BFE-B880-942E-1A2BF80980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F675A3-7BAA-4DA6-8BFB-B9F7D4883562}" type="slidenum">
              <a:rPr lang="en-US" smtClean="0"/>
              <a:t>‹#›</a:t>
            </a:fld>
            <a:endParaRPr lang="en-US"/>
          </a:p>
        </p:txBody>
      </p:sp>
    </p:spTree>
    <p:extLst>
      <p:ext uri="{BB962C8B-B14F-4D97-AF65-F5344CB8AC3E}">
        <p14:creationId xmlns:p14="http://schemas.microsoft.com/office/powerpoint/2010/main" val="1461394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283ACA-24C2-6844-0F64-5C0FE0597597}"/>
              </a:ext>
            </a:extLst>
          </p:cNvPr>
          <p:cNvSpPr txBox="1"/>
          <p:nvPr/>
        </p:nvSpPr>
        <p:spPr>
          <a:xfrm>
            <a:off x="733425" y="276225"/>
            <a:ext cx="10795969" cy="584775"/>
          </a:xfrm>
          <a:prstGeom prst="rect">
            <a:avLst/>
          </a:prstGeom>
          <a:noFill/>
        </p:spPr>
        <p:txBody>
          <a:bodyPr wrap="none" rtlCol="0">
            <a:spAutoFit/>
          </a:bodyPr>
          <a:lstStyle/>
          <a:p>
            <a:r>
              <a:rPr lang="en-US" sz="3200" b="1">
                <a:solidFill>
                  <a:schemeClr val="bg1"/>
                </a:solidFill>
              </a:rPr>
              <a:t> TRƯỜNG ĐẠI HỌC KINH DOANH VÀ CÔNG NGHỆ HÀ NỘI</a:t>
            </a:r>
          </a:p>
        </p:txBody>
      </p:sp>
      <p:sp>
        <p:nvSpPr>
          <p:cNvPr id="3" name="TextBox 2">
            <a:extLst>
              <a:ext uri="{FF2B5EF4-FFF2-40B4-BE49-F238E27FC236}">
                <a16:creationId xmlns:a16="http://schemas.microsoft.com/office/drawing/2014/main" id="{472166C0-E8B9-812D-5BA1-C4311FEA2D19}"/>
              </a:ext>
            </a:extLst>
          </p:cNvPr>
          <p:cNvSpPr txBox="1"/>
          <p:nvPr/>
        </p:nvSpPr>
        <p:spPr>
          <a:xfrm>
            <a:off x="3513994" y="984111"/>
            <a:ext cx="5234831" cy="523220"/>
          </a:xfrm>
          <a:prstGeom prst="rect">
            <a:avLst/>
          </a:prstGeom>
          <a:noFill/>
        </p:spPr>
        <p:txBody>
          <a:bodyPr wrap="none" rtlCol="0">
            <a:spAutoFit/>
          </a:bodyPr>
          <a:lstStyle/>
          <a:p>
            <a:r>
              <a:rPr lang="en-US" sz="2800" b="1">
                <a:solidFill>
                  <a:schemeClr val="bg1"/>
                </a:solidFill>
              </a:rPr>
              <a:t>KHOA CÔNG NGHỆ THÔNG TIN</a:t>
            </a:r>
          </a:p>
        </p:txBody>
      </p:sp>
      <p:cxnSp>
        <p:nvCxnSpPr>
          <p:cNvPr id="5" name="Straight Connector 4">
            <a:extLst>
              <a:ext uri="{FF2B5EF4-FFF2-40B4-BE49-F238E27FC236}">
                <a16:creationId xmlns:a16="http://schemas.microsoft.com/office/drawing/2014/main" id="{7F840283-60E6-8130-A23C-84B3D0C3888D}"/>
              </a:ext>
            </a:extLst>
          </p:cNvPr>
          <p:cNvCxnSpPr>
            <a:cxnSpLocks/>
          </p:cNvCxnSpPr>
          <p:nvPr/>
        </p:nvCxnSpPr>
        <p:spPr>
          <a:xfrm>
            <a:off x="3635859" y="1500187"/>
            <a:ext cx="4991100"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0FA7FA8-7646-6FE1-4E6F-F7F9A5DB2957}"/>
              </a:ext>
            </a:extLst>
          </p:cNvPr>
          <p:cNvSpPr txBox="1"/>
          <p:nvPr/>
        </p:nvSpPr>
        <p:spPr>
          <a:xfrm>
            <a:off x="2223978" y="5196185"/>
            <a:ext cx="7744043" cy="461665"/>
          </a:xfrm>
          <a:prstGeom prst="rect">
            <a:avLst/>
          </a:prstGeom>
          <a:noFill/>
        </p:spPr>
        <p:txBody>
          <a:bodyPr wrap="none" rtlCol="0">
            <a:spAutoFit/>
          </a:bodyPr>
          <a:lstStyle/>
          <a:p>
            <a:pPr algn="l"/>
            <a:r>
              <a:rPr lang="en-US" sz="2400">
                <a:solidFill>
                  <a:schemeClr val="bg1"/>
                </a:solidFill>
                <a:latin typeface="+mj-lt"/>
              </a:rPr>
              <a:t>Đề tài :  </a:t>
            </a:r>
            <a:r>
              <a:rPr lang="en-US" sz="2400" b="0" i="0" u="none" strike="noStrike" baseline="0">
                <a:solidFill>
                  <a:schemeClr val="bg1"/>
                </a:solidFill>
                <a:latin typeface="+mj-lt"/>
              </a:rPr>
              <a:t>Thuật toán sắp xếp – </a:t>
            </a:r>
            <a:r>
              <a:rPr lang="en-US" sz="2400" b="1" i="0" u="none" strike="noStrike" baseline="0">
                <a:solidFill>
                  <a:schemeClr val="bg1"/>
                </a:solidFill>
                <a:latin typeface="+mj-lt"/>
              </a:rPr>
              <a:t>Insertion Sort </a:t>
            </a:r>
            <a:r>
              <a:rPr lang="en-US" sz="2400" b="0" i="0" u="none" strike="noStrike" baseline="0">
                <a:solidFill>
                  <a:schemeClr val="bg1"/>
                </a:solidFill>
                <a:latin typeface="+mj-lt"/>
              </a:rPr>
              <a:t>và </a:t>
            </a:r>
            <a:r>
              <a:rPr lang="en-US" sz="2400" b="1" i="0" u="none" strike="noStrike" baseline="0">
                <a:solidFill>
                  <a:schemeClr val="bg1"/>
                </a:solidFill>
                <a:latin typeface="+mj-lt"/>
              </a:rPr>
              <a:t>Bubble Sort </a:t>
            </a:r>
            <a:endParaRPr lang="en-US" sz="2400" b="0" i="0" u="none" strike="noStrike" baseline="0">
              <a:solidFill>
                <a:schemeClr val="bg1"/>
              </a:solidFill>
              <a:latin typeface="+mj-lt"/>
            </a:endParaRPr>
          </a:p>
        </p:txBody>
      </p:sp>
      <p:pic>
        <p:nvPicPr>
          <p:cNvPr id="7" name="Picture 6">
            <a:extLst>
              <a:ext uri="{FF2B5EF4-FFF2-40B4-BE49-F238E27FC236}">
                <a16:creationId xmlns:a16="http://schemas.microsoft.com/office/drawing/2014/main" id="{DBA328C1-2951-6155-0865-C1FE1938248E}"/>
              </a:ext>
            </a:extLst>
          </p:cNvPr>
          <p:cNvPicPr>
            <a:picLocks noChangeAspect="1"/>
          </p:cNvPicPr>
          <p:nvPr/>
        </p:nvPicPr>
        <p:blipFill>
          <a:blip r:embed="rId2"/>
          <a:stretch>
            <a:fillRect/>
          </a:stretch>
        </p:blipFill>
        <p:spPr>
          <a:xfrm>
            <a:off x="4540734" y="1500187"/>
            <a:ext cx="3181350" cy="3181350"/>
          </a:xfrm>
          <a:prstGeom prst="rect">
            <a:avLst/>
          </a:prstGeom>
        </p:spPr>
      </p:pic>
    </p:spTree>
    <p:extLst>
      <p:ext uri="{BB962C8B-B14F-4D97-AF65-F5344CB8AC3E}">
        <p14:creationId xmlns:p14="http://schemas.microsoft.com/office/powerpoint/2010/main" val="100013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AB5530-53CA-028D-8DD0-9AA3E34A2559}"/>
              </a:ext>
            </a:extLst>
          </p:cNvPr>
          <p:cNvSpPr txBox="1"/>
          <p:nvPr/>
        </p:nvSpPr>
        <p:spPr>
          <a:xfrm>
            <a:off x="3725945" y="2721114"/>
            <a:ext cx="6094428" cy="707886"/>
          </a:xfrm>
          <a:prstGeom prst="rect">
            <a:avLst/>
          </a:prstGeom>
          <a:noFill/>
        </p:spPr>
        <p:txBody>
          <a:bodyPr wrap="square">
            <a:spAutoFit/>
          </a:bodyPr>
          <a:lstStyle/>
          <a:p>
            <a:pPr marL="0" algn="l" rtl="0" eaLnBrk="1" latinLnBrk="0" hangingPunct="1">
              <a:spcBef>
                <a:spcPts val="0"/>
              </a:spcBef>
              <a:spcAft>
                <a:spcPts val="0"/>
              </a:spcAft>
            </a:pPr>
            <a:r>
              <a:rPr lang="en-US" sz="4000" b="1" i="0" kern="1200">
                <a:solidFill>
                  <a:srgbClr val="FFFFFF"/>
                </a:solidFill>
                <a:effectLst/>
                <a:latin typeface="Aptos Display" panose="020B0004020202020204" pitchFamily="34" charset="0"/>
                <a:ea typeface="+mn-ea"/>
                <a:cs typeface="+mn-cs"/>
              </a:rPr>
              <a:t>3.Thuật toán sắp xếp</a:t>
            </a:r>
            <a:endParaRPr lang="en-US" sz="4000">
              <a:effectLst/>
            </a:endParaRPr>
          </a:p>
        </p:txBody>
      </p:sp>
      <p:cxnSp>
        <p:nvCxnSpPr>
          <p:cNvPr id="5" name="Straight Connector 4">
            <a:extLst>
              <a:ext uri="{FF2B5EF4-FFF2-40B4-BE49-F238E27FC236}">
                <a16:creationId xmlns:a16="http://schemas.microsoft.com/office/drawing/2014/main" id="{22A03A22-6E9B-61DF-B7D0-635779BF21BA}"/>
              </a:ext>
            </a:extLst>
          </p:cNvPr>
          <p:cNvCxnSpPr/>
          <p:nvPr/>
        </p:nvCxnSpPr>
        <p:spPr>
          <a:xfrm>
            <a:off x="3847707" y="3429000"/>
            <a:ext cx="4496586"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973680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B2B4026-3056-B880-61CF-60BF5EB36A5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2845DBE-B592-99E7-DDF8-EC4BAD86557C}"/>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4D64D9E5-42B7-C370-2301-C57874EA2FB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52D01174-A8AB-D830-08BB-32BC9221BACA}"/>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84D9061-0830-386E-3028-2BC2942C226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30057AA-B294-3505-C468-8DBD0AEC45C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35A7859-F434-F154-06A4-CCDAFDA781A9}"/>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6708121-F903-190E-7E0A-6C32F393F522}"/>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FBEA2063-CEF6-5EEC-B351-CD9A952F2226}"/>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DA1CD1F7-8C98-F21B-6D36-E86B202A4A68}"/>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C0DC0933-4AA6-70BF-C786-DBD84964CCC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5836B03F-6DF9-01D0-C962-8B6F2A641D8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9ABC7834-9E8D-E0EE-3D30-DA7A199A8B4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6E9C794-26BB-9C4E-23FC-FDF87F663E0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9C0C5909-B7E9-405F-2FB1-75B92D7D9110}"/>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63CA3420-5B96-F5B8-E57D-3BA8637EFC6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F5949DBC-2E5A-58FF-8CC7-5F7AEFE763D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84AF8E9-27B4-955B-3A73-C8FF2A890C1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E1228D7-C6AB-DAA7-B6D0-3E1365F8239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9A7D7FE-4C3A-CDF5-D3CB-D7812591686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07ABCC4-94AC-F148-2892-22EAC62A700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4, 5, 2, 1]</a:t>
            </a:r>
          </a:p>
        </p:txBody>
      </p:sp>
      <p:sp>
        <p:nvSpPr>
          <p:cNvPr id="23" name="TextBox 22">
            <a:extLst>
              <a:ext uri="{FF2B5EF4-FFF2-40B4-BE49-F238E27FC236}">
                <a16:creationId xmlns:a16="http://schemas.microsoft.com/office/drawing/2014/main" id="{9671A49F-2CE3-CD52-DB1A-5BB13B49C2D7}"/>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C6CD7C5A-14C8-1352-2AD2-AFA615D2BD1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58D99CC1-DEC0-2C3B-177B-0386A21835C3}"/>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288ECB51-DA9F-75EE-E1ED-71EDD572D28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49677861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D477B06-580A-05EC-98A1-0DB59CA900E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FF15219-1B8B-50E6-ACC9-48219B2CE65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F26736FC-14A8-F327-74A3-14FA42BAD79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527BCB45-E3EB-5A48-76FE-801A1D9CDA0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6FC93ED-6177-FF26-98E1-CEBF4DD9950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F0C5094-0DD9-2F12-23B4-C49B723B750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9BF517F-9F2A-AB67-079E-C450C92E4DED}"/>
              </a:ext>
            </a:extLst>
          </p:cNvPr>
          <p:cNvSpPr/>
          <p:nvPr/>
        </p:nvSpPr>
        <p:spPr>
          <a:xfrm>
            <a:off x="199174" y="399231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2D7660E-C74D-3BCE-F6CF-528A79F6FDDA}"/>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B4DDE05-7B3F-E986-7E07-0F96231C0EC7}"/>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A2104B53-096C-84D9-316D-11D7BB277311}"/>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E186DC72-F204-ECD4-F4D2-744663E77347}"/>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74791C80-DC83-A73A-8AEB-0FFBDBB851AC}"/>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C1EBF891-2387-76A7-9D23-A6D9CC55821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A27E76A-E3E3-CD0B-2776-19F1F7953E3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BE21CA2-B83E-6F2F-5431-284166C2A23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0A23681F-360A-3CF3-FDA6-D6BE8FB9F47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603FF9E-A85E-ACD6-F72F-DDC6B6B1313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1FA039D4-AD1B-EB1C-13B4-1AC6E497B7E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956931A6-6777-F6F0-D3B2-D6AC4FB1B06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30E783A-F4EA-3FD1-3A16-03CC0CB381D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BE791CE-5B96-D1D3-58BE-08D7851A8CF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2, 1]</a:t>
            </a:r>
          </a:p>
        </p:txBody>
      </p:sp>
      <p:sp>
        <p:nvSpPr>
          <p:cNvPr id="23" name="TextBox 22">
            <a:extLst>
              <a:ext uri="{FF2B5EF4-FFF2-40B4-BE49-F238E27FC236}">
                <a16:creationId xmlns:a16="http://schemas.microsoft.com/office/drawing/2014/main" id="{106C12DB-A34E-D8F5-E706-516B4B14E8C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691C9AC-D5C8-1ABC-1D3D-293A3CFA08D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8A6496E4-7B07-8067-D6DE-B36CB7FEBBB1}"/>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3</a:t>
            </a:r>
          </a:p>
        </p:txBody>
      </p:sp>
      <p:sp>
        <p:nvSpPr>
          <p:cNvPr id="25" name="TextBox 24">
            <a:extLst>
              <a:ext uri="{FF2B5EF4-FFF2-40B4-BE49-F238E27FC236}">
                <a16:creationId xmlns:a16="http://schemas.microsoft.com/office/drawing/2014/main" id="{9A44CC9D-091A-5E8F-E48A-110105A1B5ED}"/>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56541847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E20ED0F-66A2-1540-F2C8-66789D356B4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0707073-3116-59A5-B512-D764A447F63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3E9C2E54-DECE-C14B-201D-B08C4CE25EA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A7E90F3-7199-60F8-E683-DFF6D8A228A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14F1CD6-603A-E6EB-D1BA-A62FDD903ED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89BCD432-AA0B-3A47-CC54-7E21D6960FC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119C657-E430-4824-37A1-BAE8ACE366D6}"/>
              </a:ext>
            </a:extLst>
          </p:cNvPr>
          <p:cNvSpPr/>
          <p:nvPr/>
        </p:nvSpPr>
        <p:spPr>
          <a:xfrm>
            <a:off x="199174" y="270301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5FA9E0E-2A6F-EF99-F902-ED82E240B877}"/>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43CDE2B3-C263-58C1-F55C-A5C95480AA7C}"/>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07D820BB-EEC3-F27F-A078-33AE4AD78A7C}"/>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1B1FE88F-DBED-200E-1319-77A21C3F05FD}"/>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FE41A1DD-6209-BC35-4086-D35AED0F014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241A7D0A-A164-EE83-3BF3-AAF67786B4FF}"/>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1B44C8B-A551-1E81-1519-A360FC719E0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1ADD9D44-B1FA-6628-8C20-4044987E14A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7EF8B1E1-9EB1-5BAA-61DA-6D5CAE7AF59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7EA67784-E38E-7E37-C987-0158C705C69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7F3B35C-827D-DB7F-FAC3-BAC0DD9224A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046E11D-E1D3-D65F-C95A-F677255C712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5637D09-6AF1-547C-BB18-BE860F30A229}"/>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913C2EF-7079-BE40-CE0F-94C7A7326EA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2, 1]</a:t>
            </a:r>
          </a:p>
        </p:txBody>
      </p:sp>
      <p:sp>
        <p:nvSpPr>
          <p:cNvPr id="23" name="TextBox 22">
            <a:extLst>
              <a:ext uri="{FF2B5EF4-FFF2-40B4-BE49-F238E27FC236}">
                <a16:creationId xmlns:a16="http://schemas.microsoft.com/office/drawing/2014/main" id="{9E2819BF-4C5F-476C-7D47-5E9B492B3277}"/>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7083470D-A744-6798-85C0-668F8B3E6C4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D5DA0919-1F40-E397-D5BF-632B2B0427D2}"/>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3</a:t>
            </a:r>
          </a:p>
        </p:txBody>
      </p:sp>
      <p:sp>
        <p:nvSpPr>
          <p:cNvPr id="25" name="TextBox 24">
            <a:extLst>
              <a:ext uri="{FF2B5EF4-FFF2-40B4-BE49-F238E27FC236}">
                <a16:creationId xmlns:a16="http://schemas.microsoft.com/office/drawing/2014/main" id="{0CF0D6C2-F80D-AC71-D1EB-4AF05EB1672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68488201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EB393B9-E56E-8BAB-08A1-9E75CC96036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CD594F4-DDDF-8E28-9982-07A9928A42A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FD5A5A9F-3F30-7C7A-ABD7-0081F188403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26BA45D5-37E1-0532-DD1E-81B732CB6EF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6ACA700-392B-DCD7-F684-5B2A3D24C99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A0B8835D-066B-41DB-13FE-21918F91563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A61E334-421A-66E8-991E-130350E943AB}"/>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B01EE0E-BDB6-5BD7-66DA-4A88F5F6FE97}"/>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5F326A66-7D67-4138-AF87-31DF72A35C95}"/>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DFC21DCF-0739-33B0-B558-BE9B45015B8A}"/>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9A62DE42-4136-88E0-9952-36F142BB465A}"/>
              </a:ext>
            </a:extLst>
          </p:cNvPr>
          <p:cNvSpPr/>
          <p:nvPr/>
        </p:nvSpPr>
        <p:spPr>
          <a:xfrm>
            <a:off x="1005212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79286B99-A683-8765-5859-5BFCB881BAF5}"/>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38921CA1-D654-47C7-AFEA-118344531D8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0992E1B5-4D78-1E81-7E68-29F7533517E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206C42C7-4A92-CB7F-D934-7985ED29C9FC}"/>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A7B09DE2-D10C-282A-10C1-D44673E835A7}"/>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0F270D8E-D5E4-12E9-FDFD-E9C2EC5AC55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78A143AF-7D30-014A-34C7-4FE1001B828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4ED6AE1D-4908-2E8B-12F1-C32F6CE5E23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766C529B-D95F-2FF0-E6E2-BAD215C61A3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2DAF1CC1-A01F-3C3F-B8F5-11B58589B21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a:t>
            </a:r>
            <a:r>
              <a:rPr lang="en-US">
                <a:solidFill>
                  <a:srgbClr val="00B050"/>
                </a:solidFill>
              </a:rPr>
              <a:t>2</a:t>
            </a:r>
            <a:r>
              <a:rPr lang="en-US">
                <a:solidFill>
                  <a:schemeClr val="bg1"/>
                </a:solidFill>
              </a:rPr>
              <a:t>, 1]</a:t>
            </a:r>
          </a:p>
        </p:txBody>
      </p:sp>
      <p:sp>
        <p:nvSpPr>
          <p:cNvPr id="23" name="TextBox 22">
            <a:extLst>
              <a:ext uri="{FF2B5EF4-FFF2-40B4-BE49-F238E27FC236}">
                <a16:creationId xmlns:a16="http://schemas.microsoft.com/office/drawing/2014/main" id="{67DA3F97-2470-9B43-1BCA-50C63597C43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6F4071FC-782F-6153-6E18-CE8F2A214B95}"/>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439A5D54-6D97-2611-2E09-00C0C02E723C}"/>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r>
              <a:rPr lang="en-US">
                <a:solidFill>
                  <a:srgbClr val="00B050"/>
                </a:solidFill>
              </a:rPr>
              <a:t>2</a:t>
            </a:r>
          </a:p>
        </p:txBody>
      </p:sp>
      <p:sp>
        <p:nvSpPr>
          <p:cNvPr id="25" name="TextBox 24">
            <a:extLst>
              <a:ext uri="{FF2B5EF4-FFF2-40B4-BE49-F238E27FC236}">
                <a16:creationId xmlns:a16="http://schemas.microsoft.com/office/drawing/2014/main" id="{A9AB8289-9B13-8559-0912-62881A64BA4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20889451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1A879AB-F26F-47EF-CC4E-F77F499388B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E57662C-DC7D-5130-1725-9F8432071BE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83EC149D-0154-C6C6-BD32-4806A9D73EE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9460522-47F4-D7AD-418D-C1C0C74A63C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D29F351-99CF-1E9F-43A7-5B52A156A9E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C11F4639-05C5-BA8A-13EE-1BFFF5C7C31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160D309-9045-125E-81B8-86FF35404330}"/>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12B04AA-3B84-9D9B-F544-02FA1DE0555F}"/>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327B485-F902-9136-799F-9515C61049E8}"/>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86A11B1B-D700-7EFD-D1FA-39B0CFF919A6}"/>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B4228EB5-0FAD-031B-DC2D-68B63D3DFA48}"/>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B3683FF6-4A98-2DAE-35A5-248DC6D3C9A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2AE1517B-3040-D006-D480-25D42E9FF331}"/>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88D562D-340C-A446-5721-06E94DDC9A7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CBE298BC-1EAE-0C30-684B-9C07EBABD2F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332ED3B8-C41B-1155-BC10-2CCBC5C3607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35352C1-608E-8227-4317-9B666858C5BA}"/>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782B812E-E826-F57F-AF22-F7B1151CF560}"/>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E3BA787-5208-4E1E-BA56-93EE0E805DD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AA54AA5-3F50-9978-1737-BEECA0320D2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FF04AEDB-D47C-F1D2-D821-64E509D194C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2, 1]</a:t>
            </a:r>
          </a:p>
        </p:txBody>
      </p:sp>
      <p:sp>
        <p:nvSpPr>
          <p:cNvPr id="23" name="TextBox 22">
            <a:extLst>
              <a:ext uri="{FF2B5EF4-FFF2-40B4-BE49-F238E27FC236}">
                <a16:creationId xmlns:a16="http://schemas.microsoft.com/office/drawing/2014/main" id="{C3EB930D-08CE-0ED6-D354-3465480F2796}"/>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088E647D-2DE6-074D-27EC-09D91C212B0B}"/>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0DFC9121-547A-76B7-1FCF-9068E9E9282F}"/>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2</a:t>
            </a:r>
          </a:p>
        </p:txBody>
      </p:sp>
      <p:sp>
        <p:nvSpPr>
          <p:cNvPr id="25" name="TextBox 24">
            <a:extLst>
              <a:ext uri="{FF2B5EF4-FFF2-40B4-BE49-F238E27FC236}">
                <a16:creationId xmlns:a16="http://schemas.microsoft.com/office/drawing/2014/main" id="{FA576E69-F245-BF81-CA1E-3372ED524B1B}"/>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85914459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8DA4B76-2C37-6657-F445-778802B3807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34B2FBA-C383-D7A1-239E-82898D52B31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ABB630F3-3F99-BFB6-9CF4-9C40490EE1A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24E9CEC-9EF6-DB0D-2E1D-FFFF518BDFFC}"/>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2A3C869-C804-2BF1-8F4E-BD49AC24C28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57EA796-006C-14D4-B9A4-EC9A764081B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64FF824-73A2-4FDB-3A66-31797F81259B}"/>
              </a:ext>
            </a:extLst>
          </p:cNvPr>
          <p:cNvSpPr/>
          <p:nvPr/>
        </p:nvSpPr>
        <p:spPr>
          <a:xfrm>
            <a:off x="199174" y="313278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D13B6DC-03B9-0180-3B91-7BB51923F980}"/>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A8D2DFA-F74E-220D-9BA4-17E020E2AA25}"/>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7EB80D42-AA22-A1FB-763C-DF2EA4CE3D7A}"/>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69F0E2F-4653-2A4E-0111-9018D1AA811A}"/>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7A549A1F-CF83-2B10-B870-A99C5471444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A6654567-6E35-F669-72E5-E711DB5BD8C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D7CD9C15-3952-9AF1-9498-80E55726A64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E6A6447F-73AA-B2BC-0D15-69BFC1E3ADD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D49A121-C914-98C2-7B8F-6F3E682C3B7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3AB82F5-F7AC-8C1F-DC50-66C49EF2BB7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5C9BA1CA-3D2F-B6F9-7FBF-B367F2883104}"/>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8B6270A2-6CF7-C580-DBBE-96069431B2E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0CBE9D58-075D-C61D-9C14-7E5FE2D0FB3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26D3DB2-1427-62F3-B091-37B68241DE9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2, 1]</a:t>
            </a:r>
          </a:p>
        </p:txBody>
      </p:sp>
      <p:sp>
        <p:nvSpPr>
          <p:cNvPr id="23" name="TextBox 22">
            <a:extLst>
              <a:ext uri="{FF2B5EF4-FFF2-40B4-BE49-F238E27FC236}">
                <a16:creationId xmlns:a16="http://schemas.microsoft.com/office/drawing/2014/main" id="{51C75387-8952-2CA2-4DF3-78CADE45DD98}"/>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18DFD03-7233-8E03-BB0D-C34C008723D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B0BF9BEC-0636-6280-1257-929EDC33C08F}"/>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2</a:t>
            </a:r>
          </a:p>
        </p:txBody>
      </p:sp>
      <p:sp>
        <p:nvSpPr>
          <p:cNvPr id="25" name="TextBox 24">
            <a:extLst>
              <a:ext uri="{FF2B5EF4-FFF2-40B4-BE49-F238E27FC236}">
                <a16:creationId xmlns:a16="http://schemas.microsoft.com/office/drawing/2014/main" id="{00CDC4F5-60AB-A93C-1E72-65B66A56E353}"/>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90361137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80ED6EA-CF74-54D8-5A6A-3736CF85955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ED36A4B-3425-80FE-4605-6EC305BC22D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7A67E7F-D2C2-E964-02F6-86D0D031500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D393BC6-4290-5FBB-331A-A32BECC0E7A8}"/>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1AB1B5D-1DDD-61F1-4EC3-97C4A52B9BC6}"/>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2C9DF112-0BE4-0C0A-73C5-C4BF219E759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19D579D-8486-A550-2935-1E7366E71596}"/>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4FD4465-D653-EF14-CDE3-BE1F926792F4}"/>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2C2FB749-D477-0AD7-966C-9D9A19AEF11A}"/>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DE7B1633-6D47-6BD8-7F5F-F31EC428EB72}"/>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FC6853EE-40AF-5AEE-6CBE-7F39E6018564}"/>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7C8C94F8-A9F7-4F0F-096C-B1A9D58CB87A}"/>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D0EB0631-1C52-F5D7-03D2-38A408E4B0D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8904C761-A69E-5FCD-1D30-CCFDD7126223}"/>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67753E75-5252-FC21-29A1-09B4BA64F2D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077FF7BD-6ECD-E194-7069-B0B931E450E2}"/>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10CFB1A1-7F7C-B473-DDB6-79661B52362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BFFDDF2-E204-07A8-247B-039E2CE7AC5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9ED4BFF-F498-CCD3-848B-02554B4F0F5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00F4298-AB96-FF3B-5E14-4FF5CF126699}"/>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BA86B241-319D-074B-5DBE-B0815DD2503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a:t>
            </a:r>
            <a:r>
              <a:rPr lang="en-US">
                <a:solidFill>
                  <a:srgbClr val="00B050"/>
                </a:solidFill>
              </a:rPr>
              <a:t>2</a:t>
            </a:r>
            <a:r>
              <a:rPr lang="en-US">
                <a:solidFill>
                  <a:schemeClr val="bg1"/>
                </a:solidFill>
              </a:rPr>
              <a:t>, 1]</a:t>
            </a:r>
          </a:p>
        </p:txBody>
      </p:sp>
      <p:sp>
        <p:nvSpPr>
          <p:cNvPr id="23" name="TextBox 22">
            <a:extLst>
              <a:ext uri="{FF2B5EF4-FFF2-40B4-BE49-F238E27FC236}">
                <a16:creationId xmlns:a16="http://schemas.microsoft.com/office/drawing/2014/main" id="{00826193-6FC1-F71E-17C1-393E7B384CFB}"/>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EBF5A27-C2FC-25F9-6F6A-9708979720E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5CDA6918-9FD4-8CDF-9F78-46AF2BC81CF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B5B0C6F1-2E5D-C4D8-3BB1-288F2319FC5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1948728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CBAB6C0-6284-F16A-194B-1C555F6E38E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35103F3-1EFA-5785-0CF9-86CE7A25DC6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8A71C0AC-867A-BF93-8172-511484BE0D2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068FD6C-002C-2217-E6F9-381EDEF9C64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6F19301-FD04-FA43-7F1C-0135E2C9A4F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9F53957-C5F1-C259-8C38-D6AC3A0DAAE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16C73A3-F785-052E-2259-F3A1D5E607FB}"/>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8DA98FC-BA28-E0B6-272E-595AD66C1862}"/>
              </a:ext>
            </a:extLst>
          </p:cNvPr>
          <p:cNvSpPr/>
          <p:nvPr/>
        </p:nvSpPr>
        <p:spPr>
          <a:xfrm>
            <a:off x="9256559" y="1075107"/>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5</a:t>
            </a:r>
          </a:p>
        </p:txBody>
      </p:sp>
      <p:sp>
        <p:nvSpPr>
          <p:cNvPr id="10" name="Rectangle 9">
            <a:extLst>
              <a:ext uri="{FF2B5EF4-FFF2-40B4-BE49-F238E27FC236}">
                <a16:creationId xmlns:a16="http://schemas.microsoft.com/office/drawing/2014/main" id="{E6AA71F5-00E7-7803-89D2-721FF2C2D0FD}"/>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EC242EFC-2624-18E4-C6DC-1A7FE92F9BD9}"/>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806CB064-4438-64F4-9081-F72EC76E47EB}"/>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B5F55EDC-406B-B057-00FD-51758960D269}"/>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A509907C-8BED-359E-4F73-D54146DEF41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E979BD5-8DFB-4BA6-689B-7C539917D2E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B3269B73-F0B5-9F8E-B05D-13F7A417B65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E029EDCA-C7F9-6D52-C2FF-37385722DCE1}"/>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838B2063-93BC-F210-22AE-44CBC14F732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F2E07AAB-38B1-5779-DF42-7ED90330ACA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C1B334C5-6F66-8278-2074-68368BB11C7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02AC79EB-DBA8-DA6F-FC2D-3F34E7725A6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A51140F0-B2F7-BAAE-6020-28A23E3D285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a:t>
            </a:r>
            <a:r>
              <a:rPr lang="en-US">
                <a:solidFill>
                  <a:srgbClr val="FFFF00"/>
                </a:solidFill>
              </a:rPr>
              <a:t>5</a:t>
            </a:r>
            <a:r>
              <a:rPr lang="en-US">
                <a:solidFill>
                  <a:schemeClr val="bg1"/>
                </a:solidFill>
              </a:rPr>
              <a:t>, </a:t>
            </a:r>
            <a:r>
              <a:rPr lang="en-US">
                <a:solidFill>
                  <a:srgbClr val="00B050"/>
                </a:solidFill>
              </a:rPr>
              <a:t>2</a:t>
            </a:r>
            <a:r>
              <a:rPr lang="en-US">
                <a:solidFill>
                  <a:schemeClr val="bg1"/>
                </a:solidFill>
              </a:rPr>
              <a:t>, 1]</a:t>
            </a:r>
          </a:p>
        </p:txBody>
      </p:sp>
      <p:sp>
        <p:nvSpPr>
          <p:cNvPr id="23" name="TextBox 22">
            <a:extLst>
              <a:ext uri="{FF2B5EF4-FFF2-40B4-BE49-F238E27FC236}">
                <a16:creationId xmlns:a16="http://schemas.microsoft.com/office/drawing/2014/main" id="{8F3EE49F-28F6-6B09-B4A9-DF25110D7D24}"/>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00DDF97C-48DE-E976-C5CC-7AC2DDE9E04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2B105547-3141-8EC5-833D-C63B610406C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78A4D304-E19D-1880-5108-34C7E1F5988C}"/>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87537314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50940DF-22FD-FC82-24B7-6DEE612A90A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F0E9545-6F76-EE48-E44D-184EF627C6F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AC359565-84DE-95E0-1CE6-1C9803B9DC7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E5C6521-8236-8BA6-87CF-9C8682F36B4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1EAA868-AB5C-9723-4536-69A44B73046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6F2486A-27D6-3332-851A-F2AAD682157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00F1A58-0610-62A9-50FE-90B856448923}"/>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EC1DD0C-FC01-8978-7B91-C52FDFBCE4BD}"/>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43D26041-928F-97CE-AADA-857B8EE1A085}"/>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064112F1-E766-F850-768C-73BF00DD070C}"/>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9338F4D-16DC-7A3A-3C7C-1FA6701A1006}"/>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224B413E-5959-383E-D92F-25024E2574D4}"/>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79E27FBF-FF54-823C-EA97-3A80579F01EE}"/>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39202EE-53E5-7D99-806E-99BFED199EA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7D8142DB-8908-51CF-F580-A81295BD049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1D8D9936-DF65-424B-2B33-145854894994}"/>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647F7696-2C4B-F6F3-9BBB-12A60083DBF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D6D14407-8C29-883B-B430-C972187DDF5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B9CBA21-D4D1-B4A3-CCD0-E55CD9FCB5D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FE8DECB-F4D9-0B22-3B07-B4D705B3E12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CA2C0E5-9D89-4C2C-9304-174AF28F215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a:t>
            </a:r>
            <a:r>
              <a:rPr lang="en-US">
                <a:solidFill>
                  <a:srgbClr val="FFFF00"/>
                </a:solidFill>
              </a:rPr>
              <a:t>5</a:t>
            </a:r>
            <a:r>
              <a:rPr lang="en-US">
                <a:solidFill>
                  <a:schemeClr val="bg1"/>
                </a:solidFill>
              </a:rPr>
              <a:t>, 5, 1]</a:t>
            </a:r>
          </a:p>
        </p:txBody>
      </p:sp>
      <p:sp>
        <p:nvSpPr>
          <p:cNvPr id="23" name="TextBox 22">
            <a:extLst>
              <a:ext uri="{FF2B5EF4-FFF2-40B4-BE49-F238E27FC236}">
                <a16:creationId xmlns:a16="http://schemas.microsoft.com/office/drawing/2014/main" id="{EB74E355-7783-EF9D-2D38-9C08B380E43B}"/>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1A0772A-64BF-8045-95C5-2D5FAD85765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79AA7300-BBB9-4259-A845-2E26D0489219}"/>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C1BB0C8C-04F1-82BE-6363-B58FFBA19F4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9696008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B2571C4-B7EE-85D6-D534-BC3AC327376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564B4AC-05D3-5122-94F9-F3EFD66746D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9426CA4A-5B64-57EB-A4DD-518A0A32104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FC4E8A9-1E14-E5B3-3F37-367BE9A7CA4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F18036E6-6AA9-7E68-9516-C03FCDD34EB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B4A0468-6C36-1590-0466-8F2404D9A81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71386252-A71C-42E6-D1CC-C39152A8ADDF}"/>
              </a:ext>
            </a:extLst>
          </p:cNvPr>
          <p:cNvSpPr/>
          <p:nvPr/>
        </p:nvSpPr>
        <p:spPr>
          <a:xfrm>
            <a:off x="199174" y="376371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391B13-F0CE-E8EC-C5AA-2D8D0F83E489}"/>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CAC738B9-A342-E0CB-1E08-BF8E05095DC5}"/>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C2ED2192-46AF-3619-82ED-F159C25F9968}"/>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F88042C0-985E-3DF1-B565-3FD27D824A57}"/>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573BA55F-32A9-84CF-A9B6-A02331C50B51}"/>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FB010763-3AFF-F2A3-D254-36E7D4DD143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95C6A321-F2DA-6CE9-12B8-2B063E398DD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42D9A844-773C-2CE3-92D2-7CA4AB066A3D}"/>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A9F72766-3B2C-8237-AFEA-D7576B1992D8}"/>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AB6DA71B-F267-BAAF-48D3-BE9DEB98248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FDB1B89B-D8C8-0FEC-6F29-C1838C8C679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91BEFC8-704E-5571-E603-F7B7E74F711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378C9C16-438E-0712-85E4-F0FAD7FEFDF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D8D342A2-5918-B046-1CCB-80295ABC893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a:t>
            </a:r>
            <a:r>
              <a:rPr lang="en-US">
                <a:solidFill>
                  <a:srgbClr val="FFFF00"/>
                </a:solidFill>
              </a:rPr>
              <a:t>5</a:t>
            </a:r>
            <a:r>
              <a:rPr lang="en-US">
                <a:solidFill>
                  <a:schemeClr val="bg1"/>
                </a:solidFill>
              </a:rPr>
              <a:t>, 5, 1]</a:t>
            </a:r>
          </a:p>
        </p:txBody>
      </p:sp>
      <p:sp>
        <p:nvSpPr>
          <p:cNvPr id="23" name="TextBox 22">
            <a:extLst>
              <a:ext uri="{FF2B5EF4-FFF2-40B4-BE49-F238E27FC236}">
                <a16:creationId xmlns:a16="http://schemas.microsoft.com/office/drawing/2014/main" id="{E48B83D7-80F5-EDDA-F568-99EB25429EE6}"/>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F201D0C-6E1F-3C2B-9307-3C45E9907D4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A591062D-9BF9-A532-1EC6-0F34086E4E7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10F5264C-6735-D8B5-7FFE-BD997EBE87F4}"/>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21716014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8E5BCC-922D-097A-A329-116913B2C222}"/>
              </a:ext>
            </a:extLst>
          </p:cNvPr>
          <p:cNvSpPr txBox="1"/>
          <p:nvPr/>
        </p:nvSpPr>
        <p:spPr>
          <a:xfrm>
            <a:off x="914400" y="2749395"/>
            <a:ext cx="10510887" cy="584775"/>
          </a:xfrm>
          <a:prstGeom prst="rect">
            <a:avLst/>
          </a:prstGeom>
          <a:noFill/>
        </p:spPr>
        <p:txBody>
          <a:bodyPr wrap="square">
            <a:spAutoFit/>
          </a:bodyPr>
          <a:lstStyle/>
          <a:p>
            <a:pPr marL="0" algn="l" rtl="0" eaLnBrk="1" latinLnBrk="0" hangingPunct="1">
              <a:spcBef>
                <a:spcPts val="0"/>
              </a:spcBef>
              <a:spcAft>
                <a:spcPts val="0"/>
              </a:spcAft>
            </a:pPr>
            <a:r>
              <a:rPr lang="en-US" sz="3200" b="1" i="0" kern="1200">
                <a:solidFill>
                  <a:srgbClr val="FFFFFF"/>
                </a:solidFill>
                <a:effectLst/>
                <a:latin typeface="Aptos Display" panose="020B0004020202020204" pitchFamily="34" charset="0"/>
                <a:ea typeface="+mn-ea"/>
                <a:cs typeface="+mn-cs"/>
              </a:rPr>
              <a:t>Chạy thử nghiệm 2 thuật toán Bubble Sort và</a:t>
            </a:r>
            <a:r>
              <a:rPr lang="en-US" sz="3200" b="1" i="0" kern="1200">
                <a:solidFill>
                  <a:schemeClr val="bg1"/>
                </a:solidFill>
                <a:effectLst/>
                <a:latin typeface="Aptos Display" panose="020B0004020202020204" pitchFamily="34" charset="0"/>
                <a:ea typeface="+mn-ea"/>
                <a:cs typeface="+mn-cs"/>
              </a:rPr>
              <a:t> </a:t>
            </a:r>
            <a:r>
              <a:rPr lang="en-US" sz="3200" b="1" kern="1200">
                <a:solidFill>
                  <a:schemeClr val="bg1"/>
                </a:solidFill>
                <a:latin typeface="+mj-lt"/>
                <a:ea typeface="+mj-ea"/>
                <a:cs typeface="+mj-cs"/>
              </a:rPr>
              <a:t>Insertion Sort</a:t>
            </a:r>
            <a:endParaRPr lang="en-US" sz="3200">
              <a:solidFill>
                <a:schemeClr val="bg1"/>
              </a:solidFill>
              <a:effectLst/>
            </a:endParaRPr>
          </a:p>
        </p:txBody>
      </p:sp>
      <p:cxnSp>
        <p:nvCxnSpPr>
          <p:cNvPr id="3" name="Straight Connector 2">
            <a:extLst>
              <a:ext uri="{FF2B5EF4-FFF2-40B4-BE49-F238E27FC236}">
                <a16:creationId xmlns:a16="http://schemas.microsoft.com/office/drawing/2014/main" id="{819700D9-7FAA-07EE-0252-FDA9A0D02891}"/>
              </a:ext>
            </a:extLst>
          </p:cNvPr>
          <p:cNvCxnSpPr>
            <a:cxnSpLocks/>
          </p:cNvCxnSpPr>
          <p:nvPr/>
        </p:nvCxnSpPr>
        <p:spPr>
          <a:xfrm>
            <a:off x="1018095" y="3407790"/>
            <a:ext cx="10011266"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908048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0AED695-6A66-4AAD-859D-32821B8D821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C031A28-8823-8E1D-7914-FB0E05C3076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4CEDCEF-9D9E-8C3D-8416-863EE7F8919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8693FE3-E3EE-DD7F-4D05-BA02C769D93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24C1295F-00D0-6D9B-2EA2-E875E4FB49CE}"/>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048E537-A508-56C1-A2EF-BA8C3E26586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1918564-E776-DB9D-A9B3-EC78E25D7604}"/>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AB7EF7F-6F87-C381-F33D-B23BE8E83B87}"/>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84123A3-492A-8102-4546-CE2B3EA2C3E6}"/>
              </a:ext>
            </a:extLst>
          </p:cNvPr>
          <p:cNvSpPr/>
          <p:nvPr/>
        </p:nvSpPr>
        <p:spPr>
          <a:xfrm>
            <a:off x="8460207" y="1069393"/>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4</a:t>
            </a:r>
          </a:p>
        </p:txBody>
      </p:sp>
      <p:sp>
        <p:nvSpPr>
          <p:cNvPr id="11" name="Rectangle 10">
            <a:extLst>
              <a:ext uri="{FF2B5EF4-FFF2-40B4-BE49-F238E27FC236}">
                <a16:creationId xmlns:a16="http://schemas.microsoft.com/office/drawing/2014/main" id="{AD8AC7BF-8639-7904-25E7-D755E1B60B9C}"/>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9B84F8BE-60F0-7D2A-02AB-817086C5A94B}"/>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A8FA9400-001B-D54A-3C91-FA08E343DC7A}"/>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C05BA57A-9881-839C-10B8-C4755D3E0B2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874A067F-E549-DA76-5BF0-46EDF8471B78}"/>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68518DC4-4CAC-05A3-A4F7-93AF7DCAB51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527503B-401D-EFFB-C172-786CA50A834B}"/>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14335927-4D20-327E-87EF-DFB3DF3BA80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05F4500-FD47-98B0-F19D-C5C66C265D7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F890B15-FFDB-C823-3F6E-E26A7B0713D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381AFEA8-F5DE-CB2D-6D01-2839630AE10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D05FE1A9-C9D0-55CD-E7BA-23933CF80BF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FFFF00"/>
                </a:solidFill>
              </a:rPr>
              <a:t>4</a:t>
            </a:r>
            <a:r>
              <a:rPr lang="en-US">
                <a:solidFill>
                  <a:schemeClr val="bg1"/>
                </a:solidFill>
              </a:rPr>
              <a:t>, 5, 5, 1]</a:t>
            </a:r>
          </a:p>
        </p:txBody>
      </p:sp>
      <p:sp>
        <p:nvSpPr>
          <p:cNvPr id="23" name="TextBox 22">
            <a:extLst>
              <a:ext uri="{FF2B5EF4-FFF2-40B4-BE49-F238E27FC236}">
                <a16:creationId xmlns:a16="http://schemas.microsoft.com/office/drawing/2014/main" id="{76363BCB-2962-D39C-0EFF-7C164196E8E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5736BC8E-D65A-F70B-28F5-537427C8D7E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F456BB55-D08B-80E4-C5F2-A1C7E8BF7886}"/>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98A564C9-E465-287F-AC06-A2B4662EA9A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74023103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F74E880-1E82-67EC-AF5A-70097537D5B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92E83B0-E17F-78FD-B09D-6BD177CC3DB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3A9A07C2-3581-CFAB-2837-6F7809706B0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9BFD2B3-F8AB-F75A-6D34-BCA7D1EF7EF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5C36083-BA6E-2A52-82F1-7606E98ED98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04B9C99B-00A9-53E8-165C-B18B621E7B8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BA21A52-E0FB-1713-19DF-17D98CEC87C1}"/>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5CC1489-750D-161E-285D-05BE343F6230}"/>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BDBD8F5-0782-DD89-B5D3-C05877BB3FFF}"/>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40C6FCFB-ACD5-6928-C428-23DFA536D503}"/>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107016B6-4C68-6645-4F3C-922E9DFE80EC}"/>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51AE0B70-2B06-2752-9386-D06C6143FA9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B9E6B05A-5BEF-ECC6-19D5-869EA7E37BA9}"/>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05385D8-EC4A-9665-DB19-255869510ECF}"/>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11DF2869-CBD8-3F05-CBC5-8C398FE4E84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72E508EC-4903-F1E9-5691-8B6F941C4FC3}"/>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7DE5C86C-F6E6-0962-0D37-F9361F84379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5A740B51-7814-523E-EB2C-CB120749D8D2}"/>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08D51AB-CBE5-B8C7-BF61-FD4CDDB2557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1308BC6-6BC1-5039-96C0-4952691CA92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F2352B76-15E6-D545-6677-ADFDA15E1D6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FFFF00"/>
                </a:solidFill>
              </a:rPr>
              <a:t>4</a:t>
            </a:r>
            <a:r>
              <a:rPr lang="en-US">
                <a:solidFill>
                  <a:schemeClr val="bg1"/>
                </a:solidFill>
              </a:rPr>
              <a:t>, 4, 5, 1]</a:t>
            </a:r>
          </a:p>
        </p:txBody>
      </p:sp>
      <p:sp>
        <p:nvSpPr>
          <p:cNvPr id="23" name="TextBox 22">
            <a:extLst>
              <a:ext uri="{FF2B5EF4-FFF2-40B4-BE49-F238E27FC236}">
                <a16:creationId xmlns:a16="http://schemas.microsoft.com/office/drawing/2014/main" id="{7D673DB2-9BEC-40BC-C46D-130011D65707}"/>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E88EBF0-9DF4-B3F8-0F7A-D74668DAF012}"/>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90C9305A-EDDD-8D1D-C1DB-1B269461E1F2}"/>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499EC911-3073-F701-7C4B-8B9E7E329502}"/>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84669095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50C8029-DAE7-8ECA-D01A-C6CCBA7C060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F7C98E6-E2F3-DE96-5D7C-10ECFF2DCE9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961694F0-5F13-93F6-A84A-85CC7FAE743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E39E7EA6-6C0A-8029-9F7F-9831418353E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E7B125F-79FF-29E7-B13B-DC051EFEFC2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B54D303-CEAE-697F-BB9C-F0B87FA7418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D93A7C5-07C2-EDF7-C6CE-36DB0C970034}"/>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AB25FDF-41B7-BE2C-D654-90A18D89067B}"/>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C4244DD5-8D17-91A9-45F6-A06A4563707B}"/>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79ACD023-14A6-7F06-2512-1D73000EAEC5}"/>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6E93CE7-6128-53FD-2006-0EDD6E885605}"/>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2B32883B-17E4-95E7-F194-BE4003C86BF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466D902D-A881-D034-6C6C-D0F3A2983F0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77F06EF1-449B-FE26-02CA-CB10B39C880E}"/>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E0C3E287-78CF-D029-5DDA-F755D3C28A7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384E492-3F01-17AD-2D38-31A37FB387FC}"/>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C43A6C03-E8EB-DB6F-A4E6-ADBDFFFAC40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93A9EE9F-EDA9-8BDD-806C-69410BEA67C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7936DD6D-A3B7-8538-9860-12246B6DE84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5F653073-475D-3D5E-8CC4-63CC322E6D3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541A1890-C306-2E74-FD19-95EF43C52F8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FFFF00"/>
                </a:solidFill>
              </a:rPr>
              <a:t>4</a:t>
            </a:r>
            <a:r>
              <a:rPr lang="en-US">
                <a:solidFill>
                  <a:schemeClr val="bg1"/>
                </a:solidFill>
              </a:rPr>
              <a:t>, 4, 5, 1]</a:t>
            </a:r>
          </a:p>
        </p:txBody>
      </p:sp>
      <p:sp>
        <p:nvSpPr>
          <p:cNvPr id="23" name="TextBox 22">
            <a:extLst>
              <a:ext uri="{FF2B5EF4-FFF2-40B4-BE49-F238E27FC236}">
                <a16:creationId xmlns:a16="http://schemas.microsoft.com/office/drawing/2014/main" id="{454C1DD8-D313-C513-2226-C53C579ED0DF}"/>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DB840A13-8C93-2584-18B5-6C3F0216B265}"/>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8A828B3C-0850-523A-0167-A15EF3AD7D8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28BFDCF6-316C-32EE-0764-DB1CDEACEDA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90581761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EE9FD3B-A8D3-AC86-6F58-D81A7FA868A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258F0C8-76EE-EB77-4E9A-19A998E690F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237347A-5B9B-4AE7-121B-E3728C6E215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768D00F-0079-49EE-0429-1012A6D0317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2B14AED-95BD-D76F-C80E-AC14A46AF3E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5B8B434-BD1E-3322-2457-560F76B292C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F8DA0BA-E466-50D6-CCAA-49A709FF7EEF}"/>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12A462C-CB79-10D9-35BA-52506FD8DA81}"/>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EAD82919-4624-4C82-76BF-3182D9E0F7FC}"/>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DACB76B5-0116-36B3-E388-99FDE3E1FB80}"/>
              </a:ext>
            </a:extLst>
          </p:cNvPr>
          <p:cNvSpPr/>
          <p:nvPr/>
        </p:nvSpPr>
        <p:spPr>
          <a:xfrm>
            <a:off x="7663855" y="1069392"/>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3</a:t>
            </a:r>
          </a:p>
        </p:txBody>
      </p:sp>
      <p:sp>
        <p:nvSpPr>
          <p:cNvPr id="12" name="Rectangle 11">
            <a:extLst>
              <a:ext uri="{FF2B5EF4-FFF2-40B4-BE49-F238E27FC236}">
                <a16:creationId xmlns:a16="http://schemas.microsoft.com/office/drawing/2014/main" id="{18E67796-8959-7529-B44F-9240AFEA25A6}"/>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EA5A01A4-2681-01CE-80E7-9DACB85B4195}"/>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61FFFE71-AEA2-C128-81B4-0462F258AD03}"/>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748ACCBC-8985-E587-3460-9F03D3CEC36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06CDF512-1E79-ED04-5B0C-AE7A70EA31F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55E657D3-B9AD-DCF8-67ED-7558E6601F21}"/>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CBF3DB84-C4A0-CA8D-A955-3249BB8ACC7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F32CE8E6-0D72-AADE-2475-16528642404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EA8CE42-0228-03C8-5E93-6EDABF4F1B8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F21C67C-30B6-6D72-352B-EDF4CAED27A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D74B902F-DF10-231B-435F-0C27C7439AC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3</a:t>
            </a:r>
            <a:r>
              <a:rPr lang="en-US">
                <a:solidFill>
                  <a:schemeClr val="bg1"/>
                </a:solidFill>
              </a:rPr>
              <a:t>, 4, 4, 5, 1]</a:t>
            </a:r>
          </a:p>
        </p:txBody>
      </p:sp>
      <p:sp>
        <p:nvSpPr>
          <p:cNvPr id="23" name="TextBox 22">
            <a:extLst>
              <a:ext uri="{FF2B5EF4-FFF2-40B4-BE49-F238E27FC236}">
                <a16:creationId xmlns:a16="http://schemas.microsoft.com/office/drawing/2014/main" id="{7F1BADB6-ED1B-4E93-7370-3BFBA2DBACF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C3A78551-ECB7-5445-25EA-C7DB21698D06}"/>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20790A7D-7240-4E18-C099-4FD48B0BD348}"/>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49804C9B-9EC2-68C8-2594-86A3B654798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73394291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4A9A6A9-AB04-DE61-2E97-7DAB6894A58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F1731B4-83A7-5006-8D52-B5B40326C3C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6B8AAC30-4CDE-5647-905E-B26E1638EEA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6D95714-3475-ED7A-5103-59AFE6419A2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6B8672F-447F-9CAD-7B9E-FFE9F3DEB8E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E2691B18-5E29-956F-1AC5-628E909D80D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2B61C0B-B2FB-15AB-9356-2A4D4F0BB093}"/>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E793A2D-5A5C-9E32-D26F-78402B857C80}"/>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DF1958C1-C41B-1D6C-361F-33BB8ABA5F88}"/>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763FFD93-8CB6-FF33-12D5-940F4993AF8B}"/>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21EA790F-ABD1-2F9F-EBE8-14B39B99504D}"/>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8DE54B85-0426-F28E-0232-9FF12C0D4865}"/>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F10D9CB7-1FBE-BCCA-2F1F-1BD716C99E36}"/>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44311CC2-4F33-3AEF-8729-F86574ABA959}"/>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EB357FE-B9C1-CC40-2FAB-C3C33464B71E}"/>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D8A6DDC4-3184-1DF7-DBCE-6C865F10F777}"/>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364102D6-DB4E-DD52-B558-AD0BCE0816D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B6C6D0F7-A96A-F33C-AB5D-B856CDED120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D279F96-B7A5-9AB2-F5BB-2E4E2A7E90D8}"/>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4E028CA-440D-BD78-CC52-73D8831ED9E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233134EF-4B44-DC42-4E2B-D3A303CCA12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3</a:t>
            </a:r>
            <a:r>
              <a:rPr lang="en-US">
                <a:solidFill>
                  <a:schemeClr val="bg1"/>
                </a:solidFill>
              </a:rPr>
              <a:t>, 3, 4, 5, 1]</a:t>
            </a:r>
          </a:p>
        </p:txBody>
      </p:sp>
      <p:sp>
        <p:nvSpPr>
          <p:cNvPr id="23" name="TextBox 22">
            <a:extLst>
              <a:ext uri="{FF2B5EF4-FFF2-40B4-BE49-F238E27FC236}">
                <a16:creationId xmlns:a16="http://schemas.microsoft.com/office/drawing/2014/main" id="{1A453685-2FA4-FD39-131D-8CDE5A83F101}"/>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B61D45B2-3B2E-0BFE-C354-236016926D42}"/>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5C02A577-E071-70F8-9A61-8205A0C5ACB9}"/>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28581179-4CDA-D9EC-EC72-051ABBDA12B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81718476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020F16E-3698-F63F-98F4-99B4E67222A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1D07E9E-6B1B-47EA-2C97-7BC629B3E54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36A2AA7-7730-6C47-038D-0D6224ADAC5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B341FFB-7650-9441-A462-CB6D7E97D565}"/>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FC43CB5-83C9-B055-8315-D88C84B2A17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CA7A0586-03D0-9672-9FDD-D7790A31EAE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BE3DA2E-5265-11F2-940C-A12A622DE7AF}"/>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A2D6503-1E10-CF01-CDA1-CC155FE6D246}"/>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5E654F0B-78E0-4333-9F85-705A95574537}"/>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CDC6A6B4-55FE-4C10-B151-FB60763A6485}"/>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18E3EA2A-AE21-31C0-C248-4037535B7D5E}"/>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B138A7D6-979E-18FA-908C-D598BB3F69B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3B0D3C71-8F38-8DBB-6404-3D17DB517235}"/>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D68B0C7F-583B-CD9A-4AE9-AD34D52BEBFC}"/>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614A6C52-89C1-C547-6271-AE01A192FE1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DED5A27B-7EFA-C074-7278-422193EAF728}"/>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EE0A9EB5-6916-1288-55D6-AE41C6F9296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FECC41E-2335-ADA7-E950-67CD621088B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FAED20D2-B494-E678-7774-F499F0C31AD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815238C3-664B-670F-D4CB-A7859558071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C0ACCD55-9E5F-671B-A70B-646CD858529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3</a:t>
            </a:r>
            <a:r>
              <a:rPr lang="en-US">
                <a:solidFill>
                  <a:schemeClr val="bg1"/>
                </a:solidFill>
              </a:rPr>
              <a:t>, 3, 4, 5, 1]</a:t>
            </a:r>
          </a:p>
        </p:txBody>
      </p:sp>
      <p:sp>
        <p:nvSpPr>
          <p:cNvPr id="23" name="TextBox 22">
            <a:extLst>
              <a:ext uri="{FF2B5EF4-FFF2-40B4-BE49-F238E27FC236}">
                <a16:creationId xmlns:a16="http://schemas.microsoft.com/office/drawing/2014/main" id="{D20E8DB3-89EF-0881-230E-0D670A49839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CE6C40E9-90A1-9BD8-E8A0-F665EC77BF0E}"/>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6E41F0B1-49C7-C3C2-6162-E62431B17A94}"/>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B8A37AB7-4ECA-9CBD-3F52-DDAC3DB5BD8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62931868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B663CB9-84A0-2FE1-FD18-1D2E5D59DDF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FE66033-1E87-8920-B22A-DC7D78D1275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8CAFF76D-B787-69B6-B4A0-C683F9BEDFD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938D291-49DB-CC8C-33D7-D3C9474F09E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FDD4980C-47B2-EA7E-B0D6-2F016B968B2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5B88809-C7DA-BA75-494E-D2E0724C12A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6E948A3-0C00-81A2-744D-EA00FE6E5CD4}"/>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40C586C-528C-F412-9F33-B39D66C151E4}"/>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7E950B35-32A3-CCD5-37BD-EF3DDFDC1D4C}"/>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FBE59F77-1BC6-6C2A-A35F-7A827E9D1C9A}"/>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D9D3D353-E0D8-2ADC-DB45-963F8F707EAE}"/>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3F5C7A02-955E-BA5F-0DDA-06AC71B8C7F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E99CEDEE-0439-199F-515F-3A39DFB5F64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4452F59-63E0-35A7-1CA2-49FB683B2D5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8BA3FC38-C99F-2D9B-2CF8-00AC60E386A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DB092136-89A8-E0E0-E26E-C4081669CD6B}"/>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79D9B1E2-3906-47AE-D435-62ED83A84C4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B1117DE-0D7F-766E-9757-8F4E1647692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9C78CC6C-06B2-D06E-D389-AD83D22553E8}"/>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09D9B338-CA69-13C7-3515-C47B2E745BC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ABB5FA5E-3C91-A862-EDCE-C64FB02E4E7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3, 4, 5, 1]</a:t>
            </a:r>
          </a:p>
        </p:txBody>
      </p:sp>
      <p:sp>
        <p:nvSpPr>
          <p:cNvPr id="23" name="TextBox 22">
            <a:extLst>
              <a:ext uri="{FF2B5EF4-FFF2-40B4-BE49-F238E27FC236}">
                <a16:creationId xmlns:a16="http://schemas.microsoft.com/office/drawing/2014/main" id="{00CBDD9C-B837-0C73-FAF6-4CB57D2D174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39C291F-B95C-162F-2D1D-6AB25318EF0E}"/>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E2ED8AD7-8D74-3F63-F9CA-6175D6F3445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B2B906B0-2909-B89F-0949-EC4E5EE42E0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25200834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5B15A84-821A-09C6-1B40-5C31AF48BA2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99B3485-604E-CA71-1111-CF3F985A3F9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F5AEF614-5C70-8600-2679-B0503399D43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F616AC1-03BC-F754-694B-57138482DE8B}"/>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B78D5EF-E46D-54EE-CF7A-ABC9DD6D580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4D0AF3C-BA34-55A5-4FF4-6C7BE61A57A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E2D5DED-94E8-EE65-D380-D801D5EB3AAB}"/>
              </a:ext>
            </a:extLst>
          </p:cNvPr>
          <p:cNvSpPr/>
          <p:nvPr/>
        </p:nvSpPr>
        <p:spPr>
          <a:xfrm>
            <a:off x="199174" y="398317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4D1086D-EA22-456A-597D-CE3DFAAD9B16}"/>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2C6CA7C-2AE1-9074-3735-881142FD11D8}"/>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C3F773F9-7304-6082-14EB-DD18AB89F314}"/>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54BF57A4-51DA-9EA4-98E2-6410F9653017}"/>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D4C39DD-937F-40FD-6DC1-F1310062F5DA}"/>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A257B032-447C-20BD-3955-C1B58A10D31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B0CB1CF1-AB2E-CE6C-6CC1-D3425EB3E029}"/>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17E4C5F8-5A93-7C05-E451-8247EB1EB96E}"/>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1866976-9F90-81CD-BE54-D4AC559F6FF1}"/>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AA997E33-0744-9D36-639F-8E35600154A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6C37073-0E8D-F0BF-6AF7-4F82752EC60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CD2551BF-4EDC-314C-A5D6-1CBE8AD20C5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5644E32-6F61-0A28-5259-62F91CDABD4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04184289-2995-FC07-7D64-1235FCA790C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1]</a:t>
            </a:r>
          </a:p>
        </p:txBody>
      </p:sp>
      <p:sp>
        <p:nvSpPr>
          <p:cNvPr id="23" name="TextBox 22">
            <a:extLst>
              <a:ext uri="{FF2B5EF4-FFF2-40B4-BE49-F238E27FC236}">
                <a16:creationId xmlns:a16="http://schemas.microsoft.com/office/drawing/2014/main" id="{8CCE8DED-9373-7A28-A81E-FF9A321D8F7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91DA7B43-DB40-D757-0255-C5BEABA8B47F}"/>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E39234E3-9E52-A802-5554-A50E458B4FB8}"/>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2</a:t>
            </a:r>
          </a:p>
        </p:txBody>
      </p:sp>
      <p:sp>
        <p:nvSpPr>
          <p:cNvPr id="25" name="TextBox 24">
            <a:extLst>
              <a:ext uri="{FF2B5EF4-FFF2-40B4-BE49-F238E27FC236}">
                <a16:creationId xmlns:a16="http://schemas.microsoft.com/office/drawing/2014/main" id="{1BE31E95-B1AC-E971-7DA7-3842BF2E9947}"/>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26126799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C77B055-9050-3DBF-7304-2C395F9CB4D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71AACCC-5BA3-263A-0D15-0405DD84505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679BC5F-2533-099D-8734-F2E6DDEEB09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8D98149E-E195-FC21-2B64-40AC0E2852A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4A2FF87-5420-6BEE-F39E-1B90E8574B9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28248317-51D6-FA12-AE76-B1B3FC73F2C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7AC4CFA6-7B9B-F439-9EDD-851C5C514C77}"/>
              </a:ext>
            </a:extLst>
          </p:cNvPr>
          <p:cNvSpPr/>
          <p:nvPr/>
        </p:nvSpPr>
        <p:spPr>
          <a:xfrm>
            <a:off x="199174" y="270301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16E8B59-547E-B193-F4E5-2D26925550B2}"/>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4AF08246-5038-38D4-ADEB-30E7DB81FCE1}"/>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F0E49EDB-310F-2888-28BB-EC69BC1EC69B}"/>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F092492-D78E-27B7-A868-C261F54F62F4}"/>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BC8040C2-A388-5CF8-F8E4-0753AEB0BB8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691C7CE5-CC29-237A-757D-33D42CCB3AC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D4C73ACA-6140-9CD9-8B6A-CB221190B37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E5755B4-AEDB-0415-3EDB-EEABA1E0AA0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F0506A5-B83E-35B0-FBC6-23384EBC4DC5}"/>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5D5E345D-3839-B2A5-A309-9877CF304CD8}"/>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9DF58B37-A839-21AC-CC94-18709C13FE6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6A97958-D262-092B-8D1F-5BEADF341F5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5B05102-CC4E-7A7E-AF2A-0D6A7C6676E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8DBF625-134C-AA9B-EAC5-29019432E99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1]</a:t>
            </a:r>
          </a:p>
        </p:txBody>
      </p:sp>
      <p:sp>
        <p:nvSpPr>
          <p:cNvPr id="23" name="TextBox 22">
            <a:extLst>
              <a:ext uri="{FF2B5EF4-FFF2-40B4-BE49-F238E27FC236}">
                <a16:creationId xmlns:a16="http://schemas.microsoft.com/office/drawing/2014/main" id="{F36D3F9B-5846-192E-1F3C-F43ABE389A19}"/>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A649029-41AF-1D0B-93E6-3790C7A21552}"/>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71AAEC7E-1313-6A1A-D58D-719E566073DD}"/>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2</a:t>
            </a:r>
          </a:p>
        </p:txBody>
      </p:sp>
      <p:sp>
        <p:nvSpPr>
          <p:cNvPr id="25" name="TextBox 24">
            <a:extLst>
              <a:ext uri="{FF2B5EF4-FFF2-40B4-BE49-F238E27FC236}">
                <a16:creationId xmlns:a16="http://schemas.microsoft.com/office/drawing/2014/main" id="{DFF4EDF5-2A1F-3830-7F9A-02C7280D6E8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89316971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EF3B2DB-4C89-D6B5-0695-20CD1E60599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AD84646-12B6-000E-13F1-BD84E77013A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6907E845-0FC1-BBDB-1EDB-A13FFC24E1B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B5ADAD5-FCA9-F689-3DB3-60C4DDD874A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CF53FA1-D561-F5E7-D8E0-1771507DE29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7358D12-9AA6-4BAD-5A22-07DA6095EAB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D124849-CB52-5598-EA14-8A13B8E6F569}"/>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16066BF-1CD6-6644-FBA6-78899A9A0123}"/>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7445560-FD4B-FE1D-9930-106138DD270F}"/>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C0D17CF2-1CD6-8841-0119-F21885E5D74F}"/>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AE00E3A5-FB65-3FCA-0F42-FCD9014657E3}"/>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949DAC1A-D9FC-4BF7-BBBB-5F42A567CE4B}"/>
              </a:ext>
            </a:extLst>
          </p:cNvPr>
          <p:cNvSpPr/>
          <p:nvPr/>
        </p:nvSpPr>
        <p:spPr>
          <a:xfrm>
            <a:off x="108480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7889259C-8299-32B9-C2B9-5E724E750A8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03ED456A-52E4-55F2-2749-15AE5B2FFBF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8FCCF77B-A0BF-F718-FA82-2191ACF7F16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E6874C7-859B-E640-8E00-5E86D415814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03BB96A9-4A65-D770-8F6D-24CE6A0692E0}"/>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4EDC41BF-3CD5-89E1-25B1-8AB6F5CDD33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BF65966F-0CE4-981D-9C7D-C1846BDDD4A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61FB5660-2386-D913-4459-CBC7C3641BA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C0A55A79-07FC-0830-2680-7A3F7EF321A5}"/>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a:t>
            </a:r>
            <a:r>
              <a:rPr lang="en-US">
                <a:solidFill>
                  <a:srgbClr val="00B050"/>
                </a:solidFill>
              </a:rPr>
              <a:t>1</a:t>
            </a:r>
            <a:r>
              <a:rPr lang="en-US">
                <a:solidFill>
                  <a:schemeClr val="bg1"/>
                </a:solidFill>
              </a:rPr>
              <a:t>]</a:t>
            </a:r>
          </a:p>
        </p:txBody>
      </p:sp>
      <p:sp>
        <p:nvSpPr>
          <p:cNvPr id="23" name="TextBox 22">
            <a:extLst>
              <a:ext uri="{FF2B5EF4-FFF2-40B4-BE49-F238E27FC236}">
                <a16:creationId xmlns:a16="http://schemas.microsoft.com/office/drawing/2014/main" id="{FAB6F30A-4F1E-1053-4EFE-C5C85BDF625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09AABE5-AFAE-E18A-615A-8E9EA983399B}"/>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AD313819-73F3-244A-948B-E5E11B3CE18A}"/>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r>
              <a:rPr lang="en-US">
                <a:solidFill>
                  <a:srgbClr val="00B050"/>
                </a:solidFill>
              </a:rPr>
              <a:t>1</a:t>
            </a:r>
          </a:p>
        </p:txBody>
      </p:sp>
      <p:sp>
        <p:nvSpPr>
          <p:cNvPr id="25" name="TextBox 24">
            <a:extLst>
              <a:ext uri="{FF2B5EF4-FFF2-40B4-BE49-F238E27FC236}">
                <a16:creationId xmlns:a16="http://schemas.microsoft.com/office/drawing/2014/main" id="{F7C47727-2240-0826-5FDF-141237D57DE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92797145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3A1867-70E3-1854-6546-03A22A3CFB72}"/>
              </a:ext>
            </a:extLst>
          </p:cNvPr>
          <p:cNvSpPr txBox="1"/>
          <p:nvPr/>
        </p:nvSpPr>
        <p:spPr>
          <a:xfrm>
            <a:off x="1150070" y="2632144"/>
            <a:ext cx="9813206" cy="707886"/>
          </a:xfrm>
          <a:prstGeom prst="rect">
            <a:avLst/>
          </a:prstGeom>
          <a:noFill/>
        </p:spPr>
        <p:txBody>
          <a:bodyPr wrap="square" rtlCol="0" anchor="ctr">
            <a:spAutoFit/>
          </a:bodyPr>
          <a:lstStyle/>
          <a:p>
            <a:r>
              <a:rPr lang="en-US" sz="4000" b="1" i="0">
                <a:solidFill>
                  <a:schemeClr val="bg1"/>
                </a:solidFill>
                <a:effectLst/>
                <a:latin typeface="+mj-lt"/>
              </a:rPr>
              <a:t>3.1. Thuật toán sắp xếp nổi bọt (Bubble Sort)</a:t>
            </a:r>
          </a:p>
        </p:txBody>
      </p:sp>
      <p:cxnSp>
        <p:nvCxnSpPr>
          <p:cNvPr id="4" name="Straight Connector 3">
            <a:extLst>
              <a:ext uri="{FF2B5EF4-FFF2-40B4-BE49-F238E27FC236}">
                <a16:creationId xmlns:a16="http://schemas.microsoft.com/office/drawing/2014/main" id="{1053DBE5-6DE1-F802-7C1E-604C5C00B949}"/>
              </a:ext>
            </a:extLst>
          </p:cNvPr>
          <p:cNvCxnSpPr>
            <a:cxnSpLocks/>
          </p:cNvCxnSpPr>
          <p:nvPr/>
        </p:nvCxnSpPr>
        <p:spPr>
          <a:xfrm>
            <a:off x="1300899" y="3340030"/>
            <a:ext cx="9389097"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0884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5BB4706-637E-B5D9-F3FD-EF52D110062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703E7B8-7823-0531-0962-317AB843826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2C4C197F-5F5F-55F3-DAC7-F69035C08EF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E91D7C32-C8B5-D929-3161-0DB62A53633C}"/>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925F85F-5A13-92BE-B2AB-DD6B4C59DA6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0CE74E5D-53E9-EA1B-9F8A-647B0C1EAF3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3013DE9-77A4-5933-CE4F-8F81CB7A970A}"/>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0EF461C-2B92-411F-DE61-5C9C4FCD3682}"/>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6CAB89EF-C660-C246-B9A1-610D3784438A}"/>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935EEAFB-3316-310F-5745-B7A352E0D093}"/>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F4441FE1-6C7A-1014-D9AB-B78A60575D50}"/>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ED7D9940-D7D6-3B0F-FB3C-0EF37187979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2164CA8C-6F55-6D6B-14CF-33F107AB345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9D8FD584-9A20-3433-D64E-EDB7FCED8213}"/>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0730035D-D94F-C8BD-96BA-28AE5FC9736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84C2ED92-A733-53FC-29D6-08EAD3A774A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F6B01F43-36C0-78F7-D485-CABF1D8F6D4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8B937F05-1F31-8537-3994-F8D02F6E6E7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2845ACF-4AFB-2007-C630-16ACE55BFB1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B0D03F1-9E05-C93C-02E5-4AE4F48877A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8CC3F157-8D88-09E4-EE99-6C030F16C4F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1]</a:t>
            </a:r>
          </a:p>
        </p:txBody>
      </p:sp>
      <p:sp>
        <p:nvSpPr>
          <p:cNvPr id="23" name="TextBox 22">
            <a:extLst>
              <a:ext uri="{FF2B5EF4-FFF2-40B4-BE49-F238E27FC236}">
                <a16:creationId xmlns:a16="http://schemas.microsoft.com/office/drawing/2014/main" id="{4FC79ACF-DA5F-8EA1-2C16-CBB12671CA5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ECBC960-946E-1FDE-59A4-A94DA6CFD9E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14F22B2F-7749-02CD-20A8-BE6854FC41A6}"/>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0D6A405B-19BC-A601-8066-5EAA0348AD4D}"/>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43589601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7645290-BDDE-5DDD-DDE7-5D5981D59E9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34CF227-C080-444A-F0F6-735FFD22A0D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EE81B294-4CFC-20EC-9255-49A8A15B227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D18106B-1DE5-9865-F58B-B9E537557FE9}"/>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E1F6338-C930-B0A5-7431-54B0B74CEFD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A527B78-4941-B808-2373-E146C3FF669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AAD069B-558B-859A-7A11-DE140AF08743}"/>
              </a:ext>
            </a:extLst>
          </p:cNvPr>
          <p:cNvSpPr/>
          <p:nvPr/>
        </p:nvSpPr>
        <p:spPr>
          <a:xfrm>
            <a:off x="199174" y="313278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6DF70F3-5EEA-2C6D-3055-AA65A5E87E97}"/>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E9F6D36-0689-8C1A-619C-D7B431DBEDE9}"/>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7A5E3CA1-E6D7-03F6-7450-77987C4492AC}"/>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63BBCB5D-A72B-0765-C9DA-A67FE36767DE}"/>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0BC5D03-F7ED-61A6-78BA-D83BA313754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EECD0B89-2A2D-0A45-BB5E-57AFB7F94DFE}"/>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36E469D-CB0D-2DF8-9937-99EDBCD058A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B466556B-FEBE-7CBE-EEB3-D3D5CDB3BC5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085B1AB7-BCFB-F251-4E89-825F9CF6B53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D50AA760-BCE1-9CFF-2ED0-33245A579C7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91E5F301-50B8-2A1F-53C0-5EEE56798A5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6AD2817-F08C-F734-F7EE-1F59E949691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DBFB468-3BC7-BC76-E05B-CD08338C099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1E5FDCD6-31EB-14C9-4E54-36EF7451603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1]</a:t>
            </a:r>
          </a:p>
        </p:txBody>
      </p:sp>
      <p:sp>
        <p:nvSpPr>
          <p:cNvPr id="23" name="TextBox 22">
            <a:extLst>
              <a:ext uri="{FF2B5EF4-FFF2-40B4-BE49-F238E27FC236}">
                <a16:creationId xmlns:a16="http://schemas.microsoft.com/office/drawing/2014/main" id="{0D063991-6A09-49D6-2C9D-CE3F45BB211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49F7B16E-DF9C-B6D7-BAEA-1D62B52CE336}"/>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986AE9B6-D137-5A5D-D9EE-7D356399A076}"/>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51BD1D4C-139D-7E09-78B2-93C3C42159FB}"/>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31912246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2668D50-CC06-83F9-958C-FC5D7EEF6E2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6BDACC1-F891-572A-299E-772E95BD1A9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48FD5F0-A13D-CCC1-4D19-BD215C78670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6504CF3-CCF8-6DBF-13FB-47775267D1A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5B0D70F-875D-8E63-B942-31A8AAC30B2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2087A05-8520-C979-EBB8-7A95C920779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4248A80-BEBC-7A63-24DE-25DB8BD6010E}"/>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3482066-5AFF-E96F-F4C3-453F30C8A8FE}"/>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33341FA0-931B-D7EC-9426-E9E6822BE30D}"/>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B23BD213-ADC2-BC46-7E69-8D603D8847AA}"/>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DB923968-52AF-D2BE-2691-BE47EE357BCB}"/>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C92A6A18-2401-96FA-0D90-D65F00DAFEBC}"/>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919BEDB8-9722-30EC-BCCF-9CB267E68E4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4BE28160-B361-5995-5639-E07D43D71E89}"/>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23A51887-7BC9-B810-3274-DD5A4894687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54253A30-03D1-294A-E44C-01AA2AEA179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040BA746-F613-20FA-C7B8-3414C18AE390}"/>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857FAE17-F2C0-4BDB-D9FD-7A9ADF6BDFF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9F4C367-A081-63A2-6D68-CFF1E244C38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80AA0BC9-7BBF-9ED4-C7EA-601A1C93EFA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344CB3D-54E5-A668-D9E1-B455C6006F5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a:t>
            </a:r>
            <a:r>
              <a:rPr lang="en-US">
                <a:solidFill>
                  <a:srgbClr val="00B050"/>
                </a:solidFill>
              </a:rPr>
              <a:t>1</a:t>
            </a:r>
            <a:r>
              <a:rPr lang="en-US">
                <a:solidFill>
                  <a:schemeClr val="bg1"/>
                </a:solidFill>
              </a:rPr>
              <a:t>]</a:t>
            </a:r>
          </a:p>
        </p:txBody>
      </p:sp>
      <p:sp>
        <p:nvSpPr>
          <p:cNvPr id="23" name="TextBox 22">
            <a:extLst>
              <a:ext uri="{FF2B5EF4-FFF2-40B4-BE49-F238E27FC236}">
                <a16:creationId xmlns:a16="http://schemas.microsoft.com/office/drawing/2014/main" id="{BCA053B6-69BC-DA96-EEF1-2ADE636D40D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FF7D26C-884F-FA5E-6AC2-EBF62692E77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7490E495-D72D-E7B6-250A-ADC0DD6111E9}"/>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734684C6-19E3-2F5D-F74E-BE54B0FD5992}"/>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390610496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A54F11A-5418-2C61-A753-201CAF4ECA4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2739638-58A1-59E7-0679-3D695BCF58C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70B50F9-75EE-6763-1D20-A76276E3B34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CF0F131-A814-3537-8416-8D0CD7E3E2F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F87B107-9CC3-473E-A7E3-E8DEAA5C449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75FFE7C-B006-A2DE-9B47-FF7B9F48C92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3525551A-A331-E0F2-BA3E-E81EDA03C8E7}"/>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C233A8A-E7BF-5F50-AC72-30E6B2A6D782}"/>
              </a:ext>
            </a:extLst>
          </p:cNvPr>
          <p:cNvSpPr/>
          <p:nvPr/>
        </p:nvSpPr>
        <p:spPr>
          <a:xfrm>
            <a:off x="10052087" y="1075107"/>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5</a:t>
            </a:r>
          </a:p>
        </p:txBody>
      </p:sp>
      <p:sp>
        <p:nvSpPr>
          <p:cNvPr id="10" name="Rectangle 9">
            <a:extLst>
              <a:ext uri="{FF2B5EF4-FFF2-40B4-BE49-F238E27FC236}">
                <a16:creationId xmlns:a16="http://schemas.microsoft.com/office/drawing/2014/main" id="{B367C551-F39F-6008-D1CD-65FE3BD1A1F9}"/>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21E5F54A-5AE8-20FB-3D41-9CDEFCC6A886}"/>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9B100555-0AEB-5463-8CBC-9F02B777C3D5}"/>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58947A0A-EFCC-B44B-D5A5-760BF75CF553}"/>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09CD82DF-382E-0643-4238-595E61488AB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AF66D25-FA89-84B2-2433-C96A3B67B51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54A2014A-7BE4-F7DB-BE52-3D357FA77EEF}"/>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5B0E798E-FD3B-8A48-1A5B-1EBC92DA2D11}"/>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FFFF00"/>
                </a:solidFill>
              </a:rPr>
              <a:t>3</a:t>
            </a:r>
          </a:p>
        </p:txBody>
      </p:sp>
      <p:sp>
        <p:nvSpPr>
          <p:cNvPr id="18" name="TextBox 17">
            <a:extLst>
              <a:ext uri="{FF2B5EF4-FFF2-40B4-BE49-F238E27FC236}">
                <a16:creationId xmlns:a16="http://schemas.microsoft.com/office/drawing/2014/main" id="{C974BAD2-9CC0-94CE-F716-021E99B54E09}"/>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CF37F68D-36DA-A8FC-D93F-5FF45CB03C1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1376A15C-4D50-6D62-533F-7F44A8CF565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66810495-C871-5914-FEAE-519B8AC631E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094D51A-C849-B867-FD61-48CCF316AA5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a:t>
            </a:r>
            <a:r>
              <a:rPr lang="en-US">
                <a:solidFill>
                  <a:srgbClr val="FFFF00"/>
                </a:solidFill>
              </a:rPr>
              <a:t>5</a:t>
            </a:r>
            <a:r>
              <a:rPr lang="en-US">
                <a:solidFill>
                  <a:schemeClr val="bg1"/>
                </a:solidFill>
              </a:rPr>
              <a:t>, </a:t>
            </a:r>
            <a:r>
              <a:rPr lang="en-US">
                <a:solidFill>
                  <a:srgbClr val="00B050"/>
                </a:solidFill>
              </a:rPr>
              <a:t>1</a:t>
            </a:r>
            <a:r>
              <a:rPr lang="en-US">
                <a:solidFill>
                  <a:schemeClr val="bg1"/>
                </a:solidFill>
              </a:rPr>
              <a:t>]</a:t>
            </a:r>
          </a:p>
        </p:txBody>
      </p:sp>
      <p:sp>
        <p:nvSpPr>
          <p:cNvPr id="23" name="TextBox 22">
            <a:extLst>
              <a:ext uri="{FF2B5EF4-FFF2-40B4-BE49-F238E27FC236}">
                <a16:creationId xmlns:a16="http://schemas.microsoft.com/office/drawing/2014/main" id="{08B3624E-EAAF-75A8-0504-5CC3E840073E}"/>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1BD02DF-C0AD-3CFE-2F7C-D9344FCF4D5E}"/>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5283A905-7B7D-BEB9-032F-62344AC0479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BE813622-BE5A-D177-B4D4-CC28EEFF6726}"/>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60810440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DF84221-D11D-CA1A-A62C-5F858F11DBB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DE720AE-50B6-02EB-EC50-6EA87045811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4A1B1AF-1BF0-7DBB-7BAE-EA5AC1F4FB9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FFBA08B0-B1C6-3424-CAD0-24A26A5254A7}"/>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22259C5-A2FE-1284-E521-40743543F33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3F9F6E54-72A5-CE89-95E5-B4FD063C3BC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C984431-E831-C3AD-BA77-EE31F3B9C841}"/>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2CB6E16-7169-AE25-67D5-AE6DA48DC666}"/>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735130D1-58AF-1C5D-72F0-B238D3CA506E}"/>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4AC98297-62D0-0EB5-DFF6-68BE03688701}"/>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71566978-F7D4-7A1F-CE71-69F2AF1D6547}"/>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13A8DD5C-79D0-3B24-89A7-DDC3ECD4F333}"/>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D5D314D8-5E3B-3034-5AE7-F2EAF7AB78B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BA8D9A8-4411-E88D-2CDA-520B174F337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F0637326-D18B-7AAE-FC0A-7DDDBE84F83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9E2A4E0-C769-3F3A-93EB-E3036F58C80E}"/>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FFFF00"/>
                </a:solidFill>
              </a:rPr>
              <a:t>3</a:t>
            </a:r>
          </a:p>
        </p:txBody>
      </p:sp>
      <p:sp>
        <p:nvSpPr>
          <p:cNvPr id="18" name="TextBox 17">
            <a:extLst>
              <a:ext uri="{FF2B5EF4-FFF2-40B4-BE49-F238E27FC236}">
                <a16:creationId xmlns:a16="http://schemas.microsoft.com/office/drawing/2014/main" id="{F9B417BE-063B-D294-DB75-6DACA8E083E9}"/>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F97DB557-85B4-A552-8CB1-C29088793620}"/>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8ECD0A8A-3DBB-03FD-E559-5D6FFB34A3B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0F48A46-62D9-9F69-724E-DAE9501D35A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C105529-2ECD-23DD-DA88-E5818B15AFA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a:t>
            </a:r>
            <a:r>
              <a:rPr lang="en-US">
                <a:solidFill>
                  <a:srgbClr val="FFFF00"/>
                </a:solidFill>
              </a:rPr>
              <a:t>5</a:t>
            </a:r>
            <a:r>
              <a:rPr lang="en-US">
                <a:solidFill>
                  <a:schemeClr val="bg1"/>
                </a:solidFill>
              </a:rPr>
              <a:t>, 5]</a:t>
            </a:r>
          </a:p>
        </p:txBody>
      </p:sp>
      <p:sp>
        <p:nvSpPr>
          <p:cNvPr id="23" name="TextBox 22">
            <a:extLst>
              <a:ext uri="{FF2B5EF4-FFF2-40B4-BE49-F238E27FC236}">
                <a16:creationId xmlns:a16="http://schemas.microsoft.com/office/drawing/2014/main" id="{3A0B0CF6-C2C5-C847-11C5-2572698D212B}"/>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3E53B639-26BB-F06B-DBBF-2A49EBDD246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CC6D1C11-88DE-E0B3-0FE8-40928D9CBE68}"/>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E6CC5124-7713-1F3E-E473-971733170BF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115146826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0EF601F-7B7E-4B6B-78FF-9F4F4943553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61B9F89-57CA-3BBE-116F-E0C1AAB771B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6B8ABA37-9A51-9D56-57AD-89E67379309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1DBD6E6-BCD0-36FC-BF3D-5C9F5F84C19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22FBB28-16F7-0CC5-621E-FC996E727DFE}"/>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818C24DC-1056-305A-3083-25D817897C6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D1CA0D2-090A-2A08-F26D-7EC85927A2A4}"/>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FFCD603-6993-C628-2B61-9A7F0256C3F9}"/>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29215878-419B-D9C6-1DE1-C7F98929A4E1}"/>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F05DEA7E-0D87-5CC9-5A77-597D2908E9F4}"/>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93BC27EB-D866-A780-58F3-5107E9D37E59}"/>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F372C8EB-5A98-AF61-34E7-D3DAA4EFA037}"/>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D4FA4599-259E-E556-481F-E5D1FAFB251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8253C5CB-A41E-FF93-C50B-0310ED5420A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FD28111E-7E25-00F3-1A98-7CDAB01506E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96C36B2F-4810-E092-CED9-0E37168EB6FB}"/>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FFFF00"/>
                </a:solidFill>
              </a:rPr>
              <a:t>3</a:t>
            </a:r>
          </a:p>
        </p:txBody>
      </p:sp>
      <p:sp>
        <p:nvSpPr>
          <p:cNvPr id="18" name="TextBox 17">
            <a:extLst>
              <a:ext uri="{FF2B5EF4-FFF2-40B4-BE49-F238E27FC236}">
                <a16:creationId xmlns:a16="http://schemas.microsoft.com/office/drawing/2014/main" id="{032562D6-135D-C3B4-F2A1-85DEECB3E4C9}"/>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B61DE2E3-7418-1EDB-00DC-ACF8E6E41BA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55048750-5987-0208-E2A9-E42C293CDBD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A0288DF5-6A3E-D9DE-9A6F-711DFEA5144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7FFF25B4-3083-951E-9553-EF9F0F25199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a:t>
            </a:r>
            <a:r>
              <a:rPr lang="en-US">
                <a:solidFill>
                  <a:srgbClr val="FFFF00"/>
                </a:solidFill>
              </a:rPr>
              <a:t>5</a:t>
            </a:r>
            <a:r>
              <a:rPr lang="en-US">
                <a:solidFill>
                  <a:schemeClr val="bg1"/>
                </a:solidFill>
              </a:rPr>
              <a:t>, 5]</a:t>
            </a:r>
          </a:p>
        </p:txBody>
      </p:sp>
      <p:sp>
        <p:nvSpPr>
          <p:cNvPr id="23" name="TextBox 22">
            <a:extLst>
              <a:ext uri="{FF2B5EF4-FFF2-40B4-BE49-F238E27FC236}">
                <a16:creationId xmlns:a16="http://schemas.microsoft.com/office/drawing/2014/main" id="{838090AE-8561-45E1-1186-935DE1B6EE8E}"/>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986BDAB4-858B-AD25-F233-25CFD3006E35}"/>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97C52DEA-8C1C-1C26-E378-AE759B4F9F7A}"/>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615076BA-5A0B-689B-2124-D404559A1C05}"/>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82368313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CD8B05D-AD4A-6E62-91DF-386F61CF574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AD1E685-A6E5-46C0-29CD-B6EDA69BE51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5B4B80E0-12A0-E5B2-64A4-423049FA9BD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390DC30-C724-4516-DD06-DB1203B18E7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5FD2ACA-3050-4D58-E311-AB2CEAD32B0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21453EAC-0B8E-C9A9-7652-C31D999EF9D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D555A15-0E2E-BF00-13F5-80A0ABAA72CF}"/>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541AA65-1465-C515-342B-D49830A3AECD}"/>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557E2CD4-000B-3705-2E83-0670B56C7528}"/>
              </a:ext>
            </a:extLst>
          </p:cNvPr>
          <p:cNvSpPr/>
          <p:nvPr/>
        </p:nvSpPr>
        <p:spPr>
          <a:xfrm>
            <a:off x="9271337" y="1069393"/>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4</a:t>
            </a:r>
          </a:p>
        </p:txBody>
      </p:sp>
      <p:sp>
        <p:nvSpPr>
          <p:cNvPr id="11" name="Rectangle 10">
            <a:extLst>
              <a:ext uri="{FF2B5EF4-FFF2-40B4-BE49-F238E27FC236}">
                <a16:creationId xmlns:a16="http://schemas.microsoft.com/office/drawing/2014/main" id="{30DCD57A-08F2-8A7D-2314-AA0DC6491FF9}"/>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A309178D-6045-840A-3D0F-7A5758D6D1E3}"/>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20B45F1-9720-D169-5C0A-1ACA74F70859}"/>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7168DD06-90A2-C50F-4415-98873ED0CE19}"/>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F9A294F-DB61-717C-C454-F2000EBD2AD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260C803-7515-7709-B951-AEB06D044A50}"/>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BCF23F3F-EA71-41CA-9154-33B982D065C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C03C6BF-358B-3F3F-AFB8-61FA8747FA5D}"/>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D8EFFE4F-33EB-1D88-ED6D-3BA484B4F86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CFD54288-1DCC-5E6C-D64C-49292F253B1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AD65AC88-FC48-1100-A704-BA1C9EB1951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76E03F3-1681-DD49-22B9-D10C302935C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rgbClr val="FFFF00"/>
                </a:solidFill>
              </a:rPr>
              <a:t>4</a:t>
            </a:r>
            <a:r>
              <a:rPr lang="en-US">
                <a:solidFill>
                  <a:schemeClr val="bg1"/>
                </a:solidFill>
              </a:rPr>
              <a:t>, 5, 5]</a:t>
            </a:r>
          </a:p>
        </p:txBody>
      </p:sp>
      <p:sp>
        <p:nvSpPr>
          <p:cNvPr id="23" name="TextBox 22">
            <a:extLst>
              <a:ext uri="{FF2B5EF4-FFF2-40B4-BE49-F238E27FC236}">
                <a16:creationId xmlns:a16="http://schemas.microsoft.com/office/drawing/2014/main" id="{4E5FF7CD-7352-8829-857C-D523D55A8EEC}"/>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9DE0301-9DE2-C325-FE6B-E690E2D34B87}"/>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A37AA8FF-11A2-8EAE-5424-9733FA5040E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D2868276-B729-AE1E-5E08-61326B10850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403709273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E6C1EFA-E2FB-537B-FFA6-84A0D03FCDB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E07BBC0-E4A7-B360-08BC-EEEF958229A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4915980A-AE90-5358-CC83-EA3CDD8539B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C9187269-6430-F2F3-F7E7-BAEC0301902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6D18778-AE14-4852-A5E5-82D316382A1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2042549-EF8A-65B9-9ED8-D50AF3E15AFF}"/>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67269BF5-F0E4-2F43-D84A-7539ABE2A008}"/>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96F23DF-FF2D-6320-4F67-FAA6A490C309}"/>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5D08C34-5747-D963-856D-BDE3CF4DD173}"/>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53B6C4C9-E40F-DDA9-B86A-895109BDAE9B}"/>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295A981-9431-828C-4E1D-4FFE697E93CA}"/>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DB42E942-EB19-AE08-8FFE-08C748BA7E25}"/>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27CC504F-F2D0-357A-0E03-81F99F4F99F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C00EEF53-6610-B1A9-DC01-7CEF7BA0642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41C28409-7739-73E2-B935-BACD883D107A}"/>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258A59D3-1688-903B-6E33-EBF88945044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7A63E75E-352D-FCCD-E64F-45D4FD7C03A0}"/>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D4B67136-353C-8BC0-7AE0-68355998725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960B2B0B-263F-3E04-46C4-3DE87C83036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9C4EFC3-245F-BC8D-2B05-5E3248D58AB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F10605D7-10FC-D66B-F217-E4681033E62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rgbClr val="FFFF00"/>
                </a:solidFill>
              </a:rPr>
              <a:t>4</a:t>
            </a:r>
            <a:r>
              <a:rPr lang="en-US">
                <a:solidFill>
                  <a:schemeClr val="bg1"/>
                </a:solidFill>
              </a:rPr>
              <a:t>, 4, 5]</a:t>
            </a:r>
          </a:p>
        </p:txBody>
      </p:sp>
      <p:sp>
        <p:nvSpPr>
          <p:cNvPr id="23" name="TextBox 22">
            <a:extLst>
              <a:ext uri="{FF2B5EF4-FFF2-40B4-BE49-F238E27FC236}">
                <a16:creationId xmlns:a16="http://schemas.microsoft.com/office/drawing/2014/main" id="{5F5151E4-9E02-8DF1-172A-ECC940DBD7D8}"/>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20BCB4D3-04A2-C671-06A4-0A930C0A398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98354A92-1BA9-6DCF-B495-A2B49189A486}"/>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A9BD33CB-F9D6-4162-ED60-519402B81A67}"/>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94778613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754F214-32F2-89CC-F390-08C93E7562E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79FA868-71B6-011D-69E3-66586DD322E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2DEAFCE4-E861-B64B-2A20-82ECF8B87FB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BC50506-196D-7C51-C516-C700E282A6E7}"/>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8156341-9404-A280-B03D-713050D310F7}"/>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A45ED144-7B50-4F8B-F164-6B2FD49D07C9}"/>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067391C-278C-3532-54DC-E60FD338DF90}"/>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CCDF4A5-0AA7-07FE-37C5-2BFDE787FA82}"/>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D41C895A-F8CF-D34E-35CC-2657AAA7DA4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92F75ECF-403B-9983-5486-0C0F0151D541}"/>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5DD88ABF-94C8-4835-25AF-96C4495FC3BF}"/>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311321F6-1E15-3998-DBC3-47530EC2E21A}"/>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E35A81E2-205C-E5B0-FDE4-B8FB7E71D02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07EB766-4B5F-607E-5B79-6C90E1CFFF4A}"/>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3A2BBFEC-DF9D-8C39-1B0B-3A48889F66C8}"/>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283239D2-A9FF-5AEF-5E6A-0E4AB56518C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3C673272-311C-242D-81B0-ACCC54297F77}"/>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869032E5-D318-C6FA-0769-B3D64937D43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630649C3-AF23-D56B-AAB9-0C0CF1CA7F9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7027346-3C11-B2F1-836C-8BC04091F57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E056A7A-A14B-0AEF-4AF9-B7A93C28EE9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rgbClr val="FFFF00"/>
                </a:solidFill>
              </a:rPr>
              <a:t>4</a:t>
            </a:r>
            <a:r>
              <a:rPr lang="en-US">
                <a:solidFill>
                  <a:schemeClr val="bg1"/>
                </a:solidFill>
              </a:rPr>
              <a:t>, 4, 5]</a:t>
            </a:r>
          </a:p>
        </p:txBody>
      </p:sp>
      <p:sp>
        <p:nvSpPr>
          <p:cNvPr id="23" name="TextBox 22">
            <a:extLst>
              <a:ext uri="{FF2B5EF4-FFF2-40B4-BE49-F238E27FC236}">
                <a16:creationId xmlns:a16="http://schemas.microsoft.com/office/drawing/2014/main" id="{53927AA5-9655-3F4E-E3E3-47943E740E9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97C74AB-6F47-EC90-331F-E36339B75B9E}"/>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B1A01D95-6A9A-7F8C-4C34-1C3214622E25}"/>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B9B94240-CCBE-0172-DADD-CB7B1642A18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57378310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5634B70-214E-2730-FC85-BC8F044C3CD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00F299A-361A-B696-FC71-31CEE1A57AD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6575A7B6-FABC-079B-EC11-542D04B5208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845F5167-13E2-6CB7-A794-497FF714ED8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858094E-CF97-7147-492D-30EA706AC09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1E8A026-A1EC-F360-93C7-9E7B40B2549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F3AAB5A-50FB-DD8C-5F85-E4E76CAE77ED}"/>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4547E57-0FA7-B4F8-D905-DBF486FD2C14}"/>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C8BC6A56-3AF7-F168-00D7-84FC54A35FA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4DA59031-5608-D0BF-CF36-48751ED5F878}"/>
              </a:ext>
            </a:extLst>
          </p:cNvPr>
          <p:cNvSpPr/>
          <p:nvPr/>
        </p:nvSpPr>
        <p:spPr>
          <a:xfrm>
            <a:off x="8460207" y="1069392"/>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3</a:t>
            </a:r>
          </a:p>
        </p:txBody>
      </p:sp>
      <p:sp>
        <p:nvSpPr>
          <p:cNvPr id="12" name="Rectangle 11">
            <a:extLst>
              <a:ext uri="{FF2B5EF4-FFF2-40B4-BE49-F238E27FC236}">
                <a16:creationId xmlns:a16="http://schemas.microsoft.com/office/drawing/2014/main" id="{456D91E1-2BCE-ACD5-D5BA-C15EED36EB28}"/>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FB36DE1C-44BE-C92B-D862-A201AFF3C0CF}"/>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E1330594-A2CB-585B-CA85-936DD88F394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F7E75A7F-7EE7-89D5-70D9-7B4C7603E989}"/>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BB2D1ACD-1CEC-0F30-F980-D55BF47D6ED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6A7EA1E3-1AF5-9315-A8D5-3A97F6B646F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35A9282-919F-5B16-73AE-4090233B402B}"/>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02D2B20C-F91E-5014-DF7E-1E6CE86DA84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DE811F0-0D5A-1183-81AA-E7D820C95C3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A70EF94-B8CB-2285-2239-D1ACE927C3C8}"/>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0512180-6007-07D6-45E5-ED5301D2D40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FFFF00"/>
                </a:solidFill>
              </a:rPr>
              <a:t>3</a:t>
            </a:r>
            <a:r>
              <a:rPr lang="en-US">
                <a:solidFill>
                  <a:schemeClr val="bg1"/>
                </a:solidFill>
              </a:rPr>
              <a:t>, 4, 4, 5]</a:t>
            </a:r>
          </a:p>
        </p:txBody>
      </p:sp>
      <p:sp>
        <p:nvSpPr>
          <p:cNvPr id="23" name="TextBox 22">
            <a:extLst>
              <a:ext uri="{FF2B5EF4-FFF2-40B4-BE49-F238E27FC236}">
                <a16:creationId xmlns:a16="http://schemas.microsoft.com/office/drawing/2014/main" id="{5C3EFBFE-D4CD-BCAF-F247-AA98E2F34779}"/>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2138E88-87C5-FC06-7E38-FD8505C4F26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81B09A88-5E8D-8306-EF58-1D681DFC44F1}"/>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165475CD-8486-75A9-36FB-AEA4E62455A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47403705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6D4712-5128-7E83-0955-8524FBB184C6}"/>
              </a:ext>
            </a:extLst>
          </p:cNvPr>
          <p:cNvSpPr/>
          <p:nvPr/>
        </p:nvSpPr>
        <p:spPr>
          <a:xfrm>
            <a:off x="0" y="0"/>
            <a:ext cx="12192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err="1">
                <a:solidFill>
                  <a:srgbClr val="4EC9B0"/>
                </a:solidFill>
                <a:effectLst/>
                <a:latin typeface="Consolas" panose="020B0609020204030204" pitchFamily="49" charset="0"/>
              </a:rPr>
              <a:t>os</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system</a:t>
            </a:r>
            <a:endParaRPr lang="en-US" b="0">
              <a:solidFill>
                <a:srgbClr val="CCCCCC"/>
              </a:solidFill>
              <a:effectLst/>
              <a:latin typeface="Consolas" panose="020B0609020204030204" pitchFamily="49" charset="0"/>
            </a:endParaRPr>
          </a:p>
          <a:p>
            <a:br>
              <a:rPr lang="en-US" b="0">
                <a:solidFill>
                  <a:srgbClr val="CCCCCC"/>
                </a:solidFill>
                <a:effectLst/>
                <a:latin typeface="Consolas" panose="020B0609020204030204" pitchFamily="49" charset="0"/>
              </a:rPr>
            </a:br>
            <a:r>
              <a:rPr lang="en-US" b="0">
                <a:solidFill>
                  <a:srgbClr val="9CDCFE"/>
                </a:solidFill>
                <a:effectLst/>
                <a:latin typeface="Consolas" panose="020B0609020204030204" pitchFamily="49" charset="0"/>
              </a:rPr>
              <a:t>n</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int</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input</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err="1">
                <a:solidFill>
                  <a:srgbClr val="CE9178"/>
                </a:solidFill>
                <a:effectLst/>
                <a:latin typeface="Consolas" panose="020B0609020204030204" pitchFamily="49" charset="0"/>
              </a:rPr>
              <a:t>Nhap</a:t>
            </a:r>
            <a:r>
              <a:rPr lang="en-US" b="0">
                <a:solidFill>
                  <a:srgbClr val="CE9178"/>
                </a:solidFill>
                <a:effectLst/>
                <a:latin typeface="Consolas" panose="020B0609020204030204" pitchFamily="49" charset="0"/>
              </a:rPr>
              <a:t> so phan </a:t>
            </a:r>
            <a:r>
              <a:rPr lang="en-US" b="0" err="1">
                <a:solidFill>
                  <a:srgbClr val="CE9178"/>
                </a:solidFill>
                <a:effectLst/>
                <a:latin typeface="Consolas" panose="020B0609020204030204" pitchFamily="49" charset="0"/>
              </a:rPr>
              <a:t>tu</a:t>
            </a:r>
            <a:r>
              <a:rPr lang="en-US" b="0">
                <a:solidFill>
                  <a:srgbClr val="CE9178"/>
                </a:solidFill>
                <a:effectLst/>
                <a:latin typeface="Consolas" panose="020B0609020204030204" pitchFamily="49" charset="0"/>
              </a:rPr>
              <a:t>: "</a:t>
            </a:r>
            <a:r>
              <a:rPr lang="en-US" b="0">
                <a:solidFill>
                  <a:srgbClr val="CCCCCC"/>
                </a:solidFill>
                <a:effectLst/>
                <a:latin typeface="Consolas" panose="020B0609020204030204" pitchFamily="49" charset="0"/>
              </a:rPr>
              <a:t>))</a:t>
            </a:r>
          </a:p>
          <a:p>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p>
          <a:p>
            <a:br>
              <a:rPr lang="en-US" b="0">
                <a:solidFill>
                  <a:srgbClr val="CCCCCC"/>
                </a:solidFill>
                <a:effectLst/>
                <a:latin typeface="Consolas" panose="020B0609020204030204" pitchFamily="49" charset="0"/>
              </a:rPr>
            </a:br>
            <a:r>
              <a:rPr lang="en-US" b="0">
                <a:solidFill>
                  <a:srgbClr val="569CD6"/>
                </a:solidFill>
                <a:effectLst/>
                <a:latin typeface="Consolas" panose="020B0609020204030204" pitchFamily="49" charset="0"/>
              </a:rPr>
              <a:t>def</a:t>
            </a:r>
            <a:r>
              <a:rPr lang="en-US" b="0">
                <a:solidFill>
                  <a:srgbClr val="CCCCCC"/>
                </a:solidFill>
                <a:effectLst/>
                <a:latin typeface="Consolas" panose="020B0609020204030204" pitchFamily="49" charset="0"/>
              </a:rPr>
              <a:t> </a:t>
            </a:r>
            <a:r>
              <a:rPr lang="en-US" b="0" err="1">
                <a:solidFill>
                  <a:srgbClr val="DCDCAA"/>
                </a:solidFill>
                <a:effectLst/>
                <a:latin typeface="Consolas" panose="020B0609020204030204" pitchFamily="49" charset="0"/>
              </a:rPr>
              <a:t>bubbleSort</a:t>
            </a:r>
            <a:r>
              <a:rPr lang="en-US" b="0">
                <a:solidFill>
                  <a:srgbClr val="CCCCCC"/>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for</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in</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range</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n</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print</a:t>
            </a:r>
            <a:r>
              <a:rPr lang="en-US" b="0">
                <a:solidFill>
                  <a:srgbClr val="CCCCCC"/>
                </a:solidFill>
                <a:effectLst/>
                <a:latin typeface="Consolas" panose="020B0609020204030204" pitchFamily="49" charset="0"/>
              </a:rPr>
              <a:t>(</a:t>
            </a:r>
            <a:r>
              <a:rPr lang="en-US" b="0" err="1">
                <a:solidFill>
                  <a:srgbClr val="569CD6"/>
                </a:solidFill>
                <a:effectLst/>
                <a:latin typeface="Consolas" panose="020B0609020204030204" pitchFamily="49" charset="0"/>
              </a:rPr>
              <a:t>f</a:t>
            </a:r>
            <a:r>
              <a:rPr lang="en-US" b="0" err="1">
                <a:solidFill>
                  <a:srgbClr val="CE9178"/>
                </a:solidFill>
                <a:effectLst/>
                <a:latin typeface="Consolas" panose="020B0609020204030204" pitchFamily="49" charset="0"/>
              </a:rPr>
              <a:t>"Vong</a:t>
            </a:r>
            <a:r>
              <a:rPr lang="en-US" b="0">
                <a:solidFill>
                  <a:srgbClr val="CE9178"/>
                </a:solidFill>
                <a:effectLst/>
                <a:latin typeface="Consolas" panose="020B0609020204030204" pitchFamily="49" charset="0"/>
              </a:rPr>
              <a:t> lap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569CD6"/>
                </a:solidFill>
                <a:effectLst/>
                <a:latin typeface="Consolas" panose="020B0609020204030204" pitchFamily="49" charset="0"/>
              </a:rPr>
              <a:t>}</a:t>
            </a:r>
            <a:r>
              <a:rPr lang="en-US" b="0">
                <a:solidFill>
                  <a:srgbClr val="CE9178"/>
                </a:solidFill>
                <a:effectLst/>
                <a:latin typeface="Consolas" panose="020B0609020204030204" pitchFamily="49" charset="0"/>
              </a:rPr>
              <a:t>: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569CD6"/>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for</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in</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range</a:t>
            </a:r>
            <a:r>
              <a:rPr lang="en-US" b="0">
                <a:solidFill>
                  <a:srgbClr val="CCCCCC"/>
                </a:solidFill>
                <a:effectLst/>
                <a:latin typeface="Consolas" panose="020B0609020204030204" pitchFamily="49" charset="0"/>
              </a:rPr>
              <a:t>(</a:t>
            </a:r>
            <a:r>
              <a:rPr lang="en-US" b="0">
                <a:solidFill>
                  <a:srgbClr val="B5CEA8"/>
                </a:solidFill>
                <a:effectLst/>
                <a:latin typeface="Consolas" panose="020B0609020204030204" pitchFamily="49" charset="0"/>
              </a:rPr>
              <a:t>0</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n</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if</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&gt;</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C586C0"/>
                </a:solidFill>
                <a:effectLst/>
                <a:latin typeface="Consolas" panose="020B0609020204030204" pitchFamily="49" charset="0"/>
              </a:rPr>
              <a:t>for</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in</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range</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n</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err="1">
                <a:solidFill>
                  <a:srgbClr val="CCCCCC"/>
                </a:solidFill>
                <a:effectLst/>
                <a:latin typeface="Consolas" panose="020B0609020204030204" pitchFamily="49" charset="0"/>
              </a:rPr>
              <a:t>.</a:t>
            </a:r>
            <a:r>
              <a:rPr lang="en-US" b="0" err="1">
                <a:solidFill>
                  <a:srgbClr val="DCDCAA"/>
                </a:solidFill>
                <a:effectLst/>
                <a:latin typeface="Consolas" panose="020B0609020204030204" pitchFamily="49" charset="0"/>
              </a:rPr>
              <a:t>append</a:t>
            </a:r>
            <a:r>
              <a:rPr lang="en-US" b="0">
                <a:solidFill>
                  <a:srgbClr val="CCCCCC"/>
                </a:solidFill>
                <a:effectLst/>
                <a:latin typeface="Consolas" panose="020B0609020204030204" pitchFamily="49" charset="0"/>
              </a:rPr>
              <a:t>(</a:t>
            </a:r>
            <a:r>
              <a:rPr lang="en-US" b="0">
                <a:solidFill>
                  <a:srgbClr val="4EC9B0"/>
                </a:solidFill>
                <a:effectLst/>
                <a:latin typeface="Consolas" panose="020B0609020204030204" pitchFamily="49" charset="0"/>
              </a:rPr>
              <a:t>int</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input</a:t>
            </a:r>
            <a:r>
              <a:rPr lang="en-US" b="0">
                <a:solidFill>
                  <a:srgbClr val="CCCCCC"/>
                </a:solidFill>
                <a:effectLst/>
                <a:latin typeface="Consolas" panose="020B0609020204030204" pitchFamily="49" charset="0"/>
              </a:rPr>
              <a:t>(</a:t>
            </a:r>
            <a:r>
              <a:rPr lang="en-US" b="0" err="1">
                <a:solidFill>
                  <a:srgbClr val="569CD6"/>
                </a:solidFill>
                <a:effectLst/>
                <a:latin typeface="Consolas" panose="020B0609020204030204" pitchFamily="49" charset="0"/>
              </a:rPr>
              <a:t>f</a:t>
            </a:r>
            <a:r>
              <a:rPr lang="en-US" b="0" err="1">
                <a:solidFill>
                  <a:srgbClr val="CE9178"/>
                </a:solidFill>
                <a:effectLst/>
                <a:latin typeface="Consolas" panose="020B0609020204030204" pitchFamily="49" charset="0"/>
              </a:rPr>
              <a:t>"Nhap</a:t>
            </a:r>
            <a:r>
              <a:rPr lang="en-US" b="0">
                <a:solidFill>
                  <a:srgbClr val="CE9178"/>
                </a:solidFill>
                <a:effectLst/>
                <a:latin typeface="Consolas" panose="020B0609020204030204" pitchFamily="49" charset="0"/>
              </a:rPr>
              <a:t> phan </a:t>
            </a:r>
            <a:r>
              <a:rPr lang="en-US" b="0" err="1">
                <a:solidFill>
                  <a:srgbClr val="CE9178"/>
                </a:solidFill>
                <a:effectLst/>
                <a:latin typeface="Consolas" panose="020B0609020204030204" pitchFamily="49" charset="0"/>
              </a:rPr>
              <a:t>tu</a:t>
            </a:r>
            <a:r>
              <a:rPr lang="en-US" b="0">
                <a:solidFill>
                  <a:srgbClr val="CE9178"/>
                </a:solidFill>
                <a:effectLst/>
                <a:latin typeface="Consolas" panose="020B0609020204030204" pitchFamily="49" charset="0"/>
              </a:rPr>
              <a:t> </a:t>
            </a:r>
            <a:r>
              <a:rPr lang="en-US" b="0" err="1">
                <a:solidFill>
                  <a:srgbClr val="CE9178"/>
                </a:solidFill>
                <a:effectLst/>
                <a:latin typeface="Consolas" panose="020B0609020204030204" pitchFamily="49" charset="0"/>
              </a:rPr>
              <a:t>thu</a:t>
            </a:r>
            <a:r>
              <a:rPr lang="en-US" b="0">
                <a:solidFill>
                  <a:srgbClr val="CE9178"/>
                </a:solidFill>
                <a:effectLst/>
                <a:latin typeface="Consolas" panose="020B0609020204030204" pitchFamily="49" charset="0"/>
              </a:rPr>
              <a:t>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569CD6"/>
                </a:solidFill>
                <a:effectLst/>
                <a:latin typeface="Consolas" panose="020B0609020204030204" pitchFamily="49" charset="0"/>
              </a:rPr>
              <a:t>}</a:t>
            </a:r>
            <a:r>
              <a:rPr lang="en-US" b="0">
                <a:solidFill>
                  <a:srgbClr val="CE9178"/>
                </a:solidFill>
                <a:effectLst/>
                <a:latin typeface="Consolas" panose="020B0609020204030204" pitchFamily="49" charset="0"/>
              </a:rPr>
              <a:t>: "</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DCDCAA"/>
                </a:solidFill>
                <a:effectLst/>
                <a:latin typeface="Consolas" panose="020B0609020204030204" pitchFamily="49" charset="0"/>
              </a:rPr>
              <a:t>system</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err="1">
                <a:solidFill>
                  <a:srgbClr val="CE9178"/>
                </a:solidFill>
                <a:effectLst/>
                <a:latin typeface="Consolas" panose="020B0609020204030204" pitchFamily="49" charset="0"/>
              </a:rPr>
              <a:t>cls</a:t>
            </a:r>
            <a:r>
              <a:rPr lang="en-US" b="0">
                <a:solidFill>
                  <a:srgbClr val="CE9178"/>
                </a:solidFill>
                <a:effectLst/>
                <a:latin typeface="Consolas" panose="020B0609020204030204" pitchFamily="49" charset="0"/>
              </a:rPr>
              <a:t>"</a:t>
            </a:r>
            <a:r>
              <a:rPr lang="en-US" b="0">
                <a:solidFill>
                  <a:srgbClr val="CCCCCC"/>
                </a:solidFill>
                <a:effectLst/>
                <a:latin typeface="Consolas" panose="020B0609020204030204" pitchFamily="49" charset="0"/>
              </a:rPr>
              <a:t>)</a:t>
            </a:r>
          </a:p>
          <a:p>
            <a:r>
              <a:rPr lang="en-US" b="0">
                <a:solidFill>
                  <a:srgbClr val="DCDCAA"/>
                </a:solidFill>
                <a:effectLst/>
                <a:latin typeface="Consolas" panose="020B0609020204030204" pitchFamily="49" charset="0"/>
              </a:rPr>
              <a:t>print</a:t>
            </a:r>
            <a:r>
              <a:rPr lang="en-US" b="0">
                <a:solidFill>
                  <a:srgbClr val="CCCCCC"/>
                </a:solidFill>
                <a:effectLst/>
                <a:latin typeface="Consolas" panose="020B0609020204030204" pitchFamily="49" charset="0"/>
              </a:rPr>
              <a:t>(</a:t>
            </a:r>
            <a:r>
              <a:rPr lang="en-US" b="0" err="1">
                <a:solidFill>
                  <a:srgbClr val="569CD6"/>
                </a:solidFill>
                <a:effectLst/>
                <a:latin typeface="Consolas" panose="020B0609020204030204" pitchFamily="49" charset="0"/>
              </a:rPr>
              <a:t>f</a:t>
            </a:r>
            <a:r>
              <a:rPr lang="en-US" b="0" err="1">
                <a:solidFill>
                  <a:srgbClr val="CE9178"/>
                </a:solidFill>
                <a:effectLst/>
                <a:latin typeface="Consolas" panose="020B0609020204030204" pitchFamily="49" charset="0"/>
              </a:rPr>
              <a:t>"Truoc</a:t>
            </a:r>
            <a:r>
              <a:rPr lang="en-US" b="0">
                <a:solidFill>
                  <a:srgbClr val="CE9178"/>
                </a:solidFill>
                <a:effectLst/>
                <a:latin typeface="Consolas" panose="020B0609020204030204" pitchFamily="49" charset="0"/>
              </a:rPr>
              <a:t> </a:t>
            </a:r>
            <a:r>
              <a:rPr lang="en-US" b="0" err="1">
                <a:solidFill>
                  <a:srgbClr val="CE9178"/>
                </a:solidFill>
                <a:effectLst/>
                <a:latin typeface="Consolas" panose="020B0609020204030204" pitchFamily="49" charset="0"/>
              </a:rPr>
              <a:t>khi</a:t>
            </a:r>
            <a:r>
              <a:rPr lang="en-US" b="0">
                <a:solidFill>
                  <a:srgbClr val="CE9178"/>
                </a:solidFill>
                <a:effectLst/>
                <a:latin typeface="Consolas" panose="020B0609020204030204" pitchFamily="49" charset="0"/>
              </a:rPr>
              <a:t> sort: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569CD6"/>
                </a:solidFill>
                <a:effectLst/>
                <a:latin typeface="Consolas" panose="020B0609020204030204" pitchFamily="49" charset="0"/>
              </a:rPr>
              <a:t>}</a:t>
            </a:r>
            <a:r>
              <a:rPr lang="en-US" b="0">
                <a:solidFill>
                  <a:srgbClr val="D7BA7D"/>
                </a:solidFill>
                <a:effectLst/>
                <a:latin typeface="Consolas" panose="020B0609020204030204" pitchFamily="49" charset="0"/>
              </a:rPr>
              <a:t>\n</a:t>
            </a:r>
            <a:r>
              <a:rPr lang="en-US" b="0">
                <a:solidFill>
                  <a:srgbClr val="CE9178"/>
                </a:solidFill>
                <a:effectLst/>
                <a:latin typeface="Consolas" panose="020B0609020204030204" pitchFamily="49" charset="0"/>
              </a:rPr>
              <a:t>"</a:t>
            </a:r>
            <a:r>
              <a:rPr lang="en-US" b="0">
                <a:solidFill>
                  <a:srgbClr val="CCCCCC"/>
                </a:solidFill>
                <a:effectLst/>
                <a:latin typeface="Consolas" panose="020B0609020204030204" pitchFamily="49" charset="0"/>
              </a:rPr>
              <a:t>)</a:t>
            </a:r>
          </a:p>
          <a:p>
            <a:r>
              <a:rPr lang="en-US" b="0" err="1">
                <a:solidFill>
                  <a:srgbClr val="DCDCAA"/>
                </a:solidFill>
                <a:effectLst/>
                <a:latin typeface="Consolas" panose="020B0609020204030204" pitchFamily="49" charset="0"/>
              </a:rPr>
              <a:t>bubbleSort</a:t>
            </a:r>
            <a:r>
              <a:rPr lang="en-US" b="0">
                <a:solidFill>
                  <a:srgbClr val="CCCCCC"/>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p>
          <a:p>
            <a:r>
              <a:rPr lang="en-US" b="0">
                <a:solidFill>
                  <a:srgbClr val="DCDCAA"/>
                </a:solidFill>
                <a:effectLst/>
                <a:latin typeface="Consolas" panose="020B0609020204030204" pitchFamily="49" charset="0"/>
              </a:rPr>
              <a:t>print</a:t>
            </a:r>
            <a:r>
              <a:rPr lang="en-US" b="0">
                <a:solidFill>
                  <a:srgbClr val="CCCCCC"/>
                </a:solidFill>
                <a:effectLst/>
                <a:latin typeface="Consolas" panose="020B0609020204030204" pitchFamily="49" charset="0"/>
              </a:rPr>
              <a:t>(</a:t>
            </a:r>
            <a:r>
              <a:rPr lang="en-US" b="0">
                <a:solidFill>
                  <a:srgbClr val="569CD6"/>
                </a:solidFill>
                <a:effectLst/>
                <a:latin typeface="Consolas" panose="020B0609020204030204" pitchFamily="49" charset="0"/>
              </a:rPr>
              <a:t>f</a:t>
            </a:r>
            <a:r>
              <a:rPr lang="en-US" b="0">
                <a:solidFill>
                  <a:srgbClr val="CE9178"/>
                </a:solidFill>
                <a:effectLst/>
                <a:latin typeface="Consolas" panose="020B0609020204030204" pitchFamily="49" charset="0"/>
              </a:rPr>
              <a:t>"</a:t>
            </a:r>
            <a:r>
              <a:rPr lang="en-US" b="0">
                <a:solidFill>
                  <a:srgbClr val="D7BA7D"/>
                </a:solidFill>
                <a:effectLst/>
                <a:latin typeface="Consolas" panose="020B0609020204030204" pitchFamily="49" charset="0"/>
              </a:rPr>
              <a:t>\</a:t>
            </a:r>
            <a:r>
              <a:rPr lang="en-US" b="0" err="1">
                <a:solidFill>
                  <a:srgbClr val="D7BA7D"/>
                </a:solidFill>
                <a:effectLst/>
                <a:latin typeface="Consolas" panose="020B0609020204030204" pitchFamily="49" charset="0"/>
              </a:rPr>
              <a:t>n</a:t>
            </a:r>
            <a:r>
              <a:rPr lang="en-US" b="0" err="1">
                <a:solidFill>
                  <a:srgbClr val="CE9178"/>
                </a:solidFill>
                <a:effectLst/>
                <a:latin typeface="Consolas" panose="020B0609020204030204" pitchFamily="49" charset="0"/>
              </a:rPr>
              <a:t>Ket</a:t>
            </a:r>
            <a:r>
              <a:rPr lang="en-US" b="0">
                <a:solidFill>
                  <a:srgbClr val="CE9178"/>
                </a:solidFill>
                <a:effectLst/>
                <a:latin typeface="Consolas" panose="020B0609020204030204" pitchFamily="49" charset="0"/>
              </a:rPr>
              <a:t> qua: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569CD6"/>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a:solidFill>
                  <a:srgbClr val="CCCCCC"/>
                </a:solidFill>
                <a:effectLst/>
                <a:latin typeface="Consolas" panose="020B0609020204030204" pitchFamily="49" charset="0"/>
              </a:rPr>
              <a:t>)</a:t>
            </a:r>
          </a:p>
          <a:p>
            <a:pPr algn="ctr"/>
            <a:endParaRPr lang="en-US"/>
          </a:p>
        </p:txBody>
      </p:sp>
      <p:sp>
        <p:nvSpPr>
          <p:cNvPr id="5" name="TextBox 4">
            <a:extLst>
              <a:ext uri="{FF2B5EF4-FFF2-40B4-BE49-F238E27FC236}">
                <a16:creationId xmlns:a16="http://schemas.microsoft.com/office/drawing/2014/main" id="{F665A9FD-50F6-E878-43C3-5F9C11A261DB}"/>
              </a:ext>
            </a:extLst>
          </p:cNvPr>
          <p:cNvSpPr txBox="1"/>
          <p:nvPr/>
        </p:nvSpPr>
        <p:spPr>
          <a:xfrm>
            <a:off x="2426328" y="181069"/>
            <a:ext cx="2933324" cy="400110"/>
          </a:xfrm>
          <a:prstGeom prst="rect">
            <a:avLst/>
          </a:prstGeom>
          <a:noFill/>
        </p:spPr>
        <p:txBody>
          <a:bodyPr wrap="square" rtlCol="0">
            <a:spAutoFit/>
          </a:bodyPr>
          <a:lstStyle/>
          <a:p>
            <a:r>
              <a:rPr lang="en-US" sz="2000" b="1">
                <a:solidFill>
                  <a:schemeClr val="bg1"/>
                </a:solidFill>
              </a:rPr>
              <a:t>Bubble Sort Code:</a:t>
            </a:r>
          </a:p>
        </p:txBody>
      </p:sp>
    </p:spTree>
    <p:extLst>
      <p:ext uri="{BB962C8B-B14F-4D97-AF65-F5344CB8AC3E}">
        <p14:creationId xmlns:p14="http://schemas.microsoft.com/office/powerpoint/2010/main" val="8209869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D939282-E951-7220-2D25-2277B93763A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5EB8B4D-E62D-9454-58C3-503BEF80485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91BF99F-7837-55D3-D982-849E72AC943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91E0D4B-8F64-AD29-5369-B4BF9F501029}"/>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13AEC90-9039-F654-93ED-C99D115A4497}"/>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706C8C7A-58A3-144E-B748-3F9799E619E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2BF1BA3-2A8F-0ABB-4E70-27899C5328F6}"/>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F8BE0FB-E193-290F-F6C6-21563557E77F}"/>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B8C46B2-B86B-0AFE-7CC9-8BF8AD412A37}"/>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2587286B-47F3-3F30-26E7-3A681EE14737}"/>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73A30DBF-3BE0-4273-7871-AC32A6AFE965}"/>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247E0D7-EA76-A7D6-2BA6-6C5A7F6AF168}"/>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961CFC4F-0321-6A42-8725-B2328FB0A43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41D17EB-44F6-8106-B752-3013BC32C8D5}"/>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FC094BBC-593B-FA1D-CE6F-491B23DCD42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AB4117B-29C1-C789-9338-E0C7ED8B544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AA34D592-D35D-2E70-C116-6225EBE57B50}"/>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EA88374D-4B90-C7E2-DDF3-D887533B61B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546978FF-2C28-BD1F-1B03-C86A27AFD34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55A8B9F3-DDC4-7E7A-9AA6-C1E14C81BE8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046AB7DD-03AC-9E83-6200-A9980F8ACAF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FFFF00"/>
                </a:solidFill>
              </a:rPr>
              <a:t>3</a:t>
            </a:r>
            <a:r>
              <a:rPr lang="en-US">
                <a:solidFill>
                  <a:schemeClr val="bg1"/>
                </a:solidFill>
              </a:rPr>
              <a:t>, 3, 4, 5]</a:t>
            </a:r>
          </a:p>
        </p:txBody>
      </p:sp>
      <p:sp>
        <p:nvSpPr>
          <p:cNvPr id="23" name="TextBox 22">
            <a:extLst>
              <a:ext uri="{FF2B5EF4-FFF2-40B4-BE49-F238E27FC236}">
                <a16:creationId xmlns:a16="http://schemas.microsoft.com/office/drawing/2014/main" id="{B48676F6-ECEE-5656-A34D-7DF2A4EAF439}"/>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7E6879B-F9E0-E28E-30F5-D96D61FFC2C7}"/>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FE0C32BE-A3E9-F5BE-2705-000191FECDA2}"/>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972E6174-96E8-D22F-1A61-72C28630E13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23333108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F57C846-FC7A-A929-265C-384F3DDCDCD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AA23BDD-4450-943E-6206-790331FF186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558806FD-2953-36BB-2E38-274D80799F3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942380FE-44C8-3D8E-43A6-B986DD29D96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9F42CA3-C497-80B7-57DE-9C0F624CDF8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ECAD9EE-B0E0-B7C2-BFE0-378EC53F2E4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6A22B6A-8256-917E-B4FD-E2A121D56291}"/>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3411B-F23D-B406-0E49-35C1065BF8DC}"/>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8C7485E5-5BA7-6A1F-CB45-C5FFC8BA6043}"/>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EA480393-2844-8092-A1A9-3E9049CB74D8}"/>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C5E471B8-9D18-4964-5672-27789386F5A8}"/>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B32D77B8-F59A-14A4-B5F3-5B2033A0093D}"/>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F0711B63-5EBC-940B-2751-636A46A8E98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69AB0616-691E-F7F0-30FE-D2F0A1907152}"/>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149231E1-7771-14C7-2081-5C8B6EC27A5B}"/>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86BAC6AD-852A-CC1D-EF33-40FE61A2CE9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1828C863-67FC-53FA-B076-26C5A7623B28}"/>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4F3851B3-27BE-940F-EE6D-675CDBE95D3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CFFDFB9-361D-2057-5090-EE7729BA69E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C40A8BA-C7A7-EDA6-2390-4BF68F14ED3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21AF1EC3-78BF-2DD2-409E-ED82047BF95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FFFF00"/>
                </a:solidFill>
              </a:rPr>
              <a:t>3</a:t>
            </a:r>
            <a:r>
              <a:rPr lang="en-US">
                <a:solidFill>
                  <a:schemeClr val="bg1"/>
                </a:solidFill>
              </a:rPr>
              <a:t>, 3, 4, 5]</a:t>
            </a:r>
          </a:p>
        </p:txBody>
      </p:sp>
      <p:sp>
        <p:nvSpPr>
          <p:cNvPr id="23" name="TextBox 22">
            <a:extLst>
              <a:ext uri="{FF2B5EF4-FFF2-40B4-BE49-F238E27FC236}">
                <a16:creationId xmlns:a16="http://schemas.microsoft.com/office/drawing/2014/main" id="{1F46B6EF-67F1-51CE-9B27-A33FE10EB3A8}"/>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7E939738-AF33-78FD-33FD-9BBF1360679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D276E65E-63BA-73CD-9D85-BFB9A554DA4D}"/>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46421A40-692A-A741-BC38-E5477572503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88798722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320259A-FFBE-F55D-5CF0-BBA6DB6971C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3AF7ED8-27E0-0C42-23B6-E1DDC60C2F5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DB49923-EADC-EFF5-96DE-27997A725A7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0D857E16-1F3F-8EA3-4090-812D7993AF2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12D7D95-C9F3-D20C-E66C-D35EB642E02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873CD41-A2C9-C260-2023-3C30C9AEDFE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DB585DD-18BD-CD2F-0F88-B3DAB66D7F88}"/>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1E612B8-32C1-B29E-0742-986095E50C8B}"/>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FD5D247-D0C2-B337-9BC1-B29695C88B4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49E17700-B3FB-5231-5DEE-CF484D41CEC4}"/>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28F2EB17-6555-A2AD-600A-5B4D0091B444}"/>
              </a:ext>
            </a:extLst>
          </p:cNvPr>
          <p:cNvSpPr/>
          <p:nvPr/>
        </p:nvSpPr>
        <p:spPr>
          <a:xfrm>
            <a:off x="7685977" y="1069392"/>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2</a:t>
            </a:r>
          </a:p>
        </p:txBody>
      </p:sp>
      <p:sp>
        <p:nvSpPr>
          <p:cNvPr id="13" name="Rectangle 12">
            <a:extLst>
              <a:ext uri="{FF2B5EF4-FFF2-40B4-BE49-F238E27FC236}">
                <a16:creationId xmlns:a16="http://schemas.microsoft.com/office/drawing/2014/main" id="{A86710FB-5879-D05D-34E0-69AB10F48CD6}"/>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610E08E4-9C23-45CE-E2FA-7A85F127B629}"/>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6D580681-C7CD-F28C-D98E-FF2CDBB9DAD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0F2F93ED-07DB-DAD7-FBC4-7F9F88B50D05}"/>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47EAC33-77A2-2729-8CFC-A98E0E86B9B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FA946AF9-675D-9BE8-6A2B-DCE8596D6AB7}"/>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393213FB-DABE-9ACB-44B2-62F2A1E2C55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494CF3A2-DB64-76FE-53DA-9633AFB5AFD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5F03348-D53B-8769-3434-7054F6933E9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8FAB184E-CA61-C804-BF65-05A5694B48F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2</a:t>
            </a:r>
            <a:r>
              <a:rPr lang="en-US">
                <a:solidFill>
                  <a:schemeClr val="bg1"/>
                </a:solidFill>
              </a:rPr>
              <a:t>, 3, 3, 4, 5]</a:t>
            </a:r>
          </a:p>
        </p:txBody>
      </p:sp>
      <p:sp>
        <p:nvSpPr>
          <p:cNvPr id="23" name="TextBox 22">
            <a:extLst>
              <a:ext uri="{FF2B5EF4-FFF2-40B4-BE49-F238E27FC236}">
                <a16:creationId xmlns:a16="http://schemas.microsoft.com/office/drawing/2014/main" id="{3846CC90-1704-8701-14AD-35F08B9973A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FC40E10-CA31-1D94-B7DE-92C0A080B05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258EDAB8-566D-1410-AAD4-D8261E45C328}"/>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AE9E08CA-1FF4-F100-7610-41575223CD6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42071315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EDB5676-4577-208B-B6BE-AE994ADDF5B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6143594-5D5A-6A81-199D-46445583E5F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EC4B7C9-E2DB-7D0D-11BC-0414654AA64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5478458-62FF-A9F5-36F6-6B8B8B2540A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EEC7479-D1E6-F357-71A1-68A331762AD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B4AF1D2-1BF0-3E4C-903D-785E553094D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387F42F-9D66-9E73-2DCC-40079408C1CD}"/>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787E8DF-3B1D-9BF2-AC55-DD6FE766147F}"/>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0B6F480-9060-4AFB-7EC7-FD9068C2DA0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B8844FF4-8C29-6E8F-08DA-B9EB8AAFEB76}"/>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1C998B1B-451C-8FB2-2839-00878E9FFDF8}"/>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888EE870-EFD0-FF49-C59A-F1B200C0E615}"/>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976C2672-8ED8-CEF7-F44D-B606A4EBC073}"/>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2F733BDD-FF54-9878-60EC-77028B2E616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FCFE1D74-E902-B86A-DE54-C2B4944A49D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3FA5F265-E67D-1723-01EB-C8D819EA265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24ACD888-56D9-247C-E979-1582EBCA41A3}"/>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01A00A0F-56E5-CE4A-4C0F-F558B72A7E8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FA6E648F-5A1F-BAD4-FD5B-568932D7CB1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9E98B9D-C536-8929-D666-EAD12E09E6B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03EC5548-5312-FF4D-CBFE-027D6FFCFAA5}"/>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2</a:t>
            </a:r>
            <a:r>
              <a:rPr lang="en-US">
                <a:solidFill>
                  <a:schemeClr val="bg1"/>
                </a:solidFill>
              </a:rPr>
              <a:t>, 2, 3, 4, 5]</a:t>
            </a:r>
          </a:p>
        </p:txBody>
      </p:sp>
      <p:sp>
        <p:nvSpPr>
          <p:cNvPr id="23" name="TextBox 22">
            <a:extLst>
              <a:ext uri="{FF2B5EF4-FFF2-40B4-BE49-F238E27FC236}">
                <a16:creationId xmlns:a16="http://schemas.microsoft.com/office/drawing/2014/main" id="{76E55AEC-AEF9-5619-8B1E-78500E7544F1}"/>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4A16163C-E18B-163B-EA44-6A9CB1BF5A9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B7315A45-CD4F-BC2D-0505-A750E5DEF0A6}"/>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630B5573-0EAA-216C-CEFC-95B89704D9C3}"/>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28915832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10397BA-E007-7193-4CC6-5B47CA4B6B2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59F2DE3-2EF0-4876-EE33-1F989E1BDFC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C1CBDAC7-2715-A627-4210-C19F81AE250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C70028E-880A-9DF5-2C13-60A0DABFEBD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CE46792A-14D9-04EF-A2C4-2A3540FB4B8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7307921-B6C7-30C5-FBBF-3F0A9A7088D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AE47F4B-C4B8-2434-A119-D37BC74AEE28}"/>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75F8956-3FD7-A9B0-7EFA-DF6BA0977F66}"/>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43A3A54-E456-9C1B-542F-517C8B03CB3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3D01FB0B-CF7E-31E3-3D40-0A9BB403E0AC}"/>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AA28B643-0C2D-7BA6-83DE-61C862BA9F86}"/>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93EC5C3F-561E-EAD0-C87C-CBBBE4A12B63}"/>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19B8A957-F8FE-967C-A5CC-A924EB0998FB}"/>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82A6CA5E-3A29-7E29-0D5F-DD61886CC07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E130398A-E2FA-6897-EF8A-E090A30E7FC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98B3ECEC-B3B5-E5DD-2339-D5AA3AFCAA6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8DFEAA6-601E-6C0B-4BC5-2607F03F0815}"/>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511C6A7D-61F0-6A08-703D-BBF7D50E5660}"/>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77505E6F-34C3-3ECC-056C-9929DEF6DBA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8DF0B56C-0152-D54C-CAB3-3E612E3DCA8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94DB57C9-CECE-B620-E1DE-67ABA2F8763E}"/>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2</a:t>
            </a:r>
            <a:r>
              <a:rPr lang="en-US">
                <a:solidFill>
                  <a:schemeClr val="bg1"/>
                </a:solidFill>
              </a:rPr>
              <a:t>, 2, 3, 4, 5]</a:t>
            </a:r>
          </a:p>
        </p:txBody>
      </p:sp>
      <p:sp>
        <p:nvSpPr>
          <p:cNvPr id="23" name="TextBox 22">
            <a:extLst>
              <a:ext uri="{FF2B5EF4-FFF2-40B4-BE49-F238E27FC236}">
                <a16:creationId xmlns:a16="http://schemas.microsoft.com/office/drawing/2014/main" id="{85C5FFC3-A6A0-FAA7-6462-2B0DB889ABF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FA79917-D923-69C3-01FF-B3D06BA9238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38F89591-19F7-2D84-8862-F057F566B43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082BAE1D-1485-34B6-792B-F8B110CDF35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49171336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6C7D7E7-77D7-B6FA-3734-B527502D1C4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71A8C5D-CF63-2E68-18DE-95A1C2E53A0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EBA92AC4-6A9B-10CD-47FC-FA26DBD5340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C4C1A75-1F0A-E525-3A1B-1F4B33C28DF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019B001-6C41-3C8F-42ED-9EDF19EC9E0B}"/>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6E2CC63A-88E7-D932-15E1-386C6CB134E9}"/>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553B116-89E0-3890-4C18-C0F0CB7805D7}"/>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8D619B5-C568-081F-0CB8-26FBD7679635}"/>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6E94777-5851-A204-8734-B9027873445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E5656235-D381-E97B-5A6D-71FD748713AE}"/>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83940DD6-32DF-0614-B2E5-25163B1371B3}"/>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F528A08-5BD6-140E-CC77-743C8FB299EC}"/>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80924903-B09F-0FEF-DA27-63128813DA4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F70405A-FF33-CD01-6A57-25EDE234D34C}"/>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33AF8B53-2BB3-1A95-4B98-25E4CE1D4F9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AC30E2FA-BB40-FB63-7917-2C27BC4AC4A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AFE53E3-54FC-54C1-C68C-F35E56481EC8}"/>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9645EFFA-CF59-8AC5-2C3B-FE71B716F15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F9A48B43-8178-11D2-7C89-171C3B32C35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712BB213-1752-3D9F-16DE-F9AECFBF96D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21D42E1-CA97-443C-A8CA-D20CBEEE3F3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2, 3, 4, 5]</a:t>
            </a:r>
          </a:p>
        </p:txBody>
      </p:sp>
      <p:sp>
        <p:nvSpPr>
          <p:cNvPr id="23" name="TextBox 22">
            <a:extLst>
              <a:ext uri="{FF2B5EF4-FFF2-40B4-BE49-F238E27FC236}">
                <a16:creationId xmlns:a16="http://schemas.microsoft.com/office/drawing/2014/main" id="{5B49D74E-E3AD-4EE4-4882-C1CBF37EC13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D4B95A1B-3DEE-7BAA-4568-214E35FE37F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7F6F3DCB-90A9-89A8-463D-AD30B78D1B04}"/>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11BA5B9B-EC22-D060-FA62-096053F7CFDD}"/>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82766195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F8ADA1B-4913-019D-5927-30A243A1E6D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78FC02C-6EE5-6D68-245A-674A40F8210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2E030E0-2D8B-FC98-1EAE-6CBCF74FCF8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784C68B-09CB-FA1B-3962-3BB4F2BF6686}"/>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ED3AAF37-2F6B-6510-7758-17186D956C9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71605295-7890-0B38-56F4-1AEB1E33863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9EAB5EC-D55F-321F-DF93-F7727FA60A0A}"/>
              </a:ext>
            </a:extLst>
          </p:cNvPr>
          <p:cNvSpPr/>
          <p:nvPr/>
        </p:nvSpPr>
        <p:spPr>
          <a:xfrm>
            <a:off x="199174" y="398317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8ED8F26-9BDC-A2D6-F354-236EB7FCE1D0}"/>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10A8F2AD-3371-128E-2D3D-CFB1D43D0688}"/>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A94FDD5D-BAA1-6727-374A-8558C544C0B1}"/>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768C9467-E41B-6A5E-2F59-1E996EDD2CAD}"/>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D33DAB81-252C-EF6E-448B-499AE14DAB5A}"/>
              </a:ext>
            </a:extLst>
          </p:cNvPr>
          <p:cNvSpPr/>
          <p:nvPr/>
        </p:nvSpPr>
        <p:spPr>
          <a:xfrm>
            <a:off x="7674878"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087AE23E-A3C5-EBA1-A369-507A2A771781}"/>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785F775-3A65-F9AE-291D-2274F7C029AC}"/>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20F898B3-C4CA-80D4-963C-18B0A2E39A8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04842B17-9D7C-CDCA-E841-DB01122DEC3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12CC35FC-EFA3-45F1-05AB-B6BE0FDD0D48}"/>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D69AEC02-1F53-B9A1-6970-DA92FEF5368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4051F326-B873-D444-C44D-778139D8E11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5F97A35-DB5D-A0B8-598E-F0CC8BFC5C1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3ED0DCB5-DF62-0163-9AAA-08C918EC5E1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4, 5]</a:t>
            </a:r>
          </a:p>
        </p:txBody>
      </p:sp>
      <p:sp>
        <p:nvSpPr>
          <p:cNvPr id="23" name="TextBox 22">
            <a:extLst>
              <a:ext uri="{FF2B5EF4-FFF2-40B4-BE49-F238E27FC236}">
                <a16:creationId xmlns:a16="http://schemas.microsoft.com/office/drawing/2014/main" id="{E9C8B613-40E0-6C23-AC07-26C45B48AD5F}"/>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BF29FACC-4D2B-DEF9-71E8-CDD4C88B0F3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4487D94B-4EBF-D7B1-723B-24E725F7175E}"/>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DA76A704-18B6-A449-DAB7-3BAB67FD1737}"/>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64008174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F465820-943F-88E3-BE5D-B4BBB524792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A2CE60B-12F8-8A0F-A000-48FD48779D0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BCA1CEB-A56A-1E4C-75C4-647F521CF9B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218F421-1D7E-99C7-6F5B-B0179C065D5C}"/>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E42535A-9D49-E696-22CD-5C186A426EC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37653BE-1C92-23EE-B2FD-4722C079915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BDA8F6C-A938-AC12-3F47-EC2C1FFE7511}"/>
              </a:ext>
            </a:extLst>
          </p:cNvPr>
          <p:cNvSpPr/>
          <p:nvPr/>
        </p:nvSpPr>
        <p:spPr>
          <a:xfrm>
            <a:off x="199174" y="270301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62FA9D1-2FFB-8F9B-BB68-E504759E6E1C}"/>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66EA154B-B98B-7308-57BF-1CB1C53AA441}"/>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AF69925E-FF45-CD24-5223-8AF6CE31490C}"/>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8E852F51-B300-720F-AE45-EF1BA1293C7D}"/>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DA7E6940-05EB-EA9C-8B17-FD64583E23F2}"/>
              </a:ext>
            </a:extLst>
          </p:cNvPr>
          <p:cNvSpPr/>
          <p:nvPr/>
        </p:nvSpPr>
        <p:spPr>
          <a:xfrm>
            <a:off x="7674878"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D3BBEEDC-349A-4DAE-8986-597C0E110B1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25BED77C-4B0F-00F4-C560-DB40CC48BEB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E1642616-E459-1E21-9FCE-B062D841EA4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2610B90-053C-C6A2-8BF6-B6E91B089A2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911D72A-4AFD-29CB-E683-B0F9304071C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EB57A56F-9FCD-3BC7-2F4A-E980140BEA6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7501BDE-CDEF-8260-6ECC-10EB72164E9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A5579C32-8344-AF1D-C2F7-E30CA48F6D6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B995C83B-2CC6-6B8D-8FBD-F06E8F8000B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4, 5]</a:t>
            </a:r>
          </a:p>
        </p:txBody>
      </p:sp>
      <p:sp>
        <p:nvSpPr>
          <p:cNvPr id="23" name="TextBox 22">
            <a:extLst>
              <a:ext uri="{FF2B5EF4-FFF2-40B4-BE49-F238E27FC236}">
                <a16:creationId xmlns:a16="http://schemas.microsoft.com/office/drawing/2014/main" id="{6C788BF9-B879-5BC1-9007-08932EDCA416}"/>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32C9B6F3-FD5E-E50F-8054-90F98C87844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5</a:t>
            </a:r>
          </a:p>
        </p:txBody>
      </p:sp>
      <p:sp>
        <p:nvSpPr>
          <p:cNvPr id="24" name="TextBox 23">
            <a:extLst>
              <a:ext uri="{FF2B5EF4-FFF2-40B4-BE49-F238E27FC236}">
                <a16:creationId xmlns:a16="http://schemas.microsoft.com/office/drawing/2014/main" id="{4F121B7A-651A-7B0D-11CF-54F0241D9F89}"/>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3B79824D-85AC-B217-6199-796B9BCC701A}"/>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89606179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88EE619-C4A5-2866-73F7-A4F0FB12ADC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E42153F-FA4B-40F5-AF7D-2FBCC8A726D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92B5C90-C1F4-CE3C-0BF2-7E01A0A8B08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EE82878-B8BF-1A47-9053-8A72746AFB83}"/>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212033C-0234-C4B4-78D0-154F9EEA6A9E}"/>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37E0DA1-CBA8-D20D-6585-3FF36A9BF83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2EBBF65-C597-6C16-7896-522C6CFC6427}"/>
              </a:ext>
            </a:extLst>
          </p:cNvPr>
          <p:cNvSpPr/>
          <p:nvPr/>
        </p:nvSpPr>
        <p:spPr>
          <a:xfrm>
            <a:off x="199174" y="715614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8D01944-8B97-CDD1-58CF-9C78B433009A}"/>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328797F7-C8B1-1746-7156-8A5E7BA65DB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BCCA79EF-98BC-8014-1DBD-21937026F35B}"/>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EDE9CE4E-C674-F40E-38B0-E465513813EA}"/>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7C482256-93C9-14B2-5CDB-B83B23A536E1}"/>
              </a:ext>
            </a:extLst>
          </p:cNvPr>
          <p:cNvSpPr/>
          <p:nvPr/>
        </p:nvSpPr>
        <p:spPr>
          <a:xfrm>
            <a:off x="7674878"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EE538DB2-7C33-99EF-E9CC-BEE49EB3245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6952505B-DE27-8FCC-522E-B7E05C44496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AEE2BDA1-5894-6BBA-D5EF-EE4620D3E73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A7877A8-AFE4-C6B0-82BA-47F3B12DC1E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EA9C17B3-DD76-127B-5927-F8A55C37057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1FADDCA7-E45F-07DE-77BB-8E6071B71B1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47B0ED3-7DA6-6E39-14CF-FBA56907220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019DA473-7056-A106-BFC8-AC1C7C92A0B9}"/>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BB8B042B-4786-8487-AC7D-1E6CB9E1F72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4, 5]</a:t>
            </a:r>
          </a:p>
        </p:txBody>
      </p:sp>
      <p:sp>
        <p:nvSpPr>
          <p:cNvPr id="23" name="TextBox 22">
            <a:extLst>
              <a:ext uri="{FF2B5EF4-FFF2-40B4-BE49-F238E27FC236}">
                <a16:creationId xmlns:a16="http://schemas.microsoft.com/office/drawing/2014/main" id="{1D59C172-7822-C74D-6BE7-159A5A897FF8}"/>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DDA16BB-6DA5-F989-EF0C-417EB2D012AD}"/>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5</a:t>
            </a:r>
          </a:p>
        </p:txBody>
      </p:sp>
      <p:sp>
        <p:nvSpPr>
          <p:cNvPr id="24" name="TextBox 23">
            <a:extLst>
              <a:ext uri="{FF2B5EF4-FFF2-40B4-BE49-F238E27FC236}">
                <a16:creationId xmlns:a16="http://schemas.microsoft.com/office/drawing/2014/main" id="{BBE15FE1-8DCA-1990-42C9-B05227BD05A5}"/>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D66F30D7-85F6-6FB3-7871-460145241BC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57453516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7A29BB1-B010-C7E7-4510-B97A020AAEB4}"/>
              </a:ext>
            </a:extLst>
          </p:cNvPr>
          <p:cNvSpPr txBox="1"/>
          <p:nvPr/>
        </p:nvSpPr>
        <p:spPr>
          <a:xfrm>
            <a:off x="793662" y="386930"/>
            <a:ext cx="10066122" cy="129844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kern="1200">
                <a:solidFill>
                  <a:schemeClr val="bg1"/>
                </a:solidFill>
                <a:latin typeface="+mj-lt"/>
                <a:ea typeface="+mj-ea"/>
                <a:cs typeface="+mj-cs"/>
              </a:rPr>
              <a:t>4. Độ phức tạp thuật toán:</a:t>
            </a:r>
          </a:p>
        </p:txBody>
      </p:sp>
      <p:sp>
        <p:nvSpPr>
          <p:cNvPr id="35" name="Rectangle 3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FA647A-0870-8E66-08E9-7E033532E284}"/>
              </a:ext>
            </a:extLst>
          </p:cNvPr>
          <p:cNvSpPr>
            <a:spLocks noChangeArrowheads="1"/>
          </p:cNvSpPr>
          <p:nvPr/>
        </p:nvSpPr>
        <p:spPr bwMode="auto">
          <a:xfrm>
            <a:off x="793661" y="2599509"/>
            <a:ext cx="4530898" cy="36394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900" b="1" i="0" u="none" strike="noStrike" cap="none" normalizeH="0" baseline="0">
                <a:ln>
                  <a:noFill/>
                </a:ln>
                <a:effectLst/>
              </a:rPr>
              <a:t>Bubble Sort</a:t>
            </a:r>
            <a:r>
              <a:rPr kumimoji="0" lang="en-US" altLang="en-US" sz="1900" b="0" i="0" u="none" strike="noStrike" cap="none" normalizeH="0" baseline="0">
                <a:ln>
                  <a:noFill/>
                </a:ln>
                <a:effectLst/>
              </a:rPr>
              <a:t>: Trong trường hợp tốt nhất, mảng đã được sắp xếp sẵn, chỉ cần một lần duyệt qua. Trong trường hợp xấu nhất, tất cả phần tử phải được hoán đổi nhiều lần, nên có độ phức tạp O(n²).</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900" b="0" i="0" u="none" strike="noStrike" cap="none" normalizeH="0" baseline="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900" b="1" i="0" u="none" strike="noStrike" cap="none" normalizeH="0" baseline="0">
                <a:ln>
                  <a:noFill/>
                </a:ln>
                <a:effectLst/>
              </a:rPr>
              <a:t>Insertion Sort</a:t>
            </a:r>
            <a:r>
              <a:rPr kumimoji="0" lang="en-US" altLang="en-US" sz="1900" b="0" i="0" u="none" strike="noStrike" cap="none" normalizeH="0" baseline="0">
                <a:ln>
                  <a:noFill/>
                </a:ln>
                <a:effectLst/>
              </a:rPr>
              <a:t>: Trong trường hợp tốt nhất (mảng đã sắp xếp), chỉ cần chèn phần tử mà không cần hoán đổi, độ phức tạp O(n). Tuy nhiên, trong trường hợp xấu nhất (mảng hoàn toàn ngược), sẽ có rất nhiều lần hoán đổi nên độ phức tạp là O(n²). </a:t>
            </a:r>
          </a:p>
        </p:txBody>
      </p:sp>
      <p:sp>
        <p:nvSpPr>
          <p:cNvPr id="39" name="Rectangle 38">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F4460234-5596-9A37-661C-1FF364F0CBCE}"/>
                  </a:ext>
                </a:extLst>
              </p:cNvPr>
              <p:cNvGraphicFramePr>
                <a:graphicFrameLocks noGrp="1"/>
              </p:cNvGraphicFramePr>
              <p:nvPr>
                <p:extLst>
                  <p:ext uri="{D42A27DB-BD31-4B8C-83A1-F6EECF244321}">
                    <p14:modId xmlns:p14="http://schemas.microsoft.com/office/powerpoint/2010/main" val="952838251"/>
                  </p:ext>
                </p:extLst>
              </p:nvPr>
            </p:nvGraphicFramePr>
            <p:xfrm>
              <a:off x="5911532" y="2629784"/>
              <a:ext cx="5150278" cy="3423188"/>
            </p:xfrm>
            <a:graphic>
              <a:graphicData uri="http://schemas.openxmlformats.org/drawingml/2006/table">
                <a:tbl>
                  <a:tblPr firstRow="1" bandRow="1">
                    <a:noFill/>
                    <a:tableStyleId>{69012ECD-51FC-41F1-AA8D-1B2483CD663E}</a:tableStyleId>
                  </a:tblPr>
                  <a:tblGrid>
                    <a:gridCol w="1957397">
                      <a:extLst>
                        <a:ext uri="{9D8B030D-6E8A-4147-A177-3AD203B41FA5}">
                          <a16:colId xmlns:a16="http://schemas.microsoft.com/office/drawing/2014/main" val="2335312285"/>
                        </a:ext>
                      </a:extLst>
                    </a:gridCol>
                    <a:gridCol w="1467918">
                      <a:extLst>
                        <a:ext uri="{9D8B030D-6E8A-4147-A177-3AD203B41FA5}">
                          <a16:colId xmlns:a16="http://schemas.microsoft.com/office/drawing/2014/main" val="4166078883"/>
                        </a:ext>
                      </a:extLst>
                    </a:gridCol>
                    <a:gridCol w="1724963">
                      <a:extLst>
                        <a:ext uri="{9D8B030D-6E8A-4147-A177-3AD203B41FA5}">
                          <a16:colId xmlns:a16="http://schemas.microsoft.com/office/drawing/2014/main" val="723778515"/>
                        </a:ext>
                      </a:extLst>
                    </a:gridCol>
                  </a:tblGrid>
                  <a:tr h="1092060">
                    <a:tc>
                      <a:txBody>
                        <a:bodyPr/>
                        <a:lstStyle/>
                        <a:p>
                          <a:pPr algn="ctr"/>
                          <a:endParaRPr lang="en-US" sz="2800" b="0" cap="none" spc="0">
                            <a:solidFill>
                              <a:schemeClr val="tx1"/>
                            </a:solidFill>
                          </a:endParaRPr>
                        </a:p>
                      </a:txBody>
                      <a:tcPr marL="0" marR="165737" marT="31502" marB="157509" anchor="b">
                        <a:lnL w="12700" cmpd="sng">
                          <a:noFill/>
                        </a:lnL>
                        <a:lnR w="12700" cmpd="sng">
                          <a:noFill/>
                        </a:lnR>
                        <a:lnT w="9525" cap="flat" cmpd="sng" algn="ctr">
                          <a:noFill/>
                          <a:prstDash val="solid"/>
                        </a:lnT>
                        <a:lnB w="38100" cmpd="sng">
                          <a:noFill/>
                        </a:lnB>
                        <a:noFill/>
                      </a:tcPr>
                    </a:tc>
                    <a:tc>
                      <a:txBody>
                        <a:bodyPr/>
                        <a:lstStyle/>
                        <a:p>
                          <a:pPr algn="ctr"/>
                          <a:r>
                            <a:rPr lang="en-US" sz="2800" b="0" cap="none" spc="0">
                              <a:solidFill>
                                <a:schemeClr val="tx1"/>
                              </a:solidFill>
                            </a:rPr>
                            <a:t>Bubble Sort</a:t>
                          </a:r>
                        </a:p>
                      </a:txBody>
                      <a:tcPr marL="0" marR="165737" marT="31502" marB="157509" anchor="b">
                        <a:lnL w="12700" cmpd="sng">
                          <a:noFill/>
                        </a:lnL>
                        <a:lnR w="12700" cmpd="sng">
                          <a:noFill/>
                        </a:lnR>
                        <a:lnT w="9525" cap="flat" cmpd="sng" algn="ctr">
                          <a:noFill/>
                          <a:prstDash val="solid"/>
                        </a:lnT>
                        <a:lnB w="38100" cmpd="sng">
                          <a:noFill/>
                        </a:lnB>
                        <a:noFill/>
                      </a:tcPr>
                    </a:tc>
                    <a:tc>
                      <a:txBody>
                        <a:bodyPr/>
                        <a:lstStyle/>
                        <a:p>
                          <a:pPr algn="ctr"/>
                          <a:r>
                            <a:rPr lang="en-US" sz="2800" b="0" cap="none" spc="0">
                              <a:solidFill>
                                <a:schemeClr val="tx1"/>
                              </a:solidFill>
                            </a:rPr>
                            <a:t>Insertion Sort</a:t>
                          </a:r>
                        </a:p>
                      </a:txBody>
                      <a:tcPr marL="0" marR="165737" marT="31502" marB="157509"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3729865446"/>
                      </a:ext>
                    </a:extLst>
                  </a:tr>
                  <a:tr h="582782">
                    <a:tc>
                      <a:txBody>
                        <a:bodyPr/>
                        <a:lstStyle/>
                        <a:p>
                          <a:pPr algn="ctr"/>
                          <a:r>
                            <a:rPr lang="en-US" sz="2100" cap="none" spc="0">
                              <a:solidFill>
                                <a:schemeClr val="tx1"/>
                              </a:solidFill>
                            </a:rPr>
                            <a:t>Best case</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r>
                            <a:rPr lang="en-US" sz="2100" cap="none" spc="0">
                              <a:solidFill>
                                <a:schemeClr val="tx1"/>
                              </a:solidFill>
                            </a:rPr>
                            <a:t>O(n)</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r>
                            <a:rPr lang="en-US" sz="2100" cap="none" spc="0">
                              <a:solidFill>
                                <a:schemeClr val="tx1"/>
                              </a:solidFill>
                            </a:rPr>
                            <a:t>O(n)</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extLst>
                      <a:ext uri="{0D108BD9-81ED-4DB2-BD59-A6C34878D82A}">
                        <a16:rowId xmlns:a16="http://schemas.microsoft.com/office/drawing/2014/main" val="3198867513"/>
                      </a:ext>
                    </a:extLst>
                  </a:tr>
                  <a:tr h="582782">
                    <a:tc>
                      <a:txBody>
                        <a:bodyPr/>
                        <a:lstStyle/>
                        <a:p>
                          <a:pPr algn="ctr"/>
                          <a:r>
                            <a:rPr lang="en-US" sz="2100" cap="none" spc="0">
                              <a:solidFill>
                                <a:schemeClr val="tx1"/>
                              </a:solidFill>
                            </a:rPr>
                            <a:t>Average case</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a:t>
                          </a:r>
                          <a14:m>
                            <m:oMath xmlns:m="http://schemas.openxmlformats.org/officeDocument/2006/math">
                              <m:sSup>
                                <m:sSupPr>
                                  <m:ctrlPr>
                                    <a:rPr lang="en-US" sz="2100" i="1" cap="none" spc="0" smtClean="0">
                                      <a:solidFill>
                                        <a:schemeClr val="tx1"/>
                                      </a:solidFill>
                                      <a:latin typeface="Cambria Math" panose="02040503050406030204" pitchFamily="18" charset="0"/>
                                    </a:rPr>
                                  </m:ctrlPr>
                                </m:sSupPr>
                                <m:e>
                                  <m:r>
                                    <a:rPr lang="en-US" sz="2100" b="0" cap="none" spc="0" smtClean="0">
                                      <a:solidFill>
                                        <a:schemeClr val="tx1"/>
                                      </a:solidFill>
                                      <a:latin typeface="Cambria Math" panose="02040503050406030204" pitchFamily="18" charset="0"/>
                                    </a:rPr>
                                    <m:t>𝑛</m:t>
                                  </m:r>
                                </m:e>
                                <m:sup>
                                  <m:r>
                                    <a:rPr lang="en-US" sz="2100" b="0" cap="none" spc="0" smtClean="0">
                                      <a:solidFill>
                                        <a:schemeClr val="tx1"/>
                                      </a:solidFill>
                                      <a:latin typeface="Cambria Math" panose="02040503050406030204" pitchFamily="18" charset="0"/>
                                    </a:rPr>
                                    <m:t>2</m:t>
                                  </m:r>
                                </m:sup>
                              </m:sSup>
                            </m:oMath>
                          </a14:m>
                          <a:r>
                            <a:rPr lang="en-US" sz="2100" cap="none" spc="0">
                              <a:solidFill>
                                <a:schemeClr val="tx1"/>
                              </a:solidFill>
                            </a:rPr>
                            <a:t>)</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cap="none" spc="0">
                              <a:solidFill>
                                <a:schemeClr val="tx1"/>
                              </a:solidFill>
                            </a:rPr>
                            <a:t>O(</a:t>
                          </a:r>
                          <a14:m>
                            <m:oMath xmlns:m="http://schemas.openxmlformats.org/officeDocument/2006/math">
                              <m:sSup>
                                <m:sSupPr>
                                  <m:ctrlPr>
                                    <a:rPr lang="en-US" sz="2100" i="1" cap="none" spc="0" smtClean="0">
                                      <a:solidFill>
                                        <a:schemeClr val="tx1"/>
                                      </a:solidFill>
                                      <a:latin typeface="Cambria Math" panose="02040503050406030204" pitchFamily="18" charset="0"/>
                                    </a:rPr>
                                  </m:ctrlPr>
                                </m:sSupPr>
                                <m:e>
                                  <m:r>
                                    <a:rPr lang="en-US" sz="2100" b="0" cap="none" spc="0" smtClean="0">
                                      <a:solidFill>
                                        <a:schemeClr val="tx1"/>
                                      </a:solidFill>
                                      <a:latin typeface="Cambria Math" panose="02040503050406030204" pitchFamily="18" charset="0"/>
                                    </a:rPr>
                                    <m:t>𝑛</m:t>
                                  </m:r>
                                </m:e>
                                <m:sup>
                                  <m:r>
                                    <a:rPr lang="en-US" sz="2100" b="0" cap="none" spc="0" smtClean="0">
                                      <a:solidFill>
                                        <a:schemeClr val="tx1"/>
                                      </a:solidFill>
                                      <a:latin typeface="Cambria Math" panose="02040503050406030204" pitchFamily="18" charset="0"/>
                                    </a:rPr>
                                    <m:t>2</m:t>
                                  </m:r>
                                </m:sup>
                              </m:sSup>
                            </m:oMath>
                          </a14:m>
                          <a:r>
                            <a:rPr lang="en-US" sz="2100" cap="none" spc="0">
                              <a:solidFill>
                                <a:schemeClr val="tx1"/>
                              </a:solidFill>
                            </a:rPr>
                            <a:t>)</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609838721"/>
                      </a:ext>
                    </a:extLst>
                  </a:tr>
                  <a:tr h="582782">
                    <a:tc>
                      <a:txBody>
                        <a:bodyPr/>
                        <a:lstStyle/>
                        <a:p>
                          <a:pPr algn="ctr"/>
                          <a:r>
                            <a:rPr lang="en-US" sz="2100" cap="none" spc="0">
                              <a:solidFill>
                                <a:schemeClr val="tx1"/>
                              </a:solidFill>
                            </a:rPr>
                            <a:t>Worst case</a:t>
                          </a:r>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cap="none" spc="0">
                              <a:solidFill>
                                <a:schemeClr val="tx1"/>
                              </a:solidFill>
                            </a:rPr>
                            <a:t>O(</a:t>
                          </a:r>
                          <a14:m>
                            <m:oMath xmlns:m="http://schemas.openxmlformats.org/officeDocument/2006/math">
                              <m:sSup>
                                <m:sSupPr>
                                  <m:ctrlPr>
                                    <a:rPr lang="en-US" sz="2100" i="1" cap="none" spc="0" smtClean="0">
                                      <a:solidFill>
                                        <a:schemeClr val="tx1"/>
                                      </a:solidFill>
                                      <a:latin typeface="Cambria Math" panose="02040503050406030204" pitchFamily="18" charset="0"/>
                                    </a:rPr>
                                  </m:ctrlPr>
                                </m:sSupPr>
                                <m:e>
                                  <m:r>
                                    <a:rPr lang="en-US" sz="2100" b="0" cap="none" spc="0" smtClean="0">
                                      <a:solidFill>
                                        <a:schemeClr val="tx1"/>
                                      </a:solidFill>
                                      <a:latin typeface="Cambria Math" panose="02040503050406030204" pitchFamily="18" charset="0"/>
                                    </a:rPr>
                                    <m:t>𝑛</m:t>
                                  </m:r>
                                </m:e>
                                <m:sup>
                                  <m:r>
                                    <a:rPr lang="en-US" sz="2100" b="0" cap="none" spc="0" smtClean="0">
                                      <a:solidFill>
                                        <a:schemeClr val="tx1"/>
                                      </a:solidFill>
                                      <a:latin typeface="Cambria Math" panose="02040503050406030204" pitchFamily="18" charset="0"/>
                                    </a:rPr>
                                    <m:t>2</m:t>
                                  </m:r>
                                </m:sup>
                              </m:sSup>
                            </m:oMath>
                          </a14:m>
                          <a:r>
                            <a:rPr lang="en-US" sz="2100" cap="none" spc="0">
                              <a:solidFill>
                                <a:schemeClr val="tx1"/>
                              </a:solidFill>
                            </a:rPr>
                            <a:t>)</a:t>
                          </a:r>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cap="none" spc="0">
                              <a:solidFill>
                                <a:schemeClr val="tx1"/>
                              </a:solidFill>
                            </a:rPr>
                            <a:t>O(</a:t>
                          </a:r>
                          <a14:m>
                            <m:oMath xmlns:m="http://schemas.openxmlformats.org/officeDocument/2006/math">
                              <m:sSup>
                                <m:sSupPr>
                                  <m:ctrlPr>
                                    <a:rPr lang="en-US" sz="2100" i="1" cap="none" spc="0" smtClean="0">
                                      <a:solidFill>
                                        <a:schemeClr val="tx1"/>
                                      </a:solidFill>
                                      <a:latin typeface="Cambria Math" panose="02040503050406030204" pitchFamily="18" charset="0"/>
                                    </a:rPr>
                                  </m:ctrlPr>
                                </m:sSupPr>
                                <m:e>
                                  <m:r>
                                    <a:rPr lang="en-US" sz="2100" b="0" cap="none" spc="0" smtClean="0">
                                      <a:solidFill>
                                        <a:schemeClr val="tx1"/>
                                      </a:solidFill>
                                      <a:latin typeface="Cambria Math" panose="02040503050406030204" pitchFamily="18" charset="0"/>
                                    </a:rPr>
                                    <m:t>𝑛</m:t>
                                  </m:r>
                                </m:e>
                                <m:sup>
                                  <m:r>
                                    <a:rPr lang="en-US" sz="2100" b="0" cap="none" spc="0" smtClean="0">
                                      <a:solidFill>
                                        <a:schemeClr val="tx1"/>
                                      </a:solidFill>
                                      <a:latin typeface="Cambria Math" panose="02040503050406030204" pitchFamily="18" charset="0"/>
                                    </a:rPr>
                                    <m:t>2</m:t>
                                  </m:r>
                                </m:sup>
                              </m:sSup>
                            </m:oMath>
                          </a14:m>
                          <a:r>
                            <a:rPr lang="en-US" sz="2100" cap="none" spc="0">
                              <a:solidFill>
                                <a:schemeClr val="tx1"/>
                              </a:solidFill>
                            </a:rPr>
                            <a:t>)</a:t>
                          </a:r>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noFill/>
                      </a:tcPr>
                    </a:tc>
                    <a:extLst>
                      <a:ext uri="{0D108BD9-81ED-4DB2-BD59-A6C34878D82A}">
                        <a16:rowId xmlns:a16="http://schemas.microsoft.com/office/drawing/2014/main" val="56284347"/>
                      </a:ext>
                    </a:extLst>
                  </a:tr>
                  <a:tr h="582782">
                    <a:tc>
                      <a:txBody>
                        <a:bodyPr/>
                        <a:lstStyle/>
                        <a:p>
                          <a:pPr algn="ctr"/>
                          <a:r>
                            <a:rPr lang="en-US" sz="2100" cap="none" spc="0">
                              <a:solidFill>
                                <a:schemeClr val="tx1"/>
                              </a:solidFill>
                            </a:rPr>
                            <a:t>Space</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O(1)</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O(1)</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890327469"/>
                      </a:ext>
                    </a:extLst>
                  </a:tr>
                </a:tbl>
              </a:graphicData>
            </a:graphic>
          </p:graphicFrame>
        </mc:Choice>
        <mc:Fallback xmlns="">
          <p:graphicFrame>
            <p:nvGraphicFramePr>
              <p:cNvPr id="4" name="Table 3">
                <a:extLst>
                  <a:ext uri="{FF2B5EF4-FFF2-40B4-BE49-F238E27FC236}">
                    <a16:creationId xmlns:a16="http://schemas.microsoft.com/office/drawing/2014/main" id="{F4460234-5596-9A37-661C-1FF364F0CBCE}"/>
                  </a:ext>
                </a:extLst>
              </p:cNvPr>
              <p:cNvGraphicFramePr>
                <a:graphicFrameLocks noGrp="1"/>
              </p:cNvGraphicFramePr>
              <p:nvPr>
                <p:extLst>
                  <p:ext uri="{D42A27DB-BD31-4B8C-83A1-F6EECF244321}">
                    <p14:modId xmlns:p14="http://schemas.microsoft.com/office/powerpoint/2010/main" val="952838251"/>
                  </p:ext>
                </p:extLst>
              </p:nvPr>
            </p:nvGraphicFramePr>
            <p:xfrm>
              <a:off x="5911532" y="2629784"/>
              <a:ext cx="5150278" cy="3423188"/>
            </p:xfrm>
            <a:graphic>
              <a:graphicData uri="http://schemas.openxmlformats.org/drawingml/2006/table">
                <a:tbl>
                  <a:tblPr firstRow="1" bandRow="1">
                    <a:noFill/>
                    <a:tableStyleId>{69012ECD-51FC-41F1-AA8D-1B2483CD663E}</a:tableStyleId>
                  </a:tblPr>
                  <a:tblGrid>
                    <a:gridCol w="1957397">
                      <a:extLst>
                        <a:ext uri="{9D8B030D-6E8A-4147-A177-3AD203B41FA5}">
                          <a16:colId xmlns:a16="http://schemas.microsoft.com/office/drawing/2014/main" val="2335312285"/>
                        </a:ext>
                      </a:extLst>
                    </a:gridCol>
                    <a:gridCol w="1467918">
                      <a:extLst>
                        <a:ext uri="{9D8B030D-6E8A-4147-A177-3AD203B41FA5}">
                          <a16:colId xmlns:a16="http://schemas.microsoft.com/office/drawing/2014/main" val="4166078883"/>
                        </a:ext>
                      </a:extLst>
                    </a:gridCol>
                    <a:gridCol w="1724963">
                      <a:extLst>
                        <a:ext uri="{9D8B030D-6E8A-4147-A177-3AD203B41FA5}">
                          <a16:colId xmlns:a16="http://schemas.microsoft.com/office/drawing/2014/main" val="723778515"/>
                        </a:ext>
                      </a:extLst>
                    </a:gridCol>
                  </a:tblGrid>
                  <a:tr h="1092060">
                    <a:tc>
                      <a:txBody>
                        <a:bodyPr/>
                        <a:lstStyle/>
                        <a:p>
                          <a:pPr algn="ctr"/>
                          <a:endParaRPr lang="en-US" sz="2800" b="0" cap="none" spc="0">
                            <a:solidFill>
                              <a:schemeClr val="tx1"/>
                            </a:solidFill>
                          </a:endParaRPr>
                        </a:p>
                      </a:txBody>
                      <a:tcPr marL="0" marR="165737" marT="31502" marB="157509" anchor="b">
                        <a:lnL w="12700" cmpd="sng">
                          <a:noFill/>
                        </a:lnL>
                        <a:lnR w="12700" cmpd="sng">
                          <a:noFill/>
                        </a:lnR>
                        <a:lnT w="9525" cap="flat" cmpd="sng" algn="ctr">
                          <a:noFill/>
                          <a:prstDash val="solid"/>
                        </a:lnT>
                        <a:lnB w="38100" cmpd="sng">
                          <a:noFill/>
                        </a:lnB>
                        <a:noFill/>
                      </a:tcPr>
                    </a:tc>
                    <a:tc>
                      <a:txBody>
                        <a:bodyPr/>
                        <a:lstStyle/>
                        <a:p>
                          <a:pPr algn="ctr"/>
                          <a:r>
                            <a:rPr lang="en-US" sz="2800" b="0" cap="none" spc="0">
                              <a:solidFill>
                                <a:schemeClr val="tx1"/>
                              </a:solidFill>
                            </a:rPr>
                            <a:t>Bubble Sort</a:t>
                          </a:r>
                        </a:p>
                      </a:txBody>
                      <a:tcPr marL="0" marR="165737" marT="31502" marB="157509" anchor="b">
                        <a:lnL w="12700" cmpd="sng">
                          <a:noFill/>
                        </a:lnL>
                        <a:lnR w="12700" cmpd="sng">
                          <a:noFill/>
                        </a:lnR>
                        <a:lnT w="9525" cap="flat" cmpd="sng" algn="ctr">
                          <a:noFill/>
                          <a:prstDash val="solid"/>
                        </a:lnT>
                        <a:lnB w="38100" cmpd="sng">
                          <a:noFill/>
                        </a:lnB>
                        <a:noFill/>
                      </a:tcPr>
                    </a:tc>
                    <a:tc>
                      <a:txBody>
                        <a:bodyPr/>
                        <a:lstStyle/>
                        <a:p>
                          <a:pPr algn="ctr"/>
                          <a:r>
                            <a:rPr lang="en-US" sz="2800" b="0" cap="none" spc="0">
                              <a:solidFill>
                                <a:schemeClr val="tx1"/>
                              </a:solidFill>
                            </a:rPr>
                            <a:t>Insertion Sort</a:t>
                          </a:r>
                        </a:p>
                      </a:txBody>
                      <a:tcPr marL="0" marR="165737" marT="31502" marB="157509"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3729865446"/>
                      </a:ext>
                    </a:extLst>
                  </a:tr>
                  <a:tr h="582782">
                    <a:tc>
                      <a:txBody>
                        <a:bodyPr/>
                        <a:lstStyle/>
                        <a:p>
                          <a:pPr algn="ctr"/>
                          <a:r>
                            <a:rPr lang="en-US" sz="2100" cap="none" spc="0">
                              <a:solidFill>
                                <a:schemeClr val="tx1"/>
                              </a:solidFill>
                            </a:rPr>
                            <a:t>Best case</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r>
                            <a:rPr lang="en-US" sz="2100" cap="none" spc="0">
                              <a:solidFill>
                                <a:schemeClr val="tx1"/>
                              </a:solidFill>
                            </a:rPr>
                            <a:t>O(n)</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r>
                            <a:rPr lang="en-US" sz="2100" cap="none" spc="0">
                              <a:solidFill>
                                <a:schemeClr val="tx1"/>
                              </a:solidFill>
                            </a:rPr>
                            <a:t>O(n)</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extLst>
                      <a:ext uri="{0D108BD9-81ED-4DB2-BD59-A6C34878D82A}">
                        <a16:rowId xmlns:a16="http://schemas.microsoft.com/office/drawing/2014/main" val="3198867513"/>
                      </a:ext>
                    </a:extLst>
                  </a:tr>
                  <a:tr h="582782">
                    <a:tc>
                      <a:txBody>
                        <a:bodyPr/>
                        <a:lstStyle/>
                        <a:p>
                          <a:pPr algn="ctr"/>
                          <a:r>
                            <a:rPr lang="en-US" sz="2100" cap="none" spc="0">
                              <a:solidFill>
                                <a:schemeClr val="tx1"/>
                              </a:solidFill>
                            </a:rPr>
                            <a:t>Average case</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endParaRPr lang="en-US"/>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blipFill>
                          <a:blip r:embed="rId2"/>
                          <a:stretch>
                            <a:fillRect l="-133610" t="-290625" r="-117842" b="-198958"/>
                          </a:stretch>
                        </a:blipFill>
                      </a:tcPr>
                    </a:tc>
                    <a:tc>
                      <a:txBody>
                        <a:bodyPr/>
                        <a:lstStyle/>
                        <a:p>
                          <a:endParaRPr lang="en-US"/>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blipFill>
                          <a:blip r:embed="rId2"/>
                          <a:stretch>
                            <a:fillRect l="-198940" t="-290625" r="-353" b="-198958"/>
                          </a:stretch>
                        </a:blipFill>
                      </a:tcPr>
                    </a:tc>
                    <a:extLst>
                      <a:ext uri="{0D108BD9-81ED-4DB2-BD59-A6C34878D82A}">
                        <a16:rowId xmlns:a16="http://schemas.microsoft.com/office/drawing/2014/main" val="3609838721"/>
                      </a:ext>
                    </a:extLst>
                  </a:tr>
                  <a:tr h="582782">
                    <a:tc>
                      <a:txBody>
                        <a:bodyPr/>
                        <a:lstStyle/>
                        <a:p>
                          <a:pPr algn="ctr"/>
                          <a:r>
                            <a:rPr lang="en-US" sz="2100" cap="none" spc="0">
                              <a:solidFill>
                                <a:schemeClr val="tx1"/>
                              </a:solidFill>
                            </a:rPr>
                            <a:t>Worst case</a:t>
                          </a:r>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endParaRPr lang="en-US"/>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blipFill>
                          <a:blip r:embed="rId2"/>
                          <a:stretch>
                            <a:fillRect l="-133610" t="-394737" r="-117842" b="-101053"/>
                          </a:stretch>
                        </a:blipFill>
                      </a:tcPr>
                    </a:tc>
                    <a:tc>
                      <a:txBody>
                        <a:bodyPr/>
                        <a:lstStyle/>
                        <a:p>
                          <a:endParaRPr lang="en-US"/>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blipFill>
                          <a:blip r:embed="rId2"/>
                          <a:stretch>
                            <a:fillRect l="-198940" t="-394737" r="-353" b="-101053"/>
                          </a:stretch>
                        </a:blipFill>
                      </a:tcPr>
                    </a:tc>
                    <a:extLst>
                      <a:ext uri="{0D108BD9-81ED-4DB2-BD59-A6C34878D82A}">
                        <a16:rowId xmlns:a16="http://schemas.microsoft.com/office/drawing/2014/main" val="56284347"/>
                      </a:ext>
                    </a:extLst>
                  </a:tr>
                  <a:tr h="582782">
                    <a:tc>
                      <a:txBody>
                        <a:bodyPr/>
                        <a:lstStyle/>
                        <a:p>
                          <a:pPr algn="ctr"/>
                          <a:r>
                            <a:rPr lang="en-US" sz="2100" cap="none" spc="0">
                              <a:solidFill>
                                <a:schemeClr val="tx1"/>
                              </a:solidFill>
                            </a:rPr>
                            <a:t>Space</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O(1)</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O(1)</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890327469"/>
                      </a:ext>
                    </a:extLst>
                  </a:tr>
                </a:tbl>
              </a:graphicData>
            </a:graphic>
          </p:graphicFrame>
        </mc:Fallback>
      </mc:AlternateContent>
    </p:spTree>
    <p:extLst>
      <p:ext uri="{BB962C8B-B14F-4D97-AF65-F5344CB8AC3E}">
        <p14:creationId xmlns:p14="http://schemas.microsoft.com/office/powerpoint/2010/main" val="82634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8A03F8D-66E7-15E1-885E-815615A596F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2CC9D4D-3DEB-A884-8EA3-94990A6C167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err="1">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so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"Vong</a:t>
            </a:r>
            <a:r>
              <a:rPr lang="en-US" sz="1400" b="0">
                <a:solidFill>
                  <a:srgbClr val="CE9178"/>
                </a:solidFill>
                <a:effectLst/>
                <a:latin typeface="Consolas" panose="020B0609020204030204" pitchFamily="49" charset="0"/>
              </a:rPr>
              <a:t> lap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err="1">
                <a:solidFill>
                  <a:srgbClr val="CCCCCC"/>
                </a:solidFill>
                <a:effectLst/>
                <a:latin typeface="Consolas" panose="020B0609020204030204" pitchFamily="49" charset="0"/>
              </a:rPr>
              <a:t>.</a:t>
            </a:r>
            <a:r>
              <a:rPr lang="en-US" sz="1400" b="0" err="1">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thu</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cls</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"Truoc</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khi</a:t>
            </a:r>
            <a:r>
              <a:rPr lang="en-US" sz="1400" b="0">
                <a:solidFill>
                  <a:srgbClr val="CE9178"/>
                </a:solidFill>
                <a:effectLst/>
                <a:latin typeface="Consolas" panose="020B0609020204030204" pitchFamily="49" charset="0"/>
              </a:rPr>
              <a:t> sort: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a:t>
            </a:r>
            <a:r>
              <a:rPr lang="en-US" sz="1400" b="0" err="1">
                <a:solidFill>
                  <a:srgbClr val="D7BA7D"/>
                </a:solidFill>
                <a:effectLst/>
                <a:latin typeface="Consolas" panose="020B0609020204030204" pitchFamily="49" charset="0"/>
              </a:rPr>
              <a:t>n</a:t>
            </a:r>
            <a:r>
              <a:rPr lang="en-US" sz="1400" b="0" err="1">
                <a:solidFill>
                  <a:srgbClr val="CE9178"/>
                </a:solidFill>
                <a:effectLst/>
                <a:latin typeface="Consolas" panose="020B0609020204030204" pitchFamily="49" charset="0"/>
              </a:rPr>
              <a:t>Ket</a:t>
            </a:r>
            <a:r>
              <a:rPr lang="en-US" sz="1400" b="0">
                <a:solidFill>
                  <a:srgbClr val="CE9178"/>
                </a:solidFill>
                <a:effectLst/>
                <a:latin typeface="Consolas" panose="020B0609020204030204" pitchFamily="49" charset="0"/>
              </a:rPr>
              <a:t> qua: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318D0F52-99A9-AE94-41C7-B0B0C6B7867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spTree>
    <p:extLst>
      <p:ext uri="{BB962C8B-B14F-4D97-AF65-F5344CB8AC3E}">
        <p14:creationId xmlns:p14="http://schemas.microsoft.com/office/powerpoint/2010/main" val="3863424943"/>
      </p:ext>
    </p:extLst>
  </p:cSld>
  <p:clrMapOvr>
    <a:masterClrMapping/>
  </p:clrMapOvr>
  <mc:AlternateContent xmlns:mc="http://schemas.openxmlformats.org/markup-compatibility/2006" xmlns:p159="http://schemas.microsoft.com/office/powerpoint/2015/09/main">
    <mc:Choice Requires="p159">
      <p:transition spd="slow" advClick="0" advTm="0">
        <p159:morph option="byObject"/>
      </p:transition>
    </mc:Choice>
    <mc:Fallback xmlns="">
      <p:transition spd="slow" advClick="0" advTm="0">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306841-4846-922D-7C81-62F62961B29A}"/>
              </a:ext>
            </a:extLst>
          </p:cNvPr>
          <p:cNvSpPr txBox="1"/>
          <p:nvPr/>
        </p:nvSpPr>
        <p:spPr>
          <a:xfrm>
            <a:off x="1426590" y="2717883"/>
            <a:ext cx="10765410" cy="707886"/>
          </a:xfrm>
          <a:prstGeom prst="rect">
            <a:avLst/>
          </a:prstGeom>
          <a:noFill/>
        </p:spPr>
        <p:txBody>
          <a:bodyPr wrap="square">
            <a:spAutoFit/>
          </a:bodyPr>
          <a:lstStyle/>
          <a:p>
            <a:pPr marL="0" algn="l" rtl="0" eaLnBrk="1" latinLnBrk="0" hangingPunct="1">
              <a:spcBef>
                <a:spcPts val="0"/>
              </a:spcBef>
              <a:spcAft>
                <a:spcPts val="0"/>
              </a:spcAft>
            </a:pPr>
            <a:r>
              <a:rPr lang="en-US" sz="4000" b="1">
                <a:solidFill>
                  <a:srgbClr val="FFFFFF"/>
                </a:solidFill>
                <a:latin typeface="Aptos Display" panose="020B0004020202020204" pitchFamily="34" charset="0"/>
              </a:rPr>
              <a:t>5</a:t>
            </a:r>
            <a:r>
              <a:rPr lang="en-US" sz="4000" b="1" i="0" kern="1200">
                <a:solidFill>
                  <a:srgbClr val="FFFFFF"/>
                </a:solidFill>
                <a:effectLst/>
                <a:latin typeface="Aptos Display" panose="020B0004020202020204" pitchFamily="34" charset="0"/>
                <a:ea typeface="+mn-ea"/>
                <a:cs typeface="+mn-cs"/>
              </a:rPr>
              <a:t>. Ưu nhược điểm của</a:t>
            </a:r>
            <a:r>
              <a:rPr lang="en-US" sz="4000" b="1">
                <a:solidFill>
                  <a:srgbClr val="FFFFFF"/>
                </a:solidFill>
                <a:latin typeface="Aptos Display" panose="020B0004020202020204" pitchFamily="34" charset="0"/>
              </a:rPr>
              <a:t> các thuật toán sắp</a:t>
            </a:r>
            <a:r>
              <a:rPr lang="en-US" sz="4000" b="1" i="0" kern="1200">
                <a:solidFill>
                  <a:srgbClr val="FFFFFF"/>
                </a:solidFill>
                <a:effectLst/>
                <a:latin typeface="Aptos Display" panose="020B0004020202020204" pitchFamily="34" charset="0"/>
                <a:ea typeface="+mn-ea"/>
                <a:cs typeface="+mn-cs"/>
              </a:rPr>
              <a:t> xếp</a:t>
            </a:r>
            <a:endParaRPr lang="en-US" sz="4000">
              <a:effectLst/>
            </a:endParaRPr>
          </a:p>
        </p:txBody>
      </p:sp>
      <p:cxnSp>
        <p:nvCxnSpPr>
          <p:cNvPr id="5" name="Straight Connector 4">
            <a:extLst>
              <a:ext uri="{FF2B5EF4-FFF2-40B4-BE49-F238E27FC236}">
                <a16:creationId xmlns:a16="http://schemas.microsoft.com/office/drawing/2014/main" id="{1A74A9CD-44E5-8A7D-26E4-F51F7977864A}"/>
              </a:ext>
            </a:extLst>
          </p:cNvPr>
          <p:cNvCxnSpPr>
            <a:cxnSpLocks/>
          </p:cNvCxnSpPr>
          <p:nvPr/>
        </p:nvCxnSpPr>
        <p:spPr>
          <a:xfrm>
            <a:off x="1574276" y="3429000"/>
            <a:ext cx="9549353"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6034630"/>
      </p:ext>
    </p:extLst>
  </p:cSld>
  <p:clrMapOvr>
    <a:masterClrMapping/>
  </p:clrMapOvr>
  <p:transition spd="slow">
    <p:wipe/>
  </p:transition>
</p:sld>
</file>

<file path=ppt/slides/slide14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8AAF8E3D-0F19-48AC-073E-BE87DDC32E80}"/>
              </a:ext>
            </a:extLst>
          </p:cNvPr>
          <p:cNvSpPr txBox="1"/>
          <p:nvPr/>
        </p:nvSpPr>
        <p:spPr>
          <a:xfrm>
            <a:off x="828675" y="494414"/>
            <a:ext cx="10534650" cy="817403"/>
          </a:xfrm>
          <a:prstGeom prst="rect">
            <a:avLst/>
          </a:prstGeom>
        </p:spPr>
        <p:txBody>
          <a:bodyPr vert="horz" lIns="91440" tIns="45720" rIns="91440" bIns="45720" rtlCol="0" anchor="b">
            <a:normAutofit/>
          </a:bodyPr>
          <a:lstStyle/>
          <a:p>
            <a:pPr marL="0" algn="ctr">
              <a:lnSpc>
                <a:spcPct val="90000"/>
              </a:lnSpc>
              <a:spcBef>
                <a:spcPct val="0"/>
              </a:spcBef>
              <a:spcAft>
                <a:spcPts val="600"/>
              </a:spcAft>
            </a:pPr>
            <a:r>
              <a:rPr lang="en-US" sz="3600" b="1">
                <a:solidFill>
                  <a:schemeClr val="bg1"/>
                </a:solidFill>
                <a:latin typeface="+mj-lt"/>
                <a:ea typeface="+mj-ea"/>
                <a:cs typeface="+mj-cs"/>
              </a:rPr>
              <a:t>5</a:t>
            </a:r>
            <a:r>
              <a:rPr lang="en-US" sz="3600" b="1" i="0" kern="1200">
                <a:solidFill>
                  <a:schemeClr val="bg1"/>
                </a:solidFill>
                <a:effectLst/>
                <a:latin typeface="+mj-lt"/>
                <a:ea typeface="+mj-ea"/>
                <a:cs typeface="+mj-cs"/>
              </a:rPr>
              <a:t>. Ưu nhược điểm của</a:t>
            </a:r>
            <a:r>
              <a:rPr lang="en-US" sz="3600" b="1" kern="1200">
                <a:solidFill>
                  <a:schemeClr val="bg1"/>
                </a:solidFill>
                <a:latin typeface="+mj-lt"/>
                <a:ea typeface="+mj-ea"/>
                <a:cs typeface="+mj-cs"/>
              </a:rPr>
              <a:t> các thuật toán sắp</a:t>
            </a:r>
            <a:r>
              <a:rPr lang="en-US" sz="3600" b="1" i="0" kern="1200">
                <a:solidFill>
                  <a:schemeClr val="bg1"/>
                </a:solidFill>
                <a:effectLst/>
                <a:latin typeface="+mj-lt"/>
                <a:ea typeface="+mj-ea"/>
                <a:cs typeface="+mj-cs"/>
              </a:rPr>
              <a:t> xếp</a:t>
            </a:r>
            <a:endParaRPr lang="en-US" sz="3600" kern="1200">
              <a:solidFill>
                <a:schemeClr val="bg1"/>
              </a:solidFill>
              <a:effectLst/>
              <a:latin typeface="+mj-lt"/>
              <a:ea typeface="+mj-ea"/>
              <a:cs typeface="+mj-cs"/>
            </a:endParaRPr>
          </a:p>
        </p:txBody>
      </p:sp>
      <p:graphicFrame>
        <p:nvGraphicFramePr>
          <p:cNvPr id="6" name="Table 5">
            <a:extLst>
              <a:ext uri="{FF2B5EF4-FFF2-40B4-BE49-F238E27FC236}">
                <a16:creationId xmlns:a16="http://schemas.microsoft.com/office/drawing/2014/main" id="{5EA4AFF6-EC5C-D53E-550C-97E04376FB92}"/>
              </a:ext>
            </a:extLst>
          </p:cNvPr>
          <p:cNvGraphicFramePr>
            <a:graphicFrameLocks noGrp="1"/>
          </p:cNvGraphicFramePr>
          <p:nvPr>
            <p:extLst>
              <p:ext uri="{D42A27DB-BD31-4B8C-83A1-F6EECF244321}">
                <p14:modId xmlns:p14="http://schemas.microsoft.com/office/powerpoint/2010/main" val="274102922"/>
              </p:ext>
            </p:extLst>
          </p:nvPr>
        </p:nvGraphicFramePr>
        <p:xfrm>
          <a:off x="1611741" y="2354239"/>
          <a:ext cx="8968519" cy="3948086"/>
        </p:xfrm>
        <a:graphic>
          <a:graphicData uri="http://schemas.openxmlformats.org/drawingml/2006/table">
            <a:tbl>
              <a:tblPr firstRow="1" bandRow="1">
                <a:tableStyleId>{5C22544A-7EE6-4342-B048-85BDC9FD1C3A}</a:tableStyleId>
              </a:tblPr>
              <a:tblGrid>
                <a:gridCol w="1481656">
                  <a:extLst>
                    <a:ext uri="{9D8B030D-6E8A-4147-A177-3AD203B41FA5}">
                      <a16:colId xmlns:a16="http://schemas.microsoft.com/office/drawing/2014/main" val="2765105982"/>
                    </a:ext>
                  </a:extLst>
                </a:gridCol>
                <a:gridCol w="3110160">
                  <a:extLst>
                    <a:ext uri="{9D8B030D-6E8A-4147-A177-3AD203B41FA5}">
                      <a16:colId xmlns:a16="http://schemas.microsoft.com/office/drawing/2014/main" val="3790977384"/>
                    </a:ext>
                  </a:extLst>
                </a:gridCol>
                <a:gridCol w="4376703">
                  <a:extLst>
                    <a:ext uri="{9D8B030D-6E8A-4147-A177-3AD203B41FA5}">
                      <a16:colId xmlns:a16="http://schemas.microsoft.com/office/drawing/2014/main" val="4152692590"/>
                    </a:ext>
                  </a:extLst>
                </a:gridCol>
              </a:tblGrid>
              <a:tr h="376009">
                <a:tc>
                  <a:txBody>
                    <a:bodyPr/>
                    <a:lstStyle/>
                    <a:p>
                      <a:endParaRPr lang="en-US" sz="1700"/>
                    </a:p>
                  </a:txBody>
                  <a:tcPr marL="85456" marR="85456" marT="42728" marB="42728"/>
                </a:tc>
                <a:tc>
                  <a:txBody>
                    <a:bodyPr/>
                    <a:lstStyle/>
                    <a:p>
                      <a:r>
                        <a:rPr lang="en-US" sz="1700"/>
                        <a:t>Bubble Sort</a:t>
                      </a:r>
                    </a:p>
                  </a:txBody>
                  <a:tcPr marL="85456" marR="85456" marT="42728" marB="42728"/>
                </a:tc>
                <a:tc>
                  <a:txBody>
                    <a:bodyPr/>
                    <a:lstStyle/>
                    <a:p>
                      <a:r>
                        <a:rPr lang="en-US" sz="1700"/>
                        <a:t>Insertion Sort</a:t>
                      </a:r>
                    </a:p>
                  </a:txBody>
                  <a:tcPr marL="85456" marR="85456" marT="42728" marB="42728"/>
                </a:tc>
                <a:extLst>
                  <a:ext uri="{0D108BD9-81ED-4DB2-BD59-A6C34878D82A}">
                    <a16:rowId xmlns:a16="http://schemas.microsoft.com/office/drawing/2014/main" val="2173306204"/>
                  </a:ext>
                </a:extLst>
              </a:tr>
              <a:tr h="1914223">
                <a:tc>
                  <a:txBody>
                    <a:bodyPr/>
                    <a:lstStyle/>
                    <a:p>
                      <a:r>
                        <a:rPr lang="en-US" sz="1700"/>
                        <a:t>Ưu điểm</a:t>
                      </a:r>
                    </a:p>
                  </a:txBody>
                  <a:tcPr marL="85456" marR="85456" marT="42728" marB="42728"/>
                </a:tc>
                <a:tc>
                  <a:txBody>
                    <a:bodyPr/>
                    <a:lstStyle/>
                    <a:p>
                      <a:r>
                        <a:rPr lang="vi-VN" sz="1700"/>
                        <a:t>Đơn giản, dễ hiểu và dễ cài đặt.</a:t>
                      </a:r>
                      <a:endParaRPr lang="en-US" sz="1700"/>
                    </a:p>
                    <a:p>
                      <a:r>
                        <a:rPr lang="vi-VN" sz="1700"/>
                        <a:t>Không yêu cầu bộ nhớ phụ (ngoại trừ các biến tạm để hoán đổi).</a:t>
                      </a:r>
                      <a:endParaRPr lang="en-US" sz="1700"/>
                    </a:p>
                  </a:txBody>
                  <a:tcPr marL="85456" marR="85456" marT="42728" marB="42728"/>
                </a:tc>
                <a:tc>
                  <a:txBody>
                    <a:bodyPr/>
                    <a:lstStyle/>
                    <a:p>
                      <a:r>
                        <a:rPr lang="vi-VN" sz="1700"/>
                        <a:t>Hiệu quả hơn so với Bubble Sort trong trường hợp mảng gần như đã sắp xếp (O(n)).</a:t>
                      </a:r>
                      <a:endParaRPr lang="en-US" sz="1700"/>
                    </a:p>
                    <a:p>
                      <a:r>
                        <a:rPr lang="vi-VN" sz="1700"/>
                        <a:t>Hoạt động tốt với các mảng nhỏ hoặc khi dữ liệu gần như đã sắp xếp.</a:t>
                      </a:r>
                      <a:endParaRPr lang="en-US" sz="1700"/>
                    </a:p>
                    <a:p>
                      <a:r>
                        <a:rPr lang="vi-VN" sz="1700"/>
                        <a:t>Không yêu cầu bộ nhớ phụ ngoài không gian cho biến tạm.</a:t>
                      </a:r>
                      <a:endParaRPr lang="en-US" sz="1700"/>
                    </a:p>
                  </a:txBody>
                  <a:tcPr marL="85456" marR="85456" marT="42728" marB="42728"/>
                </a:tc>
                <a:extLst>
                  <a:ext uri="{0D108BD9-81ED-4DB2-BD59-A6C34878D82A}">
                    <a16:rowId xmlns:a16="http://schemas.microsoft.com/office/drawing/2014/main" val="2264770085"/>
                  </a:ext>
                </a:extLst>
              </a:tr>
              <a:tr h="1657854">
                <a:tc>
                  <a:txBody>
                    <a:bodyPr/>
                    <a:lstStyle/>
                    <a:p>
                      <a:r>
                        <a:rPr lang="en-US" sz="1700"/>
                        <a:t>Nhược điểm</a:t>
                      </a:r>
                    </a:p>
                  </a:txBody>
                  <a:tcPr marL="85456" marR="85456" marT="42728" marB="42728"/>
                </a:tc>
                <a:tc>
                  <a:txBody>
                    <a:bodyPr/>
                    <a:lstStyle/>
                    <a:p>
                      <a:r>
                        <a:rPr lang="vi-VN" sz="1700"/>
                        <a:t>Hiệu suất chậm với mảng lớn do độ phức tạp O(n²).</a:t>
                      </a:r>
                      <a:endParaRPr lang="en-US" sz="1700"/>
                    </a:p>
                    <a:p>
                      <a:r>
                        <a:rPr lang="vi-VN" sz="1700"/>
                        <a:t>Thường phải thực hiện nhiều phép hoán đổi ngay cả khi phần lớn mảng đã được sắp xếp.</a:t>
                      </a:r>
                      <a:endParaRPr lang="en-US" sz="1700"/>
                    </a:p>
                  </a:txBody>
                  <a:tcPr marL="85456" marR="85456" marT="42728" marB="42728"/>
                </a:tc>
                <a:tc>
                  <a:txBody>
                    <a:bodyPr/>
                    <a:lstStyle/>
                    <a:p>
                      <a:r>
                        <a:rPr lang="vi-VN" sz="1700"/>
                        <a:t>Hiệu suất kém với các mảng lớn do độ phức tạp O(n²) trong trường hợp xấu nhất.</a:t>
                      </a:r>
                      <a:endParaRPr lang="en-US" sz="1700"/>
                    </a:p>
                  </a:txBody>
                  <a:tcPr marL="85456" marR="85456" marT="42728" marB="42728"/>
                </a:tc>
                <a:extLst>
                  <a:ext uri="{0D108BD9-81ED-4DB2-BD59-A6C34878D82A}">
                    <a16:rowId xmlns:a16="http://schemas.microsoft.com/office/drawing/2014/main" val="1856318266"/>
                  </a:ext>
                </a:extLst>
              </a:tr>
            </a:tbl>
          </a:graphicData>
        </a:graphic>
      </p:graphicFrame>
    </p:spTree>
    <p:extLst>
      <p:ext uri="{BB962C8B-B14F-4D97-AF65-F5344CB8AC3E}">
        <p14:creationId xmlns:p14="http://schemas.microsoft.com/office/powerpoint/2010/main" val="23078720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306841-4846-922D-7C81-62F62961B29A}"/>
              </a:ext>
            </a:extLst>
          </p:cNvPr>
          <p:cNvSpPr txBox="1"/>
          <p:nvPr/>
        </p:nvSpPr>
        <p:spPr>
          <a:xfrm>
            <a:off x="754144" y="2717883"/>
            <a:ext cx="10727703" cy="707886"/>
          </a:xfrm>
          <a:prstGeom prst="rect">
            <a:avLst/>
          </a:prstGeom>
          <a:noFill/>
        </p:spPr>
        <p:txBody>
          <a:bodyPr wrap="square">
            <a:spAutoFit/>
          </a:bodyPr>
          <a:lstStyle/>
          <a:p>
            <a:pPr marL="0" algn="l" rtl="0" eaLnBrk="1" latinLnBrk="0" hangingPunct="1">
              <a:spcBef>
                <a:spcPts val="0"/>
              </a:spcBef>
              <a:spcAft>
                <a:spcPts val="0"/>
              </a:spcAft>
            </a:pPr>
            <a:r>
              <a:rPr lang="en-US" sz="4000" b="1" i="0" kern="1200">
                <a:solidFill>
                  <a:schemeClr val="bg1"/>
                </a:solidFill>
                <a:effectLst/>
                <a:latin typeface="Aptos Display" panose="020B0004020202020204" pitchFamily="34" charset="0"/>
                <a:ea typeface="+mn-ea"/>
                <a:cs typeface="+mn-cs"/>
              </a:rPr>
              <a:t>6. </a:t>
            </a:r>
            <a:r>
              <a:rPr lang="de-DE" sz="4000" b="1">
                <a:solidFill>
                  <a:schemeClr val="bg1"/>
                </a:solidFill>
              </a:rPr>
              <a:t>So sánh giữa Bubble Sort và Insertion Sort:</a:t>
            </a:r>
            <a:endParaRPr lang="en-US" sz="4000" b="1">
              <a:solidFill>
                <a:schemeClr val="bg1"/>
              </a:solidFill>
              <a:effectLst/>
            </a:endParaRPr>
          </a:p>
        </p:txBody>
      </p:sp>
      <p:cxnSp>
        <p:nvCxnSpPr>
          <p:cNvPr id="5" name="Straight Connector 4">
            <a:extLst>
              <a:ext uri="{FF2B5EF4-FFF2-40B4-BE49-F238E27FC236}">
                <a16:creationId xmlns:a16="http://schemas.microsoft.com/office/drawing/2014/main" id="{1A74A9CD-44E5-8A7D-26E4-F51F7977864A}"/>
              </a:ext>
            </a:extLst>
          </p:cNvPr>
          <p:cNvCxnSpPr>
            <a:cxnSpLocks/>
          </p:cNvCxnSpPr>
          <p:nvPr/>
        </p:nvCxnSpPr>
        <p:spPr>
          <a:xfrm>
            <a:off x="1574276" y="3429000"/>
            <a:ext cx="9078013"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7754098"/>
      </p:ext>
    </p:extLst>
  </p:cSld>
  <p:clrMapOvr>
    <a:masterClrMapping/>
  </p:clrMapOvr>
  <p:transition spd="slow">
    <p:wipe dir="r"/>
  </p:transition>
</p:sld>
</file>

<file path=ppt/slides/slide14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8AAF8E3D-0F19-48AC-073E-BE87DDC32E80}"/>
              </a:ext>
            </a:extLst>
          </p:cNvPr>
          <p:cNvSpPr txBox="1"/>
          <p:nvPr/>
        </p:nvSpPr>
        <p:spPr>
          <a:xfrm>
            <a:off x="828674" y="233569"/>
            <a:ext cx="10534650" cy="817403"/>
          </a:xfrm>
          <a:prstGeom prst="rect">
            <a:avLst/>
          </a:prstGeom>
        </p:spPr>
        <p:txBody>
          <a:bodyPr vert="horz" lIns="91440" tIns="45720" rIns="91440" bIns="45720" rtlCol="0" anchor="ctr">
            <a:normAutofit/>
          </a:bodyPr>
          <a:lstStyle/>
          <a:p>
            <a:pPr marL="0" algn="ctr" rtl="0" eaLnBrk="1" latinLnBrk="0" hangingPunct="1">
              <a:spcBef>
                <a:spcPts val="0"/>
              </a:spcBef>
              <a:spcAft>
                <a:spcPts val="0"/>
              </a:spcAft>
            </a:pPr>
            <a:r>
              <a:rPr lang="en-US" sz="3600" b="1" i="0" kern="1200">
                <a:solidFill>
                  <a:schemeClr val="bg1"/>
                </a:solidFill>
                <a:effectLst/>
                <a:latin typeface="Aptos Display" panose="020B0004020202020204" pitchFamily="34" charset="0"/>
                <a:ea typeface="+mn-ea"/>
                <a:cs typeface="+mn-cs"/>
              </a:rPr>
              <a:t>6. </a:t>
            </a:r>
            <a:r>
              <a:rPr lang="de-DE" sz="3600" b="1">
                <a:solidFill>
                  <a:schemeClr val="bg1"/>
                </a:solidFill>
              </a:rPr>
              <a:t>So sánh Bubble Sort và Insertion Sort:</a:t>
            </a:r>
            <a:endParaRPr lang="en-US" sz="3600" b="1">
              <a:solidFill>
                <a:schemeClr val="bg1"/>
              </a:solidFill>
              <a:effectLst/>
            </a:endParaRPr>
          </a:p>
        </p:txBody>
      </p:sp>
      <p:graphicFrame>
        <p:nvGraphicFramePr>
          <p:cNvPr id="2" name="Table 1">
            <a:extLst>
              <a:ext uri="{FF2B5EF4-FFF2-40B4-BE49-F238E27FC236}">
                <a16:creationId xmlns:a16="http://schemas.microsoft.com/office/drawing/2014/main" id="{D38F5BF9-910C-48C8-58D1-4F8DB01375CE}"/>
              </a:ext>
            </a:extLst>
          </p:cNvPr>
          <p:cNvGraphicFramePr>
            <a:graphicFrameLocks noGrp="1"/>
          </p:cNvGraphicFramePr>
          <p:nvPr>
            <p:extLst>
              <p:ext uri="{D42A27DB-BD31-4B8C-83A1-F6EECF244321}">
                <p14:modId xmlns:p14="http://schemas.microsoft.com/office/powerpoint/2010/main" val="2535476214"/>
              </p:ext>
            </p:extLst>
          </p:nvPr>
        </p:nvGraphicFramePr>
        <p:xfrm>
          <a:off x="901831" y="1311817"/>
          <a:ext cx="10388337" cy="5285338"/>
        </p:xfrm>
        <a:graphic>
          <a:graphicData uri="http://schemas.openxmlformats.org/drawingml/2006/table">
            <a:tbl>
              <a:tblPr firstRow="1" bandRow="1">
                <a:tableStyleId>{5C22544A-7EE6-4342-B048-85BDC9FD1C3A}</a:tableStyleId>
              </a:tblPr>
              <a:tblGrid>
                <a:gridCol w="3462779">
                  <a:extLst>
                    <a:ext uri="{9D8B030D-6E8A-4147-A177-3AD203B41FA5}">
                      <a16:colId xmlns:a16="http://schemas.microsoft.com/office/drawing/2014/main" val="2238999339"/>
                    </a:ext>
                  </a:extLst>
                </a:gridCol>
                <a:gridCol w="3462779">
                  <a:extLst>
                    <a:ext uri="{9D8B030D-6E8A-4147-A177-3AD203B41FA5}">
                      <a16:colId xmlns:a16="http://schemas.microsoft.com/office/drawing/2014/main" val="2795917454"/>
                    </a:ext>
                  </a:extLst>
                </a:gridCol>
                <a:gridCol w="3462779">
                  <a:extLst>
                    <a:ext uri="{9D8B030D-6E8A-4147-A177-3AD203B41FA5}">
                      <a16:colId xmlns:a16="http://schemas.microsoft.com/office/drawing/2014/main" val="3309120610"/>
                    </a:ext>
                  </a:extLst>
                </a:gridCol>
              </a:tblGrid>
              <a:tr h="576598">
                <a:tc>
                  <a:txBody>
                    <a:bodyPr/>
                    <a:lstStyle/>
                    <a:p>
                      <a:r>
                        <a:rPr lang="en-US"/>
                        <a:t>Tiêu chí</a:t>
                      </a:r>
                    </a:p>
                  </a:txBody>
                  <a:tcPr/>
                </a:tc>
                <a:tc>
                  <a:txBody>
                    <a:bodyPr/>
                    <a:lstStyle/>
                    <a:p>
                      <a:r>
                        <a:rPr lang="en-US"/>
                        <a:t>Bubble Sort</a:t>
                      </a:r>
                    </a:p>
                  </a:txBody>
                  <a:tcPr/>
                </a:tc>
                <a:tc>
                  <a:txBody>
                    <a:bodyPr/>
                    <a:lstStyle/>
                    <a:p>
                      <a:r>
                        <a:rPr lang="en-US"/>
                        <a:t>Insertion Sort</a:t>
                      </a:r>
                    </a:p>
                  </a:txBody>
                  <a:tcPr/>
                </a:tc>
                <a:extLst>
                  <a:ext uri="{0D108BD9-81ED-4DB2-BD59-A6C34878D82A}">
                    <a16:rowId xmlns:a16="http://schemas.microsoft.com/office/drawing/2014/main" val="1404697272"/>
                  </a:ext>
                </a:extLst>
              </a:tr>
              <a:tr h="995224">
                <a:tc>
                  <a:txBody>
                    <a:bodyPr/>
                    <a:lstStyle/>
                    <a:p>
                      <a:r>
                        <a:rPr lang="en-US" b="1"/>
                        <a:t>Độ phức tạp tốt nhất</a:t>
                      </a:r>
                    </a:p>
                  </a:txBody>
                  <a:tcPr anchor="ctr"/>
                </a:tc>
                <a:tc>
                  <a:txBody>
                    <a:bodyPr/>
                    <a:lstStyle/>
                    <a:p>
                      <a:r>
                        <a:rPr lang="pt-BR"/>
                        <a:t>O(n) (nếu mảng đã sắp xếp sẵn)</a:t>
                      </a:r>
                    </a:p>
                  </a:txBody>
                  <a:tcPr anchor="ctr"/>
                </a:tc>
                <a:tc>
                  <a:txBody>
                    <a:bodyPr/>
                    <a:lstStyle/>
                    <a:p>
                      <a:r>
                        <a:rPr lang="pt-BR"/>
                        <a:t>O(n) (nếu mảng đã sắp xếp sẵn)</a:t>
                      </a:r>
                    </a:p>
                  </a:txBody>
                  <a:tcPr anchor="ctr"/>
                </a:tc>
                <a:extLst>
                  <a:ext uri="{0D108BD9-81ED-4DB2-BD59-A6C34878D82A}">
                    <a16:rowId xmlns:a16="http://schemas.microsoft.com/office/drawing/2014/main" val="3239312210"/>
                  </a:ext>
                </a:extLst>
              </a:tr>
              <a:tr h="576598">
                <a:tc>
                  <a:txBody>
                    <a:bodyPr/>
                    <a:lstStyle/>
                    <a:p>
                      <a:r>
                        <a:rPr lang="en-US" b="1"/>
                        <a:t>Độ phức tạp trung bình</a:t>
                      </a:r>
                      <a:endParaRPr lang="en-US"/>
                    </a:p>
                  </a:txBody>
                  <a:tcPr anchor="ctr"/>
                </a:tc>
                <a:tc>
                  <a:txBody>
                    <a:bodyPr/>
                    <a:lstStyle/>
                    <a:p>
                      <a:r>
                        <a:rPr lang="en-US"/>
                        <a:t>O(n²)</a:t>
                      </a:r>
                    </a:p>
                  </a:txBody>
                  <a:tcPr anchor="ctr"/>
                </a:tc>
                <a:tc>
                  <a:txBody>
                    <a:bodyPr/>
                    <a:lstStyle/>
                    <a:p>
                      <a:r>
                        <a:rPr lang="en-US"/>
                        <a:t>O(n²)</a:t>
                      </a:r>
                    </a:p>
                  </a:txBody>
                  <a:tcPr anchor="ctr"/>
                </a:tc>
                <a:extLst>
                  <a:ext uri="{0D108BD9-81ED-4DB2-BD59-A6C34878D82A}">
                    <a16:rowId xmlns:a16="http://schemas.microsoft.com/office/drawing/2014/main" val="2596176370"/>
                  </a:ext>
                </a:extLst>
              </a:tr>
              <a:tr h="576598">
                <a:tc>
                  <a:txBody>
                    <a:bodyPr/>
                    <a:lstStyle/>
                    <a:p>
                      <a:r>
                        <a:rPr lang="en-US" b="1"/>
                        <a:t>Độ phức tạp xấu nhất</a:t>
                      </a:r>
                      <a:endParaRPr lang="en-US"/>
                    </a:p>
                  </a:txBody>
                  <a:tcPr anchor="ctr"/>
                </a:tc>
                <a:tc>
                  <a:txBody>
                    <a:bodyPr/>
                    <a:lstStyle/>
                    <a:p>
                      <a:r>
                        <a:rPr lang="en-US"/>
                        <a:t>O(n²)</a:t>
                      </a:r>
                    </a:p>
                  </a:txBody>
                  <a:tcPr anchor="ctr"/>
                </a:tc>
                <a:tc>
                  <a:txBody>
                    <a:bodyPr/>
                    <a:lstStyle/>
                    <a:p>
                      <a:r>
                        <a:rPr lang="en-US"/>
                        <a:t>O(n²)</a:t>
                      </a:r>
                    </a:p>
                  </a:txBody>
                  <a:tcPr anchor="ctr"/>
                </a:tc>
                <a:extLst>
                  <a:ext uri="{0D108BD9-81ED-4DB2-BD59-A6C34878D82A}">
                    <a16:rowId xmlns:a16="http://schemas.microsoft.com/office/drawing/2014/main" val="4082751171"/>
                  </a:ext>
                </a:extLst>
              </a:tr>
              <a:tr h="576598">
                <a:tc>
                  <a:txBody>
                    <a:bodyPr/>
                    <a:lstStyle/>
                    <a:p>
                      <a:r>
                        <a:rPr lang="en-US" b="1"/>
                        <a:t>Hoán đổi</a:t>
                      </a:r>
                      <a:endParaRPr lang="en-US"/>
                    </a:p>
                  </a:txBody>
                  <a:tcPr anchor="ctr"/>
                </a:tc>
                <a:tc>
                  <a:txBody>
                    <a:bodyPr/>
                    <a:lstStyle/>
                    <a:p>
                      <a:r>
                        <a:rPr lang="en-US"/>
                        <a:t>Liên tục hoán đổi cặp phần tử kề nhau</a:t>
                      </a:r>
                    </a:p>
                  </a:txBody>
                  <a:tcPr anchor="ctr"/>
                </a:tc>
                <a:tc>
                  <a:txBody>
                    <a:bodyPr/>
                    <a:lstStyle/>
                    <a:p>
                      <a:r>
                        <a:rPr lang="en-US"/>
                        <a:t>Chỉ hoán đổi khi cần thiết</a:t>
                      </a:r>
                    </a:p>
                  </a:txBody>
                  <a:tcPr anchor="ctr"/>
                </a:tc>
                <a:extLst>
                  <a:ext uri="{0D108BD9-81ED-4DB2-BD59-A6C34878D82A}">
                    <a16:rowId xmlns:a16="http://schemas.microsoft.com/office/drawing/2014/main" val="1759725704"/>
                  </a:ext>
                </a:extLst>
              </a:tr>
              <a:tr h="626231">
                <a:tc>
                  <a:txBody>
                    <a:bodyPr/>
                    <a:lstStyle/>
                    <a:p>
                      <a:r>
                        <a:rPr lang="vi-VN" b="1"/>
                        <a:t>Cơ chế sắp xếp</a:t>
                      </a:r>
                      <a:endParaRPr lang="vi-VN"/>
                    </a:p>
                  </a:txBody>
                  <a:tcPr anchor="ctr"/>
                </a:tc>
                <a:tc>
                  <a:txBody>
                    <a:bodyPr/>
                    <a:lstStyle/>
                    <a:p>
                      <a:r>
                        <a:rPr lang="en-US"/>
                        <a:t>So sánh và hoán đổi các phần tử kề nhau</a:t>
                      </a:r>
                    </a:p>
                  </a:txBody>
                  <a:tcPr anchor="ctr"/>
                </a:tc>
                <a:tc>
                  <a:txBody>
                    <a:bodyPr/>
                    <a:lstStyle/>
                    <a:p>
                      <a:r>
                        <a:rPr lang="en-US"/>
                        <a:t>Chèn phần tử vào đúng vị trí</a:t>
                      </a:r>
                    </a:p>
                  </a:txBody>
                  <a:tcPr anchor="ctr"/>
                </a:tc>
                <a:extLst>
                  <a:ext uri="{0D108BD9-81ED-4DB2-BD59-A6C34878D82A}">
                    <a16:rowId xmlns:a16="http://schemas.microsoft.com/office/drawing/2014/main" val="1404270814"/>
                  </a:ext>
                </a:extLst>
              </a:tr>
              <a:tr h="576598">
                <a:tc>
                  <a:txBody>
                    <a:bodyPr/>
                    <a:lstStyle/>
                    <a:p>
                      <a:r>
                        <a:rPr lang="en-US" b="1"/>
                        <a:t>Hiệu quả</a:t>
                      </a:r>
                      <a:endParaRPr lang="en-US"/>
                    </a:p>
                  </a:txBody>
                  <a:tcPr anchor="ctr"/>
                </a:tc>
                <a:tc>
                  <a:txBody>
                    <a:bodyPr/>
                    <a:lstStyle/>
                    <a:p>
                      <a:r>
                        <a:rPr lang="en-US"/>
                        <a:t>Hiệu quả kém với mảng lớn</a:t>
                      </a:r>
                    </a:p>
                  </a:txBody>
                  <a:tcPr anchor="ctr"/>
                </a:tc>
                <a:tc>
                  <a:txBody>
                    <a:bodyPr/>
                    <a:lstStyle/>
                    <a:p>
                      <a:r>
                        <a:rPr lang="vi-VN"/>
                        <a:t>Hiệu quả hơn với mảng nhỏ hoặc gần như đã sắp xếp</a:t>
                      </a:r>
                    </a:p>
                  </a:txBody>
                  <a:tcPr anchor="ctr"/>
                </a:tc>
                <a:extLst>
                  <a:ext uri="{0D108BD9-81ED-4DB2-BD59-A6C34878D82A}">
                    <a16:rowId xmlns:a16="http://schemas.microsoft.com/office/drawing/2014/main" val="1419412737"/>
                  </a:ext>
                </a:extLst>
              </a:tr>
              <a:tr h="576598">
                <a:tc>
                  <a:txBody>
                    <a:bodyPr/>
                    <a:lstStyle/>
                    <a:p>
                      <a:r>
                        <a:rPr lang="en-US" b="1"/>
                        <a:t>Ứng dụng</a:t>
                      </a:r>
                      <a:endParaRPr lang="en-US"/>
                    </a:p>
                  </a:txBody>
                  <a:tcPr anchor="ctr"/>
                </a:tc>
                <a:tc>
                  <a:txBody>
                    <a:bodyPr/>
                    <a:lstStyle/>
                    <a:p>
                      <a:r>
                        <a:rPr lang="en-US"/>
                        <a:t>Chủ yếu dùng cho học tập và minh họa</a:t>
                      </a:r>
                    </a:p>
                  </a:txBody>
                  <a:tcPr anchor="ctr"/>
                </a:tc>
                <a:tc>
                  <a:txBody>
                    <a:bodyPr/>
                    <a:lstStyle/>
                    <a:p>
                      <a:r>
                        <a:rPr lang="en-US"/>
                        <a:t>Thích hợp cho mảng nhỏ và gần sắp xếp</a:t>
                      </a:r>
                    </a:p>
                  </a:txBody>
                  <a:tcPr anchor="ctr"/>
                </a:tc>
                <a:extLst>
                  <a:ext uri="{0D108BD9-81ED-4DB2-BD59-A6C34878D82A}">
                    <a16:rowId xmlns:a16="http://schemas.microsoft.com/office/drawing/2014/main" val="957825556"/>
                  </a:ext>
                </a:extLst>
              </a:tr>
            </a:tbl>
          </a:graphicData>
        </a:graphic>
      </p:graphicFrame>
    </p:spTree>
    <p:extLst>
      <p:ext uri="{BB962C8B-B14F-4D97-AF65-F5344CB8AC3E}">
        <p14:creationId xmlns:p14="http://schemas.microsoft.com/office/powerpoint/2010/main" val="1501085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7530F7B-B74B-777B-4BAC-A1281A7C6346}"/>
              </a:ext>
            </a:extLst>
          </p:cNvPr>
          <p:cNvSpPr txBox="1"/>
          <p:nvPr/>
        </p:nvSpPr>
        <p:spPr>
          <a:xfrm>
            <a:off x="1971675" y="434459"/>
            <a:ext cx="8248650" cy="677108"/>
          </a:xfrm>
          <a:prstGeom prst="rect">
            <a:avLst/>
          </a:prstGeom>
          <a:noFill/>
        </p:spPr>
        <p:txBody>
          <a:bodyPr wrap="square">
            <a:spAutoFit/>
          </a:bodyPr>
          <a:lstStyle/>
          <a:p>
            <a:pPr algn="ctr"/>
            <a:r>
              <a:rPr lang="en-US" sz="3800" b="1">
                <a:solidFill>
                  <a:schemeClr val="bg1"/>
                </a:solidFill>
                <a:latin typeface="+mj-lt"/>
              </a:rPr>
              <a:t>Cảm ơn cô và các bạn đã lắng nghe</a:t>
            </a:r>
          </a:p>
        </p:txBody>
      </p:sp>
      <p:sp>
        <p:nvSpPr>
          <p:cNvPr id="8" name="Oval 7">
            <a:extLst>
              <a:ext uri="{FF2B5EF4-FFF2-40B4-BE49-F238E27FC236}">
                <a16:creationId xmlns:a16="http://schemas.microsoft.com/office/drawing/2014/main" id="{B8C7B3FF-2B5A-BF24-814C-45F0DC6F255F}"/>
              </a:ext>
            </a:extLst>
          </p:cNvPr>
          <p:cNvSpPr/>
          <p:nvPr/>
        </p:nvSpPr>
        <p:spPr>
          <a:xfrm>
            <a:off x="2765122" y="3229561"/>
            <a:ext cx="3043482" cy="2978726"/>
          </a:xfrm>
          <a:prstGeom prst="ellipse">
            <a:avLst/>
          </a:prstGeom>
          <a:blipFill>
            <a:blip r:embed="rId2">
              <a:extLst>
                <a:ext uri="{28A0092B-C50C-407E-A947-70E740481C1C}">
                  <a14:useLocalDpi xmlns:a14="http://schemas.microsoft.com/office/drawing/2010/main" val="0"/>
                </a:ext>
              </a:extLst>
            </a:blip>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peech Bubble: Oval 2">
            <a:extLst>
              <a:ext uri="{FF2B5EF4-FFF2-40B4-BE49-F238E27FC236}">
                <a16:creationId xmlns:a16="http://schemas.microsoft.com/office/drawing/2014/main" id="{988F88AE-E998-645A-71EB-6F522BAED043}"/>
              </a:ext>
            </a:extLst>
          </p:cNvPr>
          <p:cNvSpPr/>
          <p:nvPr/>
        </p:nvSpPr>
        <p:spPr>
          <a:xfrm>
            <a:off x="4021392" y="1521020"/>
            <a:ext cx="5545394" cy="1907980"/>
          </a:xfrm>
          <a:prstGeom prst="wedgeEllipseCallout">
            <a:avLst/>
          </a:prstGeom>
          <a:noFill/>
          <a:ln w="76200">
            <a:solidFill>
              <a:schemeClr val="bg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a:t>AI CÓ CÂU HỎI GÌ THÌ BƠI VÀO ĐÂY</a:t>
            </a:r>
          </a:p>
        </p:txBody>
      </p:sp>
    </p:spTree>
    <p:extLst>
      <p:ext uri="{BB962C8B-B14F-4D97-AF65-F5344CB8AC3E}">
        <p14:creationId xmlns:p14="http://schemas.microsoft.com/office/powerpoint/2010/main" val="2426833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6626FC0-6279-998F-840D-3D0BF6E68AB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226AC7A-AFB4-C849-D201-27740109EE2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err="1">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so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"Vong</a:t>
            </a:r>
            <a:r>
              <a:rPr lang="en-US" sz="1400" b="0">
                <a:solidFill>
                  <a:srgbClr val="CE9178"/>
                </a:solidFill>
                <a:effectLst/>
                <a:latin typeface="Consolas" panose="020B0609020204030204" pitchFamily="49" charset="0"/>
              </a:rPr>
              <a:t> lap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err="1">
                <a:solidFill>
                  <a:srgbClr val="CCCCCC"/>
                </a:solidFill>
                <a:effectLst/>
                <a:latin typeface="Consolas" panose="020B0609020204030204" pitchFamily="49" charset="0"/>
              </a:rPr>
              <a:t>.</a:t>
            </a:r>
            <a:r>
              <a:rPr lang="en-US" sz="1400" b="0" err="1">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thu</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cls</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"Truoc</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khi</a:t>
            </a:r>
            <a:r>
              <a:rPr lang="en-US" sz="1400" b="0">
                <a:solidFill>
                  <a:srgbClr val="CE9178"/>
                </a:solidFill>
                <a:effectLst/>
                <a:latin typeface="Consolas" panose="020B0609020204030204" pitchFamily="49" charset="0"/>
              </a:rPr>
              <a:t> sort: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a:t>
            </a:r>
            <a:r>
              <a:rPr lang="en-US" sz="1400" b="0" err="1">
                <a:solidFill>
                  <a:srgbClr val="D7BA7D"/>
                </a:solidFill>
                <a:effectLst/>
                <a:latin typeface="Consolas" panose="020B0609020204030204" pitchFamily="49" charset="0"/>
              </a:rPr>
              <a:t>n</a:t>
            </a:r>
            <a:r>
              <a:rPr lang="en-US" sz="1400" b="0" err="1">
                <a:solidFill>
                  <a:srgbClr val="CE9178"/>
                </a:solidFill>
                <a:effectLst/>
                <a:latin typeface="Consolas" panose="020B0609020204030204" pitchFamily="49" charset="0"/>
              </a:rPr>
              <a:t>Ket</a:t>
            </a:r>
            <a:r>
              <a:rPr lang="en-US" sz="1400" b="0">
                <a:solidFill>
                  <a:srgbClr val="CE9178"/>
                </a:solidFill>
                <a:effectLst/>
                <a:latin typeface="Consolas" panose="020B0609020204030204" pitchFamily="49" charset="0"/>
              </a:rPr>
              <a:t> qua: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AE849A5F-FA50-46B3-F5BE-87862B413670}"/>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FB826D45-8486-0406-92E4-B20BF921985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8E9281E-8D2C-A2F9-E9A4-B1E51E9DD5AC}"/>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1617594"/>
      </p:ext>
    </p:extLst>
  </p:cSld>
  <p:clrMapOvr>
    <a:masterClrMapping/>
  </p:clrMapOvr>
  <mc:AlternateContent xmlns:mc="http://schemas.openxmlformats.org/markup-compatibility/2006" xmlns:p159="http://schemas.microsoft.com/office/powerpoint/2015/09/main">
    <mc:Choice Requires="p159">
      <p:transition spd="slow" advClick="0" advTm="0">
        <p159:morph option="byObject"/>
      </p:transition>
    </mc:Choice>
    <mc:Fallback xmlns="">
      <p:transition spd="slow" advClick="0"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D2EC220-056E-74D0-B263-0D3F06C58A4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9DA0861-F2CC-EA51-A46E-6E441952CC0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err="1">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so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"Vong</a:t>
            </a:r>
            <a:r>
              <a:rPr lang="en-US" sz="1400" b="0">
                <a:solidFill>
                  <a:srgbClr val="CE9178"/>
                </a:solidFill>
                <a:effectLst/>
                <a:latin typeface="Consolas" panose="020B0609020204030204" pitchFamily="49" charset="0"/>
              </a:rPr>
              <a:t> lap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err="1">
                <a:solidFill>
                  <a:srgbClr val="CCCCCC"/>
                </a:solidFill>
                <a:effectLst/>
                <a:latin typeface="Consolas" panose="020B0609020204030204" pitchFamily="49" charset="0"/>
              </a:rPr>
              <a:t>.</a:t>
            </a:r>
            <a:r>
              <a:rPr lang="en-US" sz="1400" b="0" err="1">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thu</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cls</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"Truoc</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khi</a:t>
            </a:r>
            <a:r>
              <a:rPr lang="en-US" sz="1400" b="0">
                <a:solidFill>
                  <a:srgbClr val="CE9178"/>
                </a:solidFill>
                <a:effectLst/>
                <a:latin typeface="Consolas" panose="020B0609020204030204" pitchFamily="49" charset="0"/>
              </a:rPr>
              <a:t> sort: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a:t>
            </a:r>
            <a:r>
              <a:rPr lang="en-US" sz="1400" b="0" err="1">
                <a:solidFill>
                  <a:srgbClr val="D7BA7D"/>
                </a:solidFill>
                <a:effectLst/>
                <a:latin typeface="Consolas" panose="020B0609020204030204" pitchFamily="49" charset="0"/>
              </a:rPr>
              <a:t>n</a:t>
            </a:r>
            <a:r>
              <a:rPr lang="en-US" sz="1400" b="0" err="1">
                <a:solidFill>
                  <a:srgbClr val="CE9178"/>
                </a:solidFill>
                <a:effectLst/>
                <a:latin typeface="Consolas" panose="020B0609020204030204" pitchFamily="49" charset="0"/>
              </a:rPr>
              <a:t>Ket</a:t>
            </a:r>
            <a:r>
              <a:rPr lang="en-US" sz="1400" b="0">
                <a:solidFill>
                  <a:srgbClr val="CE9178"/>
                </a:solidFill>
                <a:effectLst/>
                <a:latin typeface="Consolas" panose="020B0609020204030204" pitchFamily="49" charset="0"/>
              </a:rPr>
              <a:t> qua: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875EA65-DF73-D60C-7E15-174D4806EDF7}"/>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2EDDC55D-3402-F441-E2AD-3D10D099A79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47D4DCE-EF57-8071-2C1B-374EAADAED0C}"/>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F60B2AE-9C9B-4059-D3E3-E722C308003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58EBBDBC-6AF0-D67E-2193-FEB16B60E0C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Tree>
    <p:extLst>
      <p:ext uri="{BB962C8B-B14F-4D97-AF65-F5344CB8AC3E}">
        <p14:creationId xmlns:p14="http://schemas.microsoft.com/office/powerpoint/2010/main" val="31581739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0FFA620-DF95-2BC1-B1B6-65BF3C7558A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F27C508-6A00-343D-B89C-9EED2234F4B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bubbleSort(arr)</a:t>
            </a:r>
          </a:p>
          <a:p>
            <a:r>
              <a:rPr lang="en-US" sz="1400" b="0">
                <a:noFill/>
                <a:effectLst/>
                <a:latin typeface="Consolas" panose="020B0609020204030204" pitchFamily="49" charset="0"/>
              </a:rPr>
              <a:t>print(f"\nKet qua: {arr}")</a:t>
            </a:r>
          </a:p>
          <a:p>
            <a:pPr algn="ctr"/>
            <a:endParaRPr lang="en-US"/>
          </a:p>
        </p:txBody>
      </p:sp>
      <p:sp>
        <p:nvSpPr>
          <p:cNvPr id="3" name="TextBox 2">
            <a:extLst>
              <a:ext uri="{FF2B5EF4-FFF2-40B4-BE49-F238E27FC236}">
                <a16:creationId xmlns:a16="http://schemas.microsoft.com/office/drawing/2014/main" id="{8D532FA3-22DF-8D77-4AA0-D0F56CF90F4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2D0D596-F363-E22D-F351-2EC783786D3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6C17A2C-A7A7-1E28-EFDC-9B457390942E}"/>
              </a:ext>
            </a:extLst>
          </p:cNvPr>
          <p:cNvCxnSpPr>
            <a:cxnSpLocks/>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54FAC0D-58DB-0BB4-4BCB-673C2FD4F8B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A48AF4B-2E4C-096D-D2DF-9D59602145D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84892BE-9CC7-7A48-05A6-FFB539ECC283}"/>
              </a:ext>
            </a:extLst>
          </p:cNvPr>
          <p:cNvSpPr/>
          <p:nvPr/>
        </p:nvSpPr>
        <p:spPr>
          <a:xfrm>
            <a:off x="199174" y="-86388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305676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66BCE05-74D7-0530-9B85-B79C69EB4E7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A3B3326-2855-9606-8788-C3547AF7798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7BBE99E-7E05-D864-CAEE-D2AAA41530D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0845ECE-6ABD-C85B-A601-2888A243DC7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61F7435-9928-414C-2397-DF77CBA2D7EF}"/>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70E5FF9C-10A7-F38B-218E-E5C909D82E1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D02A2B82-BDD1-5D67-5304-6E45BC669A3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249E9C6-7C8C-CC08-3DC7-929322BD491B}"/>
              </a:ext>
            </a:extLst>
          </p:cNvPr>
          <p:cNvSpPr/>
          <p:nvPr/>
        </p:nvSpPr>
        <p:spPr>
          <a:xfrm>
            <a:off x="199174" y="243656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2CDCD63-3523-3DCB-B286-F9CD1FD3977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2F26876-EA0F-70AF-D735-C8A3D4E760C4}"/>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1" name="Rectangle 10">
            <a:extLst>
              <a:ext uri="{FF2B5EF4-FFF2-40B4-BE49-F238E27FC236}">
                <a16:creationId xmlns:a16="http://schemas.microsoft.com/office/drawing/2014/main" id="{8337487D-202E-0539-6A40-BFA1A1939C26}"/>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2" name="Rectangle 11">
            <a:extLst>
              <a:ext uri="{FF2B5EF4-FFF2-40B4-BE49-F238E27FC236}">
                <a16:creationId xmlns:a16="http://schemas.microsoft.com/office/drawing/2014/main" id="{2E50E92E-9757-D462-71D1-ED5A3949EDAC}"/>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2755240F-C885-25B4-43D5-2B6F5E757B7B}"/>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D0F0F4E7-272E-9593-6681-9FF09DDB84F5}"/>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A6A18EE4-AE9E-0CDE-ED18-E57FF3A65EE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8A64DBBF-7A1C-AE10-DD87-D42F6F6F4CB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9FF32ADE-81BB-F511-47CE-EBC0A964FB85}"/>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6CEFDFCC-82F1-4245-7CBA-3A10BF9446E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4468BE9D-C796-6B91-5667-BE7DBA31D50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6CB13BEA-5706-EC72-DC89-C4F0C8C90A0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108C538D-8D9E-719B-547B-55E3BB4386B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86F3485C-8882-40E7-7EFE-D4E64B5247A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Tree>
    <p:extLst>
      <p:ext uri="{BB962C8B-B14F-4D97-AF65-F5344CB8AC3E}">
        <p14:creationId xmlns:p14="http://schemas.microsoft.com/office/powerpoint/2010/main" val="34612972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83730D7-2F79-18C6-CA12-24AFD3BF2BF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263CE81-118E-6F4A-A774-9B2C94D1AC3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FC6D019-ABB3-6F4E-5E5D-B43BAD080660}"/>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86ADE12-2FAE-CB51-1BC9-2C0B07ECBC2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A64E751-13E3-E31D-6F20-CFE981D3BF32}"/>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B54825E-05E1-B143-6773-635E8AF8416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94C7A91-FAAB-B8E9-31CD-107460D4CD3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993362D-99A8-FA6F-8D3B-A8B63F8936E6}"/>
              </a:ext>
            </a:extLst>
          </p:cNvPr>
          <p:cNvSpPr/>
          <p:nvPr/>
        </p:nvSpPr>
        <p:spPr>
          <a:xfrm>
            <a:off x="199174" y="265385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05B2E26-6F3C-EF4C-E60F-ED628D2F2BE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3B8128E-005D-EDF7-42DB-D644047989AB}"/>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1" name="Rectangle 10">
            <a:extLst>
              <a:ext uri="{FF2B5EF4-FFF2-40B4-BE49-F238E27FC236}">
                <a16:creationId xmlns:a16="http://schemas.microsoft.com/office/drawing/2014/main" id="{F3075217-1D83-784C-9F63-2602DBDBB844}"/>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2" name="Rectangle 11">
            <a:extLst>
              <a:ext uri="{FF2B5EF4-FFF2-40B4-BE49-F238E27FC236}">
                <a16:creationId xmlns:a16="http://schemas.microsoft.com/office/drawing/2014/main" id="{525BFE80-F5C0-A654-A22C-C5174C6C7F7E}"/>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C8AFC163-C7F5-A60C-56D6-032AEBEA3BF2}"/>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082007B6-38E7-DA75-60BA-C15F1EB8F60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D811404F-D6DF-3B26-234C-DC3A283F5F9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1AC9330-0ACB-0B2E-DD83-9CBD7EA451A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EA37F86-41B3-067D-AB82-33D72A42176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E51CD009-E8B8-E01C-5E12-B7FD5AE49B7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F9FCADAA-C555-6610-3F71-AFB3036BA99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96289A3E-2E72-5E63-578E-68BC282AFB8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00A8F46-FB88-33ED-5B41-5CECF1D5532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BA0E1649-A16F-87E5-CA9E-8C9C03E5454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17" name="TextBox 16">
            <a:extLst>
              <a:ext uri="{FF2B5EF4-FFF2-40B4-BE49-F238E27FC236}">
                <a16:creationId xmlns:a16="http://schemas.microsoft.com/office/drawing/2014/main" id="{D278C005-C966-067E-0F5A-5610053A60F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Tree>
    <p:extLst>
      <p:ext uri="{BB962C8B-B14F-4D97-AF65-F5344CB8AC3E}">
        <p14:creationId xmlns:p14="http://schemas.microsoft.com/office/powerpoint/2010/main" val="8471244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219B7A1-2316-7849-B43B-B429B7204BB9}"/>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057899B-8695-439F-CF35-4D3F8CFE7947}"/>
              </a:ext>
            </a:extLst>
          </p:cNvPr>
          <p:cNvSpPr/>
          <p:nvPr/>
        </p:nvSpPr>
        <p:spPr>
          <a:xfrm>
            <a:off x="293161" y="1633180"/>
            <a:ext cx="2450968" cy="3842994"/>
          </a:xfrm>
          <a:prstGeom prst="roundRect">
            <a:avLst/>
          </a:prstGeom>
          <a:noFill/>
          <a:ln w="571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a:p>
            <a:pPr algn="ctr"/>
            <a:r>
              <a:rPr lang="en-US" b="1">
                <a:solidFill>
                  <a:schemeClr val="bg1"/>
                </a:solidFill>
              </a:rPr>
              <a:t>Ngô Tuấn Việt</a:t>
            </a:r>
          </a:p>
        </p:txBody>
      </p:sp>
      <p:sp>
        <p:nvSpPr>
          <p:cNvPr id="10" name="Oval 9">
            <a:extLst>
              <a:ext uri="{FF2B5EF4-FFF2-40B4-BE49-F238E27FC236}">
                <a16:creationId xmlns:a16="http://schemas.microsoft.com/office/drawing/2014/main" id="{16A39DE0-498B-9524-53A5-97E8A79BFDA8}"/>
              </a:ext>
            </a:extLst>
          </p:cNvPr>
          <p:cNvSpPr/>
          <p:nvPr/>
        </p:nvSpPr>
        <p:spPr>
          <a:xfrm>
            <a:off x="854055" y="1867279"/>
            <a:ext cx="1329180" cy="1300899"/>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5162F06-6BB6-0045-655F-609541C522F6}"/>
              </a:ext>
            </a:extLst>
          </p:cNvPr>
          <p:cNvSpPr/>
          <p:nvPr/>
        </p:nvSpPr>
        <p:spPr>
          <a:xfrm>
            <a:off x="854055" y="1950549"/>
            <a:ext cx="1329180" cy="1300899"/>
          </a:xfrm>
          <a:prstGeom prst="ellipse">
            <a:avLst/>
          </a:prstGeom>
          <a:blipFill>
            <a:blip r:embed="rId2">
              <a:extLst>
                <a:ext uri="{28A0092B-C50C-407E-A947-70E740481C1C}">
                  <a14:useLocalDpi xmlns:a14="http://schemas.microsoft.com/office/drawing/2010/main" val="0"/>
                </a:ext>
              </a:extLst>
            </a:blip>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BB2788E-E092-41CA-1532-24A1B72662F5}"/>
              </a:ext>
            </a:extLst>
          </p:cNvPr>
          <p:cNvSpPr txBox="1"/>
          <p:nvPr/>
        </p:nvSpPr>
        <p:spPr>
          <a:xfrm>
            <a:off x="809156" y="4684323"/>
            <a:ext cx="1418978" cy="369332"/>
          </a:xfrm>
          <a:prstGeom prst="rect">
            <a:avLst/>
          </a:prstGeom>
          <a:noFill/>
        </p:spPr>
        <p:txBody>
          <a:bodyPr wrap="none" rtlCol="0">
            <a:spAutoFit/>
          </a:bodyPr>
          <a:lstStyle/>
          <a:p>
            <a:r>
              <a:rPr lang="en-US">
                <a:solidFill>
                  <a:schemeClr val="bg1"/>
                </a:solidFill>
              </a:rPr>
              <a:t>2823220212</a:t>
            </a:r>
          </a:p>
        </p:txBody>
      </p:sp>
      <p:sp>
        <p:nvSpPr>
          <p:cNvPr id="36" name="TextBox 35">
            <a:extLst>
              <a:ext uri="{FF2B5EF4-FFF2-40B4-BE49-F238E27FC236}">
                <a16:creationId xmlns:a16="http://schemas.microsoft.com/office/drawing/2014/main" id="{7EC2844F-1050-247E-A631-F873C0A4BA06}"/>
              </a:ext>
            </a:extLst>
          </p:cNvPr>
          <p:cNvSpPr txBox="1"/>
          <p:nvPr/>
        </p:nvSpPr>
        <p:spPr>
          <a:xfrm>
            <a:off x="4248379" y="291886"/>
            <a:ext cx="3695242" cy="492443"/>
          </a:xfrm>
          <a:prstGeom prst="rect">
            <a:avLst/>
          </a:prstGeom>
          <a:noFill/>
        </p:spPr>
        <p:txBody>
          <a:bodyPr wrap="none" rtlCol="0">
            <a:spAutoFit/>
          </a:bodyPr>
          <a:lstStyle/>
          <a:p>
            <a:r>
              <a:rPr lang="en-US" sz="2600" b="1">
                <a:solidFill>
                  <a:schemeClr val="bg1"/>
                </a:solidFill>
                <a:latin typeface="+mj-lt"/>
              </a:rPr>
              <a:t>GIỚI THIỆU THÀNH VIÊN</a:t>
            </a:r>
          </a:p>
        </p:txBody>
      </p:sp>
      <p:grpSp>
        <p:nvGrpSpPr>
          <p:cNvPr id="37" name="Group 36">
            <a:extLst>
              <a:ext uri="{FF2B5EF4-FFF2-40B4-BE49-F238E27FC236}">
                <a16:creationId xmlns:a16="http://schemas.microsoft.com/office/drawing/2014/main" id="{AAC86A9E-0BFD-3B95-B08F-7BE0579C6ED3}"/>
              </a:ext>
            </a:extLst>
          </p:cNvPr>
          <p:cNvGrpSpPr/>
          <p:nvPr/>
        </p:nvGrpSpPr>
        <p:grpSpPr>
          <a:xfrm>
            <a:off x="3260124" y="1633180"/>
            <a:ext cx="2450968" cy="3842994"/>
            <a:chOff x="377074" y="1586844"/>
            <a:chExt cx="2450968" cy="3842994"/>
          </a:xfrm>
        </p:grpSpPr>
        <p:sp>
          <p:nvSpPr>
            <p:cNvPr id="38" name="Rectangle: Rounded Corners 37">
              <a:extLst>
                <a:ext uri="{FF2B5EF4-FFF2-40B4-BE49-F238E27FC236}">
                  <a16:creationId xmlns:a16="http://schemas.microsoft.com/office/drawing/2014/main" id="{2635124E-6BBE-800D-56C2-52FF28DA5862}"/>
                </a:ext>
              </a:extLst>
            </p:cNvPr>
            <p:cNvSpPr/>
            <p:nvPr/>
          </p:nvSpPr>
          <p:spPr>
            <a:xfrm>
              <a:off x="377074" y="1586844"/>
              <a:ext cx="2450968" cy="3842994"/>
            </a:xfrm>
            <a:prstGeom prst="roundRect">
              <a:avLst/>
            </a:prstGeom>
            <a:noFill/>
            <a:ln w="571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a:p>
              <a:pPr algn="ctr"/>
              <a:r>
                <a:rPr lang="en-US" b="1">
                  <a:solidFill>
                    <a:schemeClr val="bg1"/>
                  </a:solidFill>
                </a:rPr>
                <a:t>Mai Quang Hải</a:t>
              </a:r>
            </a:p>
            <a:p>
              <a:pPr algn="ctr"/>
              <a:r>
                <a:rPr lang="en-US" sz="1400" b="1">
                  <a:solidFill>
                    <a:schemeClr val="bg1"/>
                  </a:solidFill>
                </a:rPr>
                <a:t>(Trưởng nhóm)</a:t>
              </a:r>
            </a:p>
          </p:txBody>
        </p:sp>
        <p:sp>
          <p:nvSpPr>
            <p:cNvPr id="39" name="Oval 38">
              <a:extLst>
                <a:ext uri="{FF2B5EF4-FFF2-40B4-BE49-F238E27FC236}">
                  <a16:creationId xmlns:a16="http://schemas.microsoft.com/office/drawing/2014/main" id="{02330288-6C57-D8E5-B2E5-60F336212AB9}"/>
                </a:ext>
              </a:extLst>
            </p:cNvPr>
            <p:cNvSpPr/>
            <p:nvPr/>
          </p:nvSpPr>
          <p:spPr>
            <a:xfrm>
              <a:off x="937968" y="1820943"/>
              <a:ext cx="1329180" cy="1300899"/>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515D75CF-3353-091A-A911-F864302FD124}"/>
                </a:ext>
              </a:extLst>
            </p:cNvPr>
            <p:cNvSpPr/>
            <p:nvPr/>
          </p:nvSpPr>
          <p:spPr>
            <a:xfrm>
              <a:off x="937968" y="1904213"/>
              <a:ext cx="1329180" cy="1300899"/>
            </a:xfrm>
            <a:prstGeom prst="ellipse">
              <a:avLst/>
            </a:prstGeom>
            <a:blipFill>
              <a:blip r:embed="rId3"/>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000F8CC4-DA92-F21A-09A6-434B820B7408}"/>
                </a:ext>
              </a:extLst>
            </p:cNvPr>
            <p:cNvSpPr txBox="1"/>
            <p:nvPr/>
          </p:nvSpPr>
          <p:spPr>
            <a:xfrm>
              <a:off x="893069" y="4637987"/>
              <a:ext cx="1467068" cy="369332"/>
            </a:xfrm>
            <a:prstGeom prst="rect">
              <a:avLst/>
            </a:prstGeom>
            <a:noFill/>
          </p:spPr>
          <p:txBody>
            <a:bodyPr wrap="none" rtlCol="0">
              <a:spAutoFit/>
            </a:bodyPr>
            <a:lstStyle/>
            <a:p>
              <a:r>
                <a:rPr lang="en-US" b="0" i="0">
                  <a:solidFill>
                    <a:schemeClr val="bg1"/>
                  </a:solidFill>
                  <a:effectLst/>
                  <a:latin typeface="Helvetica Neue"/>
                </a:rPr>
                <a:t>2823220209</a:t>
              </a:r>
              <a:endParaRPr lang="en-US">
                <a:solidFill>
                  <a:schemeClr val="bg1"/>
                </a:solidFill>
              </a:endParaRPr>
            </a:p>
          </p:txBody>
        </p:sp>
      </p:grpSp>
      <p:grpSp>
        <p:nvGrpSpPr>
          <p:cNvPr id="42" name="Group 41">
            <a:extLst>
              <a:ext uri="{FF2B5EF4-FFF2-40B4-BE49-F238E27FC236}">
                <a16:creationId xmlns:a16="http://schemas.microsoft.com/office/drawing/2014/main" id="{289D50DB-D78F-1ADE-445C-0AB6582E6BC0}"/>
              </a:ext>
            </a:extLst>
          </p:cNvPr>
          <p:cNvGrpSpPr/>
          <p:nvPr/>
        </p:nvGrpSpPr>
        <p:grpSpPr>
          <a:xfrm>
            <a:off x="6227087" y="1633180"/>
            <a:ext cx="2450968" cy="3842994"/>
            <a:chOff x="377074" y="1586844"/>
            <a:chExt cx="2450968" cy="3842994"/>
          </a:xfrm>
        </p:grpSpPr>
        <p:sp>
          <p:nvSpPr>
            <p:cNvPr id="43" name="Rectangle: Rounded Corners 42">
              <a:extLst>
                <a:ext uri="{FF2B5EF4-FFF2-40B4-BE49-F238E27FC236}">
                  <a16:creationId xmlns:a16="http://schemas.microsoft.com/office/drawing/2014/main" id="{1F81A7EF-31AF-F138-4A01-C02ABF7F75A5}"/>
                </a:ext>
              </a:extLst>
            </p:cNvPr>
            <p:cNvSpPr/>
            <p:nvPr/>
          </p:nvSpPr>
          <p:spPr>
            <a:xfrm>
              <a:off x="377074" y="1586844"/>
              <a:ext cx="2450968" cy="3842994"/>
            </a:xfrm>
            <a:prstGeom prst="roundRect">
              <a:avLst/>
            </a:prstGeom>
            <a:noFill/>
            <a:ln w="571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a:p>
              <a:pPr algn="ctr"/>
              <a:endParaRPr lang="en-US" b="1">
                <a:solidFill>
                  <a:schemeClr val="tx1"/>
                </a:solidFill>
              </a:endParaRPr>
            </a:p>
            <a:p>
              <a:pPr algn="ctr"/>
              <a:r>
                <a:rPr lang="en-US" b="1">
                  <a:solidFill>
                    <a:schemeClr val="bg1"/>
                  </a:solidFill>
                </a:rPr>
                <a:t>Trần Văn Tú</a:t>
              </a:r>
            </a:p>
            <a:p>
              <a:pPr algn="ctr"/>
              <a:r>
                <a:rPr lang="en-US" b="1">
                  <a:solidFill>
                    <a:schemeClr val="tx1"/>
                  </a:solidFill>
                </a:rPr>
                <a:t> </a:t>
              </a:r>
            </a:p>
          </p:txBody>
        </p:sp>
        <p:sp>
          <p:nvSpPr>
            <p:cNvPr id="44" name="Oval 43">
              <a:extLst>
                <a:ext uri="{FF2B5EF4-FFF2-40B4-BE49-F238E27FC236}">
                  <a16:creationId xmlns:a16="http://schemas.microsoft.com/office/drawing/2014/main" id="{BBD41998-4A1A-BA61-0AAB-A09DAB263404}"/>
                </a:ext>
              </a:extLst>
            </p:cNvPr>
            <p:cNvSpPr/>
            <p:nvPr/>
          </p:nvSpPr>
          <p:spPr>
            <a:xfrm>
              <a:off x="937968" y="1820943"/>
              <a:ext cx="1329180" cy="1300899"/>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26DD4C0D-5C8C-12D1-FD76-836309B88968}"/>
                </a:ext>
              </a:extLst>
            </p:cNvPr>
            <p:cNvSpPr/>
            <p:nvPr/>
          </p:nvSpPr>
          <p:spPr>
            <a:xfrm>
              <a:off x="937968" y="1904213"/>
              <a:ext cx="1329180" cy="1300899"/>
            </a:xfrm>
            <a:prstGeom prst="ellipse">
              <a:avLst/>
            </a:prstGeom>
            <a:blipFill>
              <a:blip r:embed="rId4">
                <a:extLst>
                  <a:ext uri="{28A0092B-C50C-407E-A947-70E740481C1C}">
                    <a14:useLocalDpi xmlns:a14="http://schemas.microsoft.com/office/drawing/2010/main" val="0"/>
                  </a:ext>
                </a:extLst>
              </a:blip>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E07841ED-6AF2-9A80-56A4-2EB6826FFDEE}"/>
                </a:ext>
              </a:extLst>
            </p:cNvPr>
            <p:cNvSpPr txBox="1"/>
            <p:nvPr/>
          </p:nvSpPr>
          <p:spPr>
            <a:xfrm>
              <a:off x="893069" y="4637987"/>
              <a:ext cx="1467068" cy="369332"/>
            </a:xfrm>
            <a:prstGeom prst="rect">
              <a:avLst/>
            </a:prstGeom>
            <a:noFill/>
          </p:spPr>
          <p:txBody>
            <a:bodyPr wrap="none" rtlCol="0">
              <a:spAutoFit/>
            </a:bodyPr>
            <a:lstStyle/>
            <a:p>
              <a:r>
                <a:rPr lang="en-US" b="0" i="0">
                  <a:solidFill>
                    <a:schemeClr val="bg1"/>
                  </a:solidFill>
                  <a:effectLst/>
                  <a:latin typeface="Helvetica Neue"/>
                </a:rPr>
                <a:t>2823240947</a:t>
              </a:r>
              <a:endParaRPr lang="en-US">
                <a:solidFill>
                  <a:schemeClr val="bg1"/>
                </a:solidFill>
              </a:endParaRPr>
            </a:p>
          </p:txBody>
        </p:sp>
      </p:grpSp>
      <p:grpSp>
        <p:nvGrpSpPr>
          <p:cNvPr id="47" name="Group 46">
            <a:extLst>
              <a:ext uri="{FF2B5EF4-FFF2-40B4-BE49-F238E27FC236}">
                <a16:creationId xmlns:a16="http://schemas.microsoft.com/office/drawing/2014/main" id="{6CD1A1EC-AB85-9A8A-53C5-10B59EAC39DA}"/>
              </a:ext>
            </a:extLst>
          </p:cNvPr>
          <p:cNvGrpSpPr/>
          <p:nvPr/>
        </p:nvGrpSpPr>
        <p:grpSpPr>
          <a:xfrm>
            <a:off x="9363958" y="1633180"/>
            <a:ext cx="2450968" cy="3842994"/>
            <a:chOff x="377074" y="1586844"/>
            <a:chExt cx="2450968" cy="3842994"/>
          </a:xfrm>
        </p:grpSpPr>
        <p:sp>
          <p:nvSpPr>
            <p:cNvPr id="48" name="Rectangle: Rounded Corners 47">
              <a:extLst>
                <a:ext uri="{FF2B5EF4-FFF2-40B4-BE49-F238E27FC236}">
                  <a16:creationId xmlns:a16="http://schemas.microsoft.com/office/drawing/2014/main" id="{E728AFE5-B2B1-CD88-9EE8-2BBDF7EC752A}"/>
                </a:ext>
              </a:extLst>
            </p:cNvPr>
            <p:cNvSpPr/>
            <p:nvPr/>
          </p:nvSpPr>
          <p:spPr>
            <a:xfrm>
              <a:off x="377074" y="1586844"/>
              <a:ext cx="2450968" cy="3842994"/>
            </a:xfrm>
            <a:prstGeom prst="roundRect">
              <a:avLst/>
            </a:prstGeom>
            <a:noFill/>
            <a:ln w="571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a:p>
              <a:pPr algn="ctr"/>
              <a:r>
                <a:rPr lang="en-US" b="1">
                  <a:solidFill>
                    <a:schemeClr val="bg1"/>
                  </a:solidFill>
                </a:rPr>
                <a:t>Nguyễn Ngọc Sơn</a:t>
              </a:r>
            </a:p>
          </p:txBody>
        </p:sp>
        <p:sp>
          <p:nvSpPr>
            <p:cNvPr id="49" name="Oval 48">
              <a:extLst>
                <a:ext uri="{FF2B5EF4-FFF2-40B4-BE49-F238E27FC236}">
                  <a16:creationId xmlns:a16="http://schemas.microsoft.com/office/drawing/2014/main" id="{3BE42A0E-C94C-264B-CBB1-6197FE6E1BCD}"/>
                </a:ext>
              </a:extLst>
            </p:cNvPr>
            <p:cNvSpPr/>
            <p:nvPr/>
          </p:nvSpPr>
          <p:spPr>
            <a:xfrm>
              <a:off x="937968" y="1820943"/>
              <a:ext cx="1329180" cy="1300899"/>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4A7BDC63-5DD3-FC2F-A476-A9BB2A7836BA}"/>
                </a:ext>
              </a:extLst>
            </p:cNvPr>
            <p:cNvSpPr/>
            <p:nvPr/>
          </p:nvSpPr>
          <p:spPr>
            <a:xfrm>
              <a:off x="937968" y="1904213"/>
              <a:ext cx="1329180" cy="1300899"/>
            </a:xfrm>
            <a:prstGeom prst="ellipse">
              <a:avLst/>
            </a:prstGeom>
            <a:blipFill>
              <a:blip r:embed="rId5">
                <a:extLst>
                  <a:ext uri="{28A0092B-C50C-407E-A947-70E740481C1C}">
                    <a14:useLocalDpi xmlns:a14="http://schemas.microsoft.com/office/drawing/2010/main" val="0"/>
                  </a:ext>
                </a:extLst>
              </a:blip>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75A17837-29EA-32E3-FFDD-96CED23CA6E3}"/>
                </a:ext>
              </a:extLst>
            </p:cNvPr>
            <p:cNvSpPr txBox="1"/>
            <p:nvPr/>
          </p:nvSpPr>
          <p:spPr>
            <a:xfrm>
              <a:off x="893069" y="4637987"/>
              <a:ext cx="1418978" cy="369332"/>
            </a:xfrm>
            <a:prstGeom prst="rect">
              <a:avLst/>
            </a:prstGeom>
            <a:noFill/>
          </p:spPr>
          <p:txBody>
            <a:bodyPr wrap="none" rtlCol="0">
              <a:spAutoFit/>
            </a:bodyPr>
            <a:lstStyle/>
            <a:p>
              <a:r>
                <a:rPr lang="en-US">
                  <a:solidFill>
                    <a:schemeClr val="bg1"/>
                  </a:solidFill>
                </a:rPr>
                <a:t>2823235328</a:t>
              </a:r>
            </a:p>
          </p:txBody>
        </p:sp>
      </p:grpSp>
      <p:sp>
        <p:nvSpPr>
          <p:cNvPr id="3" name="TextBox 2">
            <a:extLst>
              <a:ext uri="{FF2B5EF4-FFF2-40B4-BE49-F238E27FC236}">
                <a16:creationId xmlns:a16="http://schemas.microsoft.com/office/drawing/2014/main" id="{70341CA1-055D-FE99-B039-56F31FB755C7}"/>
              </a:ext>
            </a:extLst>
          </p:cNvPr>
          <p:cNvSpPr txBox="1"/>
          <p:nvPr/>
        </p:nvSpPr>
        <p:spPr>
          <a:xfrm>
            <a:off x="749563" y="4314991"/>
            <a:ext cx="1538163" cy="369332"/>
          </a:xfrm>
          <a:prstGeom prst="rect">
            <a:avLst/>
          </a:prstGeom>
          <a:noFill/>
        </p:spPr>
        <p:txBody>
          <a:bodyPr wrap="square" rtlCol="0">
            <a:spAutoFit/>
          </a:bodyPr>
          <a:lstStyle/>
          <a:p>
            <a:r>
              <a:rPr lang="en-US" b="1">
                <a:solidFill>
                  <a:schemeClr val="bg1"/>
                </a:solidFill>
              </a:rPr>
              <a:t>Mã sinh viên:</a:t>
            </a:r>
          </a:p>
        </p:txBody>
      </p:sp>
      <p:sp>
        <p:nvSpPr>
          <p:cNvPr id="4" name="TextBox 3">
            <a:extLst>
              <a:ext uri="{FF2B5EF4-FFF2-40B4-BE49-F238E27FC236}">
                <a16:creationId xmlns:a16="http://schemas.microsoft.com/office/drawing/2014/main" id="{B7732283-83BC-E450-1817-B2243D020829}"/>
              </a:ext>
            </a:extLst>
          </p:cNvPr>
          <p:cNvSpPr txBox="1"/>
          <p:nvPr/>
        </p:nvSpPr>
        <p:spPr>
          <a:xfrm>
            <a:off x="3739733" y="4314991"/>
            <a:ext cx="1538163" cy="369332"/>
          </a:xfrm>
          <a:prstGeom prst="rect">
            <a:avLst/>
          </a:prstGeom>
          <a:noFill/>
        </p:spPr>
        <p:txBody>
          <a:bodyPr wrap="square" rtlCol="0">
            <a:spAutoFit/>
          </a:bodyPr>
          <a:lstStyle/>
          <a:p>
            <a:r>
              <a:rPr lang="en-US" b="1">
                <a:solidFill>
                  <a:schemeClr val="bg1"/>
                </a:solidFill>
              </a:rPr>
              <a:t>Mã sinh viên:</a:t>
            </a:r>
          </a:p>
        </p:txBody>
      </p:sp>
      <p:sp>
        <p:nvSpPr>
          <p:cNvPr id="5" name="TextBox 4">
            <a:extLst>
              <a:ext uri="{FF2B5EF4-FFF2-40B4-BE49-F238E27FC236}">
                <a16:creationId xmlns:a16="http://schemas.microsoft.com/office/drawing/2014/main" id="{16FC93F2-516A-099B-F442-BDF8F657E3CB}"/>
              </a:ext>
            </a:extLst>
          </p:cNvPr>
          <p:cNvSpPr txBox="1"/>
          <p:nvPr/>
        </p:nvSpPr>
        <p:spPr>
          <a:xfrm>
            <a:off x="6683489" y="4314991"/>
            <a:ext cx="1538163" cy="369332"/>
          </a:xfrm>
          <a:prstGeom prst="rect">
            <a:avLst/>
          </a:prstGeom>
          <a:noFill/>
        </p:spPr>
        <p:txBody>
          <a:bodyPr wrap="square" rtlCol="0">
            <a:spAutoFit/>
          </a:bodyPr>
          <a:lstStyle/>
          <a:p>
            <a:r>
              <a:rPr lang="en-US" b="1">
                <a:solidFill>
                  <a:schemeClr val="bg1"/>
                </a:solidFill>
              </a:rPr>
              <a:t>Mã sinh viên:</a:t>
            </a:r>
          </a:p>
        </p:txBody>
      </p:sp>
      <p:sp>
        <p:nvSpPr>
          <p:cNvPr id="6" name="TextBox 5">
            <a:extLst>
              <a:ext uri="{FF2B5EF4-FFF2-40B4-BE49-F238E27FC236}">
                <a16:creationId xmlns:a16="http://schemas.microsoft.com/office/drawing/2014/main" id="{CF1D4E5A-C79F-BD14-7B67-330E797FAA12}"/>
              </a:ext>
            </a:extLst>
          </p:cNvPr>
          <p:cNvSpPr txBox="1"/>
          <p:nvPr/>
        </p:nvSpPr>
        <p:spPr>
          <a:xfrm>
            <a:off x="9820360" y="4314991"/>
            <a:ext cx="1538163" cy="369332"/>
          </a:xfrm>
          <a:prstGeom prst="rect">
            <a:avLst/>
          </a:prstGeom>
          <a:noFill/>
        </p:spPr>
        <p:txBody>
          <a:bodyPr wrap="square" rtlCol="0">
            <a:spAutoFit/>
          </a:bodyPr>
          <a:lstStyle/>
          <a:p>
            <a:r>
              <a:rPr lang="en-US" b="1">
                <a:solidFill>
                  <a:schemeClr val="bg1"/>
                </a:solidFill>
              </a:rPr>
              <a:t>Mã sinh viên:</a:t>
            </a:r>
          </a:p>
        </p:txBody>
      </p:sp>
      <p:cxnSp>
        <p:nvCxnSpPr>
          <p:cNvPr id="7" name="Straight Connector 6">
            <a:extLst>
              <a:ext uri="{FF2B5EF4-FFF2-40B4-BE49-F238E27FC236}">
                <a16:creationId xmlns:a16="http://schemas.microsoft.com/office/drawing/2014/main" id="{FC614EEB-1B49-0CC1-A6DD-124018E09668}"/>
              </a:ext>
            </a:extLst>
          </p:cNvPr>
          <p:cNvCxnSpPr>
            <a:cxnSpLocks/>
          </p:cNvCxnSpPr>
          <p:nvPr/>
        </p:nvCxnSpPr>
        <p:spPr>
          <a:xfrm>
            <a:off x="4352925" y="808141"/>
            <a:ext cx="3467100" cy="0"/>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2347170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cBhvr additive="base">
                                        <p:cTn id="11" dur="500" fill="hold"/>
                                        <p:tgtEl>
                                          <p:spTgt spid="47"/>
                                        </p:tgtEl>
                                        <p:attrNameLst>
                                          <p:attrName>ppt_x</p:attrName>
                                        </p:attrNameLst>
                                      </p:cBhvr>
                                      <p:tavLst>
                                        <p:tav tm="0">
                                          <p:val>
                                            <p:strVal val="1+#ppt_w/2"/>
                                          </p:val>
                                        </p:tav>
                                        <p:tav tm="100000">
                                          <p:val>
                                            <p:strVal val="#ppt_x"/>
                                          </p:val>
                                        </p:tav>
                                      </p:tavLst>
                                    </p:anim>
                                    <p:anim calcmode="lin" valueType="num">
                                      <p:cBhvr additive="base">
                                        <p:cTn id="12" dur="500" fill="hold"/>
                                        <p:tgtEl>
                                          <p:spTgt spid="4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2"/>
                                        </p:tgtEl>
                                        <p:attrNameLst>
                                          <p:attrName>style.visibility</p:attrName>
                                        </p:attrNameLst>
                                      </p:cBhvr>
                                      <p:to>
                                        <p:strVal val="visible"/>
                                      </p:to>
                                    </p:set>
                                    <p:anim calcmode="lin" valueType="num">
                                      <p:cBhvr additive="base">
                                        <p:cTn id="15" dur="500" fill="hold"/>
                                        <p:tgtEl>
                                          <p:spTgt spid="42"/>
                                        </p:tgtEl>
                                        <p:attrNameLst>
                                          <p:attrName>ppt_x</p:attrName>
                                        </p:attrNameLst>
                                      </p:cBhvr>
                                      <p:tavLst>
                                        <p:tav tm="0">
                                          <p:val>
                                            <p:strVal val="1+#ppt_w/2"/>
                                          </p:val>
                                        </p:tav>
                                        <p:tav tm="100000">
                                          <p:val>
                                            <p:strVal val="#ppt_x"/>
                                          </p:val>
                                        </p:tav>
                                      </p:tavLst>
                                    </p:anim>
                                    <p:anim calcmode="lin" valueType="num">
                                      <p:cBhvr additive="base">
                                        <p:cTn id="16"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5606AFB-9F15-3A4A-ABB2-F446AEE28A0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F33A33E-AA78-D115-C9B2-298B1B552C5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77C339B4-5B50-BD77-B7D7-8E9B60C43540}"/>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E75676E5-B35A-7054-21B5-54075ACCFEE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CAB46BB-3413-689D-8886-96255B5CB1F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206058FF-CA99-A721-EACD-995FCAE7D15E}"/>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55A9D352-36D9-8C0F-07AD-0535194ED2EB}"/>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318E8F9-25D2-8BA5-BA15-F834E9BAD79F}"/>
              </a:ext>
            </a:extLst>
          </p:cNvPr>
          <p:cNvSpPr/>
          <p:nvPr/>
        </p:nvSpPr>
        <p:spPr>
          <a:xfrm>
            <a:off x="199174" y="287113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D1743F6-E42A-6CE4-F527-EE5ACB33933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8D132432-4B8D-3600-34AE-4C22B069100A}"/>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1" name="Rectangle 10">
            <a:extLst>
              <a:ext uri="{FF2B5EF4-FFF2-40B4-BE49-F238E27FC236}">
                <a16:creationId xmlns:a16="http://schemas.microsoft.com/office/drawing/2014/main" id="{9842A2FD-225F-DBE6-E40A-946FD2F859A5}"/>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2" name="Rectangle 11">
            <a:extLst>
              <a:ext uri="{FF2B5EF4-FFF2-40B4-BE49-F238E27FC236}">
                <a16:creationId xmlns:a16="http://schemas.microsoft.com/office/drawing/2014/main" id="{07510B4C-C1D5-68D3-9153-65C5D3554B12}"/>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B88719E9-BBDE-7BC4-0026-F3215B25F793}"/>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7A1162B3-C6A8-1422-CE84-512F398A614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BCE3A284-DF43-18C2-D868-1E64A189AB7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818022EB-FB2F-C3A0-19DB-A2C240BC081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448D10B-7BC1-545E-8623-35FAEB4E75E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D75A79C3-9F2E-3822-07EB-BF889FA5C8C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F50852BC-A199-9C1E-9F50-119F1187AC2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8F8BB96D-3F96-CD73-BD39-410E90DB6EA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D8D4C427-F476-7E72-208C-B72B3895815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B068F8D-E0F8-5E58-AF33-7DC8ACDAB41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17" name="TextBox 16">
            <a:extLst>
              <a:ext uri="{FF2B5EF4-FFF2-40B4-BE49-F238E27FC236}">
                <a16:creationId xmlns:a16="http://schemas.microsoft.com/office/drawing/2014/main" id="{99B1BC8C-56B5-5ED4-198D-0D3815CB75D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15177D1D-9177-A377-63C4-5D33AD94D9D0}"/>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29451987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D50BA1F3-9403-ACCB-697D-403564E6203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90C42F5-2AB4-87D0-EA21-0EB4AA3111C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FAD2AC42-C772-9E76-7C56-FFE7990815B6}"/>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0029029-FDD0-5729-BCCE-EFF2BA8FDE9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887E7FC-BBF6-EE18-1530-FD351C2564C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CC8316FA-BAE6-4D86-DCC3-96D7B58FE10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E00AC268-0931-B049-4F2C-9D59DF19647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3D019562-1060-B9D4-763A-250DE835AEBD}"/>
              </a:ext>
            </a:extLst>
          </p:cNvPr>
          <p:cNvSpPr/>
          <p:nvPr/>
        </p:nvSpPr>
        <p:spPr>
          <a:xfrm>
            <a:off x="199174" y="308840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BFE25AA-014A-4873-64EB-828D4970413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95CF5895-ABD0-2080-4938-A4CB1FA87099}"/>
              </a:ext>
            </a:extLst>
          </p:cNvPr>
          <p:cNvSpPr/>
          <p:nvPr/>
        </p:nvSpPr>
        <p:spPr>
          <a:xfrm>
            <a:off x="7682433"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5D0D637E-8E30-639E-EF58-D5F69E6E42D7}"/>
              </a:ext>
            </a:extLst>
          </p:cNvPr>
          <p:cNvSpPr/>
          <p:nvPr/>
        </p:nvSpPr>
        <p:spPr>
          <a:xfrm>
            <a:off x="8460208"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2" name="Rectangle 11">
            <a:extLst>
              <a:ext uri="{FF2B5EF4-FFF2-40B4-BE49-F238E27FC236}">
                <a16:creationId xmlns:a16="http://schemas.microsoft.com/office/drawing/2014/main" id="{877E2797-142E-076D-E0CB-163120B4B7AD}"/>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11C5EEC0-55BE-BAF6-2CC9-F4D7F701DCD4}"/>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5DDBD18A-4E92-7BC4-F1E1-E468EE7BCFD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A06AD11B-37FC-2AD3-CD2A-2A773C943A93}"/>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8D7467D9-D255-10BE-4E11-B10B0559056D}"/>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02B199C0-A6A2-E0CE-F3F6-C02B06DCC80C}"/>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ABA0D662-A979-0BB4-1712-F1743E7B806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D9C5DEFC-443B-9258-F75D-1231E607AF1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5C06EC5-7296-551D-F921-3AE7026DEFF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D7C3A74-88CB-C574-6833-ED6BCB5A1A1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69B939C-C7AA-24B2-B8DC-54BEA503663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5</a:t>
            </a:r>
            <a:r>
              <a:rPr lang="en-US">
                <a:solidFill>
                  <a:schemeClr val="bg1"/>
                </a:solidFill>
              </a:rPr>
              <a:t>, </a:t>
            </a:r>
            <a:r>
              <a:rPr lang="en-US">
                <a:solidFill>
                  <a:srgbClr val="00B050"/>
                </a:solidFill>
              </a:rPr>
              <a:t>4</a:t>
            </a:r>
            <a:r>
              <a:rPr lang="en-US">
                <a:solidFill>
                  <a:schemeClr val="bg1"/>
                </a:solidFill>
              </a:rPr>
              <a:t>, 3, 2, 1]</a:t>
            </a:r>
          </a:p>
        </p:txBody>
      </p:sp>
      <p:sp>
        <p:nvSpPr>
          <p:cNvPr id="17" name="TextBox 16">
            <a:extLst>
              <a:ext uri="{FF2B5EF4-FFF2-40B4-BE49-F238E27FC236}">
                <a16:creationId xmlns:a16="http://schemas.microsoft.com/office/drawing/2014/main" id="{9AFACAE4-57FC-57CA-1EA5-B1E74CEF855F}"/>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17533B2C-849D-E671-B5B7-125CF0C2849E}"/>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9621841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D2B67AB5-09CC-147B-3B97-01DCC21599A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AEF8344-AADD-1737-F40D-50E0002A34C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ECCCEE70-A59A-D726-539C-180F28169C84}"/>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D5FB8FF1-DF4A-755E-2F9A-70CDF3CEDE7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E0B9D72-35B5-D91D-4B52-793237A617C2}"/>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3C269FA-48A0-3189-9524-440A24D6331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94E5DA1-6313-FA95-E050-37F9027BE07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56D5F87-FD1D-406E-3DE6-ACBF5DD1AC8B}"/>
              </a:ext>
            </a:extLst>
          </p:cNvPr>
          <p:cNvSpPr/>
          <p:nvPr/>
        </p:nvSpPr>
        <p:spPr>
          <a:xfrm>
            <a:off x="199174" y="33147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22245B0-6535-09E7-1036-D29890DBF16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437A578A-3D9B-337D-2B9F-4DA4E8D69183}"/>
              </a:ext>
            </a:extLst>
          </p:cNvPr>
          <p:cNvSpPr/>
          <p:nvPr/>
        </p:nvSpPr>
        <p:spPr>
          <a:xfrm>
            <a:off x="846020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301C6B21-91F1-982D-D083-92AFB048B4FC}"/>
              </a:ext>
            </a:extLst>
          </p:cNvPr>
          <p:cNvSpPr/>
          <p:nvPr/>
        </p:nvSpPr>
        <p:spPr>
          <a:xfrm>
            <a:off x="766424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2" name="Rectangle 11">
            <a:extLst>
              <a:ext uri="{FF2B5EF4-FFF2-40B4-BE49-F238E27FC236}">
                <a16:creationId xmlns:a16="http://schemas.microsoft.com/office/drawing/2014/main" id="{89A74646-C5B7-0D16-B537-72A6C914F3A4}"/>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BE1AF2E4-6C43-DC7E-38D1-71274C72FAB4}"/>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9E9D1A5D-BD92-5BE4-3C69-7DD80DAE7D7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779BA8BA-8F1F-67A2-F4F2-9C5556CA7459}"/>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DDF28FBC-5AEA-9E04-8F6A-62B76E98DAAD}"/>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0FC0D13D-8A0E-C38A-357C-E6FD96351B8F}"/>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39EF075C-2BF2-DEEC-D7A4-40C4DB9A7D17}"/>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0410B01B-60DD-BB92-7091-2FAACCB4990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67B6F234-E777-6F63-B9B1-6A5F5BB778A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C2CD45DD-0625-10A3-F2B7-4301ACBF1B7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EF08D46D-C9D5-50A9-D81A-F986E78F22F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4</a:t>
            </a:r>
            <a:r>
              <a:rPr lang="en-US">
                <a:solidFill>
                  <a:schemeClr val="bg1"/>
                </a:solidFill>
              </a:rPr>
              <a:t>, </a:t>
            </a:r>
            <a:r>
              <a:rPr lang="en-US">
                <a:solidFill>
                  <a:srgbClr val="00B050"/>
                </a:solidFill>
              </a:rPr>
              <a:t>5</a:t>
            </a:r>
            <a:r>
              <a:rPr lang="en-US">
                <a:solidFill>
                  <a:schemeClr val="bg1"/>
                </a:solidFill>
              </a:rPr>
              <a:t>, 3, 2, 1]</a:t>
            </a:r>
          </a:p>
        </p:txBody>
      </p:sp>
      <p:sp>
        <p:nvSpPr>
          <p:cNvPr id="17" name="TextBox 16">
            <a:extLst>
              <a:ext uri="{FF2B5EF4-FFF2-40B4-BE49-F238E27FC236}">
                <a16:creationId xmlns:a16="http://schemas.microsoft.com/office/drawing/2014/main" id="{A3D44956-A0FC-B691-9D30-5CFA506D137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39724CF9-B13F-CD87-9433-55D52AE3E361}"/>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21655973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A9B8B19-1DD1-C101-B384-71FDDD6DC75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1E74F1D-C049-279D-9164-C27BA38B68B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FE2858B-E6C5-B13D-CD00-0943E43778A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FD9F3FB1-9FA1-A8C5-AA8F-6E91742BA88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B33329F-AB58-78B6-93A8-6474AA7E813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ACC4595F-0BBC-C4B3-DEA6-C8825B03706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4BE2352B-0EFC-973C-7114-D4DEDCFD4BB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9E5DD25-1795-D19D-9FB3-CD13D8FB0B22}"/>
              </a:ext>
            </a:extLst>
          </p:cNvPr>
          <p:cNvSpPr/>
          <p:nvPr/>
        </p:nvSpPr>
        <p:spPr>
          <a:xfrm>
            <a:off x="199174" y="33147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AF7AA56-3EA1-95D8-E8D4-819B6553A7A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1A75348D-54D1-E634-B2EA-4AB987D187BA}"/>
              </a:ext>
            </a:extLst>
          </p:cNvPr>
          <p:cNvSpPr/>
          <p:nvPr/>
        </p:nvSpPr>
        <p:spPr>
          <a:xfrm>
            <a:off x="846020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A53681DE-C456-F7D4-BCC7-80CA9A5F63EE}"/>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27BA2421-3C9D-4380-8A7B-0115C0F6B5F3}"/>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853ACAEC-14CC-4CE0-9E20-EAB189D42FCC}"/>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6AC0B4B1-5BA0-5EC7-43B0-B961EBC06ED1}"/>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3DEF5CE3-DAE3-5CEA-AF37-9C493E8035A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7C4E7D8-EF16-FF9B-B6F1-AD4A05EF3D5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81A6D5A8-9EBB-CE14-90EF-A194579C95D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BD38A9D2-E6F4-4067-8F63-7080682B5BB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333682D8-28D2-91EB-1961-3C55C083F98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CD3C5B4C-1123-4D1D-E6A4-EE9C3149032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45C66C6B-4D52-0971-4E70-46CA137DFAC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515A56B9-6FE0-13DE-ABEB-43CD08C3DA7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17" name="TextBox 16">
            <a:extLst>
              <a:ext uri="{FF2B5EF4-FFF2-40B4-BE49-F238E27FC236}">
                <a16:creationId xmlns:a16="http://schemas.microsoft.com/office/drawing/2014/main" id="{9D218EBB-83C5-490A-B1E7-5F98CD6D8353}"/>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CA20C8E8-61F0-A3C2-6615-AB648066548F}"/>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40472629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C933FDE-10F3-5A26-FF86-85A76148162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5CC74AD-202A-D122-1113-901512C390A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5F3F8CC6-649D-7756-704C-BCC2E82851A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530B544-467D-1E70-8CAD-4BA939625DA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C8FDCFA6-C5A2-FEC4-6EF8-D297F1ED0986}"/>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CF088EE-DA4E-157B-A470-9501C3DF2D1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95DF35F-BC70-9EC8-DC70-E0188E971C5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8E51081-F441-22D4-0B2C-3514849B7F46}"/>
              </a:ext>
            </a:extLst>
          </p:cNvPr>
          <p:cNvSpPr/>
          <p:nvPr/>
        </p:nvSpPr>
        <p:spPr>
          <a:xfrm>
            <a:off x="199174" y="287112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0C20404-5FAC-2F05-45CE-24B2620510B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3AD74F02-CA03-6927-8877-34B5BD73DA5F}"/>
              </a:ext>
            </a:extLst>
          </p:cNvPr>
          <p:cNvSpPr/>
          <p:nvPr/>
        </p:nvSpPr>
        <p:spPr>
          <a:xfrm>
            <a:off x="846020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EB41BC0E-A0FE-5B85-5063-3986E015F18F}"/>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7C1F7E44-C872-0331-5F0D-949660CDBE8D}"/>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A6D750BB-36D0-960D-73FA-D28E4E8ED73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80D3E32C-F291-AA02-581C-55A3E2E2DF33}"/>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1454B12A-9259-E778-13AA-7899E7B6D68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6DF2010A-E141-8747-423B-11F19BACE30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CCEEC196-1496-FC22-C715-9B7C5B1304C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7B294B92-CD08-B88C-14BA-CBEDCAD8C9E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5988109D-FFE2-537D-2319-977D4279760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E1371197-BB45-631F-BADF-EAC3A6EEB6C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B253E02-4052-34DA-0024-DE6FB530BBF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C19D02BE-AB72-C20A-7808-7712222924C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17" name="TextBox 16">
            <a:extLst>
              <a:ext uri="{FF2B5EF4-FFF2-40B4-BE49-F238E27FC236}">
                <a16:creationId xmlns:a16="http://schemas.microsoft.com/office/drawing/2014/main" id="{FEA6D8F8-A255-8339-062E-7CC78D8DC96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0AE1C1A2-FE90-93C0-60D9-933F1300ED79}"/>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6163204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3761DA4-E0C5-59F3-89DE-E95554C915F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4CA4160-1A80-C74C-81B4-F146D8E7BDA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F61095B-27DB-8C23-94CB-856FCA73606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8F38E5F-3BBC-F993-08B9-084A0F5075B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BFED08DA-BB8F-3DC9-DEE4-A9DA6476CEF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97F6744-9F90-0F7E-08FA-A15EF9BF37F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7484012-80FC-0BF7-2D7B-00AC45AFC88B}"/>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8FB5536-297C-B95D-F3A3-7AA97EE4ADF1}"/>
              </a:ext>
            </a:extLst>
          </p:cNvPr>
          <p:cNvSpPr/>
          <p:nvPr/>
        </p:nvSpPr>
        <p:spPr>
          <a:xfrm>
            <a:off x="199174" y="308840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98B6113-E2A0-AE1B-CD40-3ED5EE69821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BD6CE0A-357A-B400-8768-45CCF9937584}"/>
              </a:ext>
            </a:extLst>
          </p:cNvPr>
          <p:cNvSpPr/>
          <p:nvPr/>
        </p:nvSpPr>
        <p:spPr>
          <a:xfrm>
            <a:off x="846020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4F22467B-BC97-0D91-8F40-6D64E00CAC57}"/>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577EAD4A-8D2F-4E63-A3DF-C28F7DBECED9}"/>
              </a:ext>
            </a:extLst>
          </p:cNvPr>
          <p:cNvSpPr/>
          <p:nvPr/>
        </p:nvSpPr>
        <p:spPr>
          <a:xfrm>
            <a:off x="925616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3" name="Rectangle 12">
            <a:extLst>
              <a:ext uri="{FF2B5EF4-FFF2-40B4-BE49-F238E27FC236}">
                <a16:creationId xmlns:a16="http://schemas.microsoft.com/office/drawing/2014/main" id="{2A407815-91BD-E02D-D22B-5C4A62D5FCC0}"/>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8BD1D8EE-14E5-FEB3-A3A3-D19EFBBB3EA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513434EA-7546-0D6A-ED29-C3BC4AF4EE81}"/>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8FE0FCB-C9D7-7C4F-0B84-A7E633C4F062}"/>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7A884441-E7C1-71E3-DE10-E83A85B91F78}"/>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F5B50B7B-B242-01D3-351B-0760B622FA1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1C5435B2-30B4-90D0-5228-BAC87CAEDE7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8F226C45-D813-5C05-9D44-2D4AA0B1D79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BA49AB25-B56E-2CD2-A656-A003BFB65FD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58CB747C-8D50-EC17-D785-65C97859426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00B050"/>
                </a:solidFill>
              </a:rPr>
              <a:t>5</a:t>
            </a:r>
            <a:r>
              <a:rPr lang="en-US">
                <a:solidFill>
                  <a:schemeClr val="bg1"/>
                </a:solidFill>
              </a:rPr>
              <a:t>, </a:t>
            </a:r>
            <a:r>
              <a:rPr lang="en-US">
                <a:solidFill>
                  <a:srgbClr val="00B050"/>
                </a:solidFill>
              </a:rPr>
              <a:t>3</a:t>
            </a:r>
            <a:r>
              <a:rPr lang="en-US">
                <a:solidFill>
                  <a:schemeClr val="bg1"/>
                </a:solidFill>
              </a:rPr>
              <a:t>, 2, 1]</a:t>
            </a:r>
          </a:p>
        </p:txBody>
      </p:sp>
      <p:sp>
        <p:nvSpPr>
          <p:cNvPr id="17" name="TextBox 16">
            <a:extLst>
              <a:ext uri="{FF2B5EF4-FFF2-40B4-BE49-F238E27FC236}">
                <a16:creationId xmlns:a16="http://schemas.microsoft.com/office/drawing/2014/main" id="{3CA61241-7EC6-3AAE-4A20-D8616B40C5FA}"/>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C4D1CBD9-769A-13FC-E9D2-E3F110890E0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7763210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6877FFA-1BCE-AD9E-9B9B-45FC0820097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44D2C22-791B-A365-5823-5536BCDB0DB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0EC438DC-B844-743F-108C-C55241B261A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5A612F9-51EB-B61C-B56A-74D6ABEE211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FF8D339-EBCC-DF47-7A7F-02B5D154F349}"/>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4D637EA-CC14-6362-46E3-D45E6304537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23A8B00A-5A92-00F9-6326-1F740883C00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E921D6C-4050-F015-1C69-BBC403ACD0C6}"/>
              </a:ext>
            </a:extLst>
          </p:cNvPr>
          <p:cNvSpPr/>
          <p:nvPr/>
        </p:nvSpPr>
        <p:spPr>
          <a:xfrm>
            <a:off x="199174" y="331473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B5BE20E-D677-1460-01F7-913E67CAEF2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293CA62E-7358-9118-9047-D5D537449830}"/>
              </a:ext>
            </a:extLst>
          </p:cNvPr>
          <p:cNvSpPr/>
          <p:nvPr/>
        </p:nvSpPr>
        <p:spPr>
          <a:xfrm>
            <a:off x="9271337" y="107827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0264300E-A0BA-BED0-83D2-133A60EEF138}"/>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23D42F8B-A2E6-4976-34A8-2287EEA2704E}"/>
              </a:ext>
            </a:extLst>
          </p:cNvPr>
          <p:cNvSpPr/>
          <p:nvPr/>
        </p:nvSpPr>
        <p:spPr>
          <a:xfrm>
            <a:off x="846020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3" name="Rectangle 12">
            <a:extLst>
              <a:ext uri="{FF2B5EF4-FFF2-40B4-BE49-F238E27FC236}">
                <a16:creationId xmlns:a16="http://schemas.microsoft.com/office/drawing/2014/main" id="{73D33B71-E97C-CA50-C0CC-8C30856D49D0}"/>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11FB653E-04D3-D11C-8461-611D7C8845A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EFE5DC35-6907-5AA2-DB6C-43DC6E8FE87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37BCED21-9F7D-9068-E526-8D63D13A6F10}"/>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BF274DC7-7521-5970-3643-1F2266FB0FD0}"/>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9C86EF02-4BE2-92AA-E32E-F8FDFD3C7DF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D27492D3-3CED-BC1E-9F47-AFEA9694745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F6E819EC-F0BA-21C5-36E2-4BA5A6A79D2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7D927620-ABE3-66E9-D9BD-B0B2A1BAA8B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72238946-07B8-1964-6A20-D14F002C499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00B050"/>
                </a:solidFill>
              </a:rPr>
              <a:t>3</a:t>
            </a:r>
            <a:r>
              <a:rPr lang="en-US">
                <a:solidFill>
                  <a:schemeClr val="bg1"/>
                </a:solidFill>
              </a:rPr>
              <a:t>, </a:t>
            </a:r>
            <a:r>
              <a:rPr lang="en-US">
                <a:solidFill>
                  <a:srgbClr val="00B050"/>
                </a:solidFill>
              </a:rPr>
              <a:t>5</a:t>
            </a:r>
            <a:r>
              <a:rPr lang="en-US">
                <a:solidFill>
                  <a:schemeClr val="bg1"/>
                </a:solidFill>
              </a:rPr>
              <a:t>, 2, 1]</a:t>
            </a:r>
          </a:p>
        </p:txBody>
      </p:sp>
      <p:sp>
        <p:nvSpPr>
          <p:cNvPr id="17" name="TextBox 16">
            <a:extLst>
              <a:ext uri="{FF2B5EF4-FFF2-40B4-BE49-F238E27FC236}">
                <a16:creationId xmlns:a16="http://schemas.microsoft.com/office/drawing/2014/main" id="{4586DD0B-E569-CCC5-B81C-17EE5F3CB6DF}"/>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44A8AB9D-9AC9-BED7-CD94-551B87A6694F}"/>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427680457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2670258-771C-EEFD-796C-71F05D35AD6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E10A9FC-76B1-31F7-DBD1-B68678D37E8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8160FDE-070C-4C86-5D27-8D34289C7B7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2B53A153-164A-DF59-460B-167AAEE07FE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C70AF4F-52DD-170E-F192-CE168670231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BE6EC5B-C9FB-EB84-4E75-B9A58BA17EC6}"/>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84F1FAF4-77D5-DB57-974A-AB251E84F8B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2BB8660-0DB7-D4CE-710A-00B6B985A06D}"/>
              </a:ext>
            </a:extLst>
          </p:cNvPr>
          <p:cNvSpPr/>
          <p:nvPr/>
        </p:nvSpPr>
        <p:spPr>
          <a:xfrm>
            <a:off x="199174" y="331473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38B821C-61F0-02F9-A611-2AE38566702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4D07718D-BDE2-3D3D-19DF-4138713E77C6}"/>
              </a:ext>
            </a:extLst>
          </p:cNvPr>
          <p:cNvSpPr/>
          <p:nvPr/>
        </p:nvSpPr>
        <p:spPr>
          <a:xfrm>
            <a:off x="9271337" y="1078275"/>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C02D9787-0C9A-68DD-6AE9-1F5B7DB41074}"/>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51557748-E925-8B0A-798F-B68AEE00EB2B}"/>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80C4537A-F2DC-8E5B-B928-850442B9499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030EC5D0-F010-1331-4175-E79281DED244}"/>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6AF1A81B-B61D-24A6-B183-98D2C159B78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D0138486-D6C4-95FD-B3FF-8D968FAF405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C5C9BD31-7096-7140-8453-9DA52CE64DD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F6D692F9-A8F7-386A-9921-3FE8875763E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3AE6E7C0-3E34-27AB-3FFA-CE533A0DC718}"/>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03A56038-6C07-796C-B7C5-A752F21B26C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1A1FE3D0-204A-3FD7-6C56-556B386325B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D66E9C72-BC36-B174-6B71-666730523E4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5, 2, 1]</a:t>
            </a:r>
          </a:p>
        </p:txBody>
      </p:sp>
      <p:sp>
        <p:nvSpPr>
          <p:cNvPr id="17" name="TextBox 16">
            <a:extLst>
              <a:ext uri="{FF2B5EF4-FFF2-40B4-BE49-F238E27FC236}">
                <a16:creationId xmlns:a16="http://schemas.microsoft.com/office/drawing/2014/main" id="{7F2B754F-87DD-2808-431F-05E64037A66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6041D9D0-87C7-40BA-9E5F-4FF24FA3ADE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575621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2779B38-72E8-9B7E-BDB7-5133711E62A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58078AC-8DE4-265F-997D-72CEC1BDF79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AC8EF972-58FA-2B03-EF43-009A85C2706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4065F189-6DCB-7CA7-FD97-319E768FE8F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3AA3446-9B0F-B849-CD99-42B02008C1B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269359F-A252-B219-377A-69B515960AC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B0C78E3E-375A-A6B9-A10D-338585A33F3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AC8610C-1F10-AB9B-3347-C962BE1D2933}"/>
              </a:ext>
            </a:extLst>
          </p:cNvPr>
          <p:cNvSpPr/>
          <p:nvPr/>
        </p:nvSpPr>
        <p:spPr>
          <a:xfrm>
            <a:off x="199174" y="287112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4B20FFD-4EE0-3C1E-38F9-3DDC980C3CD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02BB30E8-8A5C-E906-6A65-17A158D72C0E}"/>
              </a:ext>
            </a:extLst>
          </p:cNvPr>
          <p:cNvSpPr/>
          <p:nvPr/>
        </p:nvSpPr>
        <p:spPr>
          <a:xfrm>
            <a:off x="9271337" y="1078275"/>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F7A541C9-9670-7407-4590-9A71A217A1D4}"/>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F516836E-1779-081F-0C90-1ED88237232F}"/>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37F5F944-F410-2E91-10CA-744F0088A137}"/>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EE8CA2BA-DAF7-250C-D520-E29E9BA043A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8AD72F76-B64C-D538-9539-A239E06BA95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64797BC2-C49C-611A-D51A-2259B5AEE373}"/>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988D2DF-B315-6347-A728-FCE013D8B66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C2AC3A8C-2C25-EAE2-0BD1-A11FDFC0BF7E}"/>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66D436C9-DF19-1F8C-2634-F57F716CF1F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76A8A2A-42FF-16CB-1071-9D48DCF79D9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B253811-EF3A-A166-9FE5-B785521EE26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C9379164-679A-222B-F3BD-26DA753081F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5, 2, 1]</a:t>
            </a:r>
          </a:p>
        </p:txBody>
      </p:sp>
      <p:sp>
        <p:nvSpPr>
          <p:cNvPr id="17" name="TextBox 16">
            <a:extLst>
              <a:ext uri="{FF2B5EF4-FFF2-40B4-BE49-F238E27FC236}">
                <a16:creationId xmlns:a16="http://schemas.microsoft.com/office/drawing/2014/main" id="{A6000B7B-CC39-FFE3-8D2C-CCD88817BBA8}"/>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4904C6A6-D16C-E488-97EB-9B54E7D69AFB}"/>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8556615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D09C765-A009-343C-A814-F638FA3D990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EF1CE67-ABC1-69BE-DBC9-8346A4F337B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EE607C40-E603-2430-BD54-D21028849C3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463B69AE-907B-4945-16C9-AFEA055D8B1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4FB4AE5-46C6-211E-DDD1-1C17AD16407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E5D6BAD-79A6-FB0F-9D61-2DEEB2A1094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2EE5EA41-085C-984E-5DD0-359AD20D1F0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2E86E60-B22E-959C-ECE1-061579475AF7}"/>
              </a:ext>
            </a:extLst>
          </p:cNvPr>
          <p:cNvSpPr/>
          <p:nvPr/>
        </p:nvSpPr>
        <p:spPr>
          <a:xfrm>
            <a:off x="199174" y="307934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970DA00-981A-CA7A-E864-784901117EB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D468622-CB01-8699-A3BD-09A228C1605A}"/>
              </a:ext>
            </a:extLst>
          </p:cNvPr>
          <p:cNvSpPr/>
          <p:nvPr/>
        </p:nvSpPr>
        <p:spPr>
          <a:xfrm>
            <a:off x="9271337" y="107827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FE73602A-BD70-897F-F1D0-2CE910D36F39}"/>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33574EED-094D-EBD0-CDA9-4BCB28179BE1}"/>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5F7A6C64-7B76-4942-496B-24538923F04E}"/>
              </a:ext>
            </a:extLst>
          </p:cNvPr>
          <p:cNvSpPr/>
          <p:nvPr/>
        </p:nvSpPr>
        <p:spPr>
          <a:xfrm>
            <a:off x="1005212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B685FF85-0D82-F575-A198-15EEA33685C4}"/>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DAC9FE27-F71F-E281-A91E-BECF485F976E}"/>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FC29D8E-56E4-A292-B44E-6EE0E7F9C23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CDB86B2-F745-96AC-ED28-CFBCA0A6298C}"/>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65FCD6E8-013D-E88E-0ED5-52C85566992E}"/>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2839C70A-1A16-1D05-64A4-E6C37705A48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A44B02B-C5C0-A8A1-01FB-6D057CFFB4A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61E2F39-BE54-A6C9-2755-1ADEE7B6545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D00ECAA1-3C6F-7FA3-664F-BC74E1FFD92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a:t>
            </a:r>
            <a:r>
              <a:rPr lang="en-US">
                <a:solidFill>
                  <a:srgbClr val="00B050"/>
                </a:solidFill>
              </a:rPr>
              <a:t>5</a:t>
            </a:r>
            <a:r>
              <a:rPr lang="en-US">
                <a:solidFill>
                  <a:schemeClr val="bg1"/>
                </a:solidFill>
              </a:rPr>
              <a:t>, </a:t>
            </a:r>
            <a:r>
              <a:rPr lang="en-US">
                <a:solidFill>
                  <a:srgbClr val="00B050"/>
                </a:solidFill>
              </a:rPr>
              <a:t>2</a:t>
            </a:r>
            <a:r>
              <a:rPr lang="en-US">
                <a:solidFill>
                  <a:schemeClr val="bg1"/>
                </a:solidFill>
              </a:rPr>
              <a:t>, 1]</a:t>
            </a:r>
          </a:p>
        </p:txBody>
      </p:sp>
      <p:sp>
        <p:nvSpPr>
          <p:cNvPr id="17" name="TextBox 16">
            <a:extLst>
              <a:ext uri="{FF2B5EF4-FFF2-40B4-BE49-F238E27FC236}">
                <a16:creationId xmlns:a16="http://schemas.microsoft.com/office/drawing/2014/main" id="{E4127ADB-FA5C-44B3-0C73-375BEED9A3D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C7B2068D-8CB9-08FA-96D5-C8EE2A2D423A}"/>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1441571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aphicFrame>
        <p:nvGraphicFramePr>
          <p:cNvPr id="2" name="Diagram 1">
            <a:extLst>
              <a:ext uri="{FF2B5EF4-FFF2-40B4-BE49-F238E27FC236}">
                <a16:creationId xmlns:a16="http://schemas.microsoft.com/office/drawing/2014/main" id="{4CE7022C-995D-C09A-F370-65E86BD05229}"/>
              </a:ext>
            </a:extLst>
          </p:cNvPr>
          <p:cNvGraphicFramePr/>
          <p:nvPr>
            <p:extLst>
              <p:ext uri="{D42A27DB-BD31-4B8C-83A1-F6EECF244321}">
                <p14:modId xmlns:p14="http://schemas.microsoft.com/office/powerpoint/2010/main" val="3285676536"/>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97F4C7C3-4CBF-33CB-6600-DC0EA535CBD3}"/>
              </a:ext>
            </a:extLst>
          </p:cNvPr>
          <p:cNvSpPr txBox="1"/>
          <p:nvPr/>
        </p:nvSpPr>
        <p:spPr>
          <a:xfrm>
            <a:off x="490365" y="2771481"/>
            <a:ext cx="3531736" cy="1015663"/>
          </a:xfrm>
          <a:prstGeom prst="rect">
            <a:avLst/>
          </a:prstGeom>
          <a:noFill/>
        </p:spPr>
        <p:txBody>
          <a:bodyPr wrap="none" rtlCol="0">
            <a:spAutoFit/>
          </a:bodyPr>
          <a:lstStyle/>
          <a:p>
            <a:r>
              <a:rPr lang="en-US" sz="3000" b="1">
                <a:solidFill>
                  <a:schemeClr val="bg1"/>
                </a:solidFill>
              </a:rPr>
              <a:t>NHỮNG NỘI DUNG</a:t>
            </a:r>
          </a:p>
          <a:p>
            <a:r>
              <a:rPr lang="en-US" sz="3000" b="1">
                <a:solidFill>
                  <a:schemeClr val="bg1"/>
                </a:solidFill>
              </a:rPr>
              <a:t>CHÍNH BAO GỒM: </a:t>
            </a:r>
          </a:p>
        </p:txBody>
      </p:sp>
    </p:spTree>
    <p:extLst>
      <p:ext uri="{BB962C8B-B14F-4D97-AF65-F5344CB8AC3E}">
        <p14:creationId xmlns:p14="http://schemas.microsoft.com/office/powerpoint/2010/main" val="1837573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graphicEl>
                                              <a:dgm id="{66B5E5FF-1FA0-4F1F-909C-E3A6A9FF5AEC}"/>
                                            </p:graphicEl>
                                          </p:spTgt>
                                        </p:tgtEl>
                                        <p:attrNameLst>
                                          <p:attrName>style.visibility</p:attrName>
                                        </p:attrNameLst>
                                      </p:cBhvr>
                                      <p:to>
                                        <p:strVal val="visible"/>
                                      </p:to>
                                    </p:set>
                                    <p:anim calcmode="lin" valueType="num">
                                      <p:cBhvr additive="base">
                                        <p:cTn id="12" dur="500" fill="hold"/>
                                        <p:tgtEl>
                                          <p:spTgt spid="2">
                                            <p:graphicEl>
                                              <a:dgm id="{66B5E5FF-1FA0-4F1F-909C-E3A6A9FF5AEC}"/>
                                            </p:graphic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graphicEl>
                                              <a:dgm id="{66B5E5FF-1FA0-4F1F-909C-E3A6A9FF5AEC}"/>
                                            </p:graphic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
                                            <p:graphicEl>
                                              <a:dgm id="{E08D6512-1D84-47D8-BD3B-6916B0BEAB40}"/>
                                            </p:graphicEl>
                                          </p:spTgt>
                                        </p:tgtEl>
                                        <p:attrNameLst>
                                          <p:attrName>style.visibility</p:attrName>
                                        </p:attrNameLst>
                                      </p:cBhvr>
                                      <p:to>
                                        <p:strVal val="visible"/>
                                      </p:to>
                                    </p:set>
                                    <p:anim calcmode="lin" valueType="num">
                                      <p:cBhvr additive="base">
                                        <p:cTn id="16" dur="500" fill="hold"/>
                                        <p:tgtEl>
                                          <p:spTgt spid="2">
                                            <p:graphicEl>
                                              <a:dgm id="{E08D6512-1D84-47D8-BD3B-6916B0BEAB40}"/>
                                            </p:graphicEl>
                                          </p:spTgt>
                                        </p:tgtEl>
                                        <p:attrNameLst>
                                          <p:attrName>ppt_x</p:attrName>
                                        </p:attrNameLst>
                                      </p:cBhvr>
                                      <p:tavLst>
                                        <p:tav tm="0">
                                          <p:val>
                                            <p:strVal val="#ppt_x"/>
                                          </p:val>
                                        </p:tav>
                                        <p:tav tm="100000">
                                          <p:val>
                                            <p:strVal val="#ppt_x"/>
                                          </p:val>
                                        </p:tav>
                                      </p:tavLst>
                                    </p:anim>
                                    <p:anim calcmode="lin" valueType="num">
                                      <p:cBhvr additive="base">
                                        <p:cTn id="17" dur="500" fill="hold"/>
                                        <p:tgtEl>
                                          <p:spTgt spid="2">
                                            <p:graphicEl>
                                              <a:dgm id="{E08D6512-1D84-47D8-BD3B-6916B0BEAB40}"/>
                                            </p:graphic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
                                            <p:graphicEl>
                                              <a:dgm id="{F1A4CB62-2701-47C1-AEC6-6B3E99062F71}"/>
                                            </p:graphicEl>
                                          </p:spTgt>
                                        </p:tgtEl>
                                        <p:attrNameLst>
                                          <p:attrName>style.visibility</p:attrName>
                                        </p:attrNameLst>
                                      </p:cBhvr>
                                      <p:to>
                                        <p:strVal val="visible"/>
                                      </p:to>
                                    </p:set>
                                    <p:anim calcmode="lin" valueType="num">
                                      <p:cBhvr additive="base">
                                        <p:cTn id="22" dur="500" fill="hold"/>
                                        <p:tgtEl>
                                          <p:spTgt spid="2">
                                            <p:graphicEl>
                                              <a:dgm id="{F1A4CB62-2701-47C1-AEC6-6B3E99062F71}"/>
                                            </p:graphicEl>
                                          </p:spTgt>
                                        </p:tgtEl>
                                        <p:attrNameLst>
                                          <p:attrName>ppt_x</p:attrName>
                                        </p:attrNameLst>
                                      </p:cBhvr>
                                      <p:tavLst>
                                        <p:tav tm="0">
                                          <p:val>
                                            <p:strVal val="#ppt_x"/>
                                          </p:val>
                                        </p:tav>
                                        <p:tav tm="100000">
                                          <p:val>
                                            <p:strVal val="#ppt_x"/>
                                          </p:val>
                                        </p:tav>
                                      </p:tavLst>
                                    </p:anim>
                                    <p:anim calcmode="lin" valueType="num">
                                      <p:cBhvr additive="base">
                                        <p:cTn id="23" dur="500" fill="hold"/>
                                        <p:tgtEl>
                                          <p:spTgt spid="2">
                                            <p:graphicEl>
                                              <a:dgm id="{F1A4CB62-2701-47C1-AEC6-6B3E99062F71}"/>
                                            </p:graphic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
                                            <p:graphicEl>
                                              <a:dgm id="{1D8FD254-6B32-4D8E-860D-20C986403706}"/>
                                            </p:graphicEl>
                                          </p:spTgt>
                                        </p:tgtEl>
                                        <p:attrNameLst>
                                          <p:attrName>style.visibility</p:attrName>
                                        </p:attrNameLst>
                                      </p:cBhvr>
                                      <p:to>
                                        <p:strVal val="visible"/>
                                      </p:to>
                                    </p:set>
                                    <p:anim calcmode="lin" valueType="num">
                                      <p:cBhvr additive="base">
                                        <p:cTn id="26" dur="500" fill="hold"/>
                                        <p:tgtEl>
                                          <p:spTgt spid="2">
                                            <p:graphicEl>
                                              <a:dgm id="{1D8FD254-6B32-4D8E-860D-20C986403706}"/>
                                            </p:graphicEl>
                                          </p:spTgt>
                                        </p:tgtEl>
                                        <p:attrNameLst>
                                          <p:attrName>ppt_x</p:attrName>
                                        </p:attrNameLst>
                                      </p:cBhvr>
                                      <p:tavLst>
                                        <p:tav tm="0">
                                          <p:val>
                                            <p:strVal val="#ppt_x"/>
                                          </p:val>
                                        </p:tav>
                                        <p:tav tm="100000">
                                          <p:val>
                                            <p:strVal val="#ppt_x"/>
                                          </p:val>
                                        </p:tav>
                                      </p:tavLst>
                                    </p:anim>
                                    <p:anim calcmode="lin" valueType="num">
                                      <p:cBhvr additive="base">
                                        <p:cTn id="27" dur="500" fill="hold"/>
                                        <p:tgtEl>
                                          <p:spTgt spid="2">
                                            <p:graphicEl>
                                              <a:dgm id="{1D8FD254-6B32-4D8E-860D-20C986403706}"/>
                                            </p:graphic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
                                            <p:graphicEl>
                                              <a:dgm id="{535978D0-99D5-4026-B753-D0E2A3108A19}"/>
                                            </p:graphicEl>
                                          </p:spTgt>
                                        </p:tgtEl>
                                        <p:attrNameLst>
                                          <p:attrName>style.visibility</p:attrName>
                                        </p:attrNameLst>
                                      </p:cBhvr>
                                      <p:to>
                                        <p:strVal val="visible"/>
                                      </p:to>
                                    </p:set>
                                    <p:anim calcmode="lin" valueType="num">
                                      <p:cBhvr additive="base">
                                        <p:cTn id="32" dur="500" fill="hold"/>
                                        <p:tgtEl>
                                          <p:spTgt spid="2">
                                            <p:graphicEl>
                                              <a:dgm id="{535978D0-99D5-4026-B753-D0E2A3108A19}"/>
                                            </p:graphicEl>
                                          </p:spTgt>
                                        </p:tgtEl>
                                        <p:attrNameLst>
                                          <p:attrName>ppt_x</p:attrName>
                                        </p:attrNameLst>
                                      </p:cBhvr>
                                      <p:tavLst>
                                        <p:tav tm="0">
                                          <p:val>
                                            <p:strVal val="#ppt_x"/>
                                          </p:val>
                                        </p:tav>
                                        <p:tav tm="100000">
                                          <p:val>
                                            <p:strVal val="#ppt_x"/>
                                          </p:val>
                                        </p:tav>
                                      </p:tavLst>
                                    </p:anim>
                                    <p:anim calcmode="lin" valueType="num">
                                      <p:cBhvr additive="base">
                                        <p:cTn id="33" dur="500" fill="hold"/>
                                        <p:tgtEl>
                                          <p:spTgt spid="2">
                                            <p:graphicEl>
                                              <a:dgm id="{535978D0-99D5-4026-B753-D0E2A3108A19}"/>
                                            </p:graphicEl>
                                          </p:spTgt>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2">
                                            <p:graphicEl>
                                              <a:dgm id="{645E55C7-1E4B-4543-B763-409ED7AD8BF4}"/>
                                            </p:graphicEl>
                                          </p:spTgt>
                                        </p:tgtEl>
                                        <p:attrNameLst>
                                          <p:attrName>style.visibility</p:attrName>
                                        </p:attrNameLst>
                                      </p:cBhvr>
                                      <p:to>
                                        <p:strVal val="visible"/>
                                      </p:to>
                                    </p:set>
                                    <p:anim calcmode="lin" valueType="num">
                                      <p:cBhvr additive="base">
                                        <p:cTn id="36" dur="500" fill="hold"/>
                                        <p:tgtEl>
                                          <p:spTgt spid="2">
                                            <p:graphicEl>
                                              <a:dgm id="{645E55C7-1E4B-4543-B763-409ED7AD8BF4}"/>
                                            </p:graphicEl>
                                          </p:spTgt>
                                        </p:tgtEl>
                                        <p:attrNameLst>
                                          <p:attrName>ppt_x</p:attrName>
                                        </p:attrNameLst>
                                      </p:cBhvr>
                                      <p:tavLst>
                                        <p:tav tm="0">
                                          <p:val>
                                            <p:strVal val="#ppt_x"/>
                                          </p:val>
                                        </p:tav>
                                        <p:tav tm="100000">
                                          <p:val>
                                            <p:strVal val="#ppt_x"/>
                                          </p:val>
                                        </p:tav>
                                      </p:tavLst>
                                    </p:anim>
                                    <p:anim calcmode="lin" valueType="num">
                                      <p:cBhvr additive="base">
                                        <p:cTn id="37" dur="500" fill="hold"/>
                                        <p:tgtEl>
                                          <p:spTgt spid="2">
                                            <p:graphicEl>
                                              <a:dgm id="{645E55C7-1E4B-4543-B763-409ED7AD8BF4}"/>
                                            </p:graphic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
                                            <p:graphicEl>
                                              <a:dgm id="{07097D93-47B1-4C5B-AD91-1E178679BD23}"/>
                                            </p:graphicEl>
                                          </p:spTgt>
                                        </p:tgtEl>
                                        <p:attrNameLst>
                                          <p:attrName>style.visibility</p:attrName>
                                        </p:attrNameLst>
                                      </p:cBhvr>
                                      <p:to>
                                        <p:strVal val="visible"/>
                                      </p:to>
                                    </p:set>
                                    <p:anim calcmode="lin" valueType="num">
                                      <p:cBhvr additive="base">
                                        <p:cTn id="42" dur="500" fill="hold"/>
                                        <p:tgtEl>
                                          <p:spTgt spid="2">
                                            <p:graphicEl>
                                              <a:dgm id="{07097D93-47B1-4C5B-AD91-1E178679BD23}"/>
                                            </p:graphicEl>
                                          </p:spTgt>
                                        </p:tgtEl>
                                        <p:attrNameLst>
                                          <p:attrName>ppt_x</p:attrName>
                                        </p:attrNameLst>
                                      </p:cBhvr>
                                      <p:tavLst>
                                        <p:tav tm="0">
                                          <p:val>
                                            <p:strVal val="#ppt_x"/>
                                          </p:val>
                                        </p:tav>
                                        <p:tav tm="100000">
                                          <p:val>
                                            <p:strVal val="#ppt_x"/>
                                          </p:val>
                                        </p:tav>
                                      </p:tavLst>
                                    </p:anim>
                                    <p:anim calcmode="lin" valueType="num">
                                      <p:cBhvr additive="base">
                                        <p:cTn id="43" dur="500" fill="hold"/>
                                        <p:tgtEl>
                                          <p:spTgt spid="2">
                                            <p:graphicEl>
                                              <a:dgm id="{07097D93-47B1-4C5B-AD91-1E178679BD23}"/>
                                            </p:graphicEl>
                                          </p:spTgt>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2">
                                            <p:graphicEl>
                                              <a:dgm id="{D28AFF3C-3E40-4C73-887B-AE4E6B330E42}"/>
                                            </p:graphicEl>
                                          </p:spTgt>
                                        </p:tgtEl>
                                        <p:attrNameLst>
                                          <p:attrName>style.visibility</p:attrName>
                                        </p:attrNameLst>
                                      </p:cBhvr>
                                      <p:to>
                                        <p:strVal val="visible"/>
                                      </p:to>
                                    </p:set>
                                    <p:anim calcmode="lin" valueType="num">
                                      <p:cBhvr additive="base">
                                        <p:cTn id="46" dur="500" fill="hold"/>
                                        <p:tgtEl>
                                          <p:spTgt spid="2">
                                            <p:graphicEl>
                                              <a:dgm id="{D28AFF3C-3E40-4C73-887B-AE4E6B330E42}"/>
                                            </p:graphicEl>
                                          </p:spTgt>
                                        </p:tgtEl>
                                        <p:attrNameLst>
                                          <p:attrName>ppt_x</p:attrName>
                                        </p:attrNameLst>
                                      </p:cBhvr>
                                      <p:tavLst>
                                        <p:tav tm="0">
                                          <p:val>
                                            <p:strVal val="#ppt_x"/>
                                          </p:val>
                                        </p:tav>
                                        <p:tav tm="100000">
                                          <p:val>
                                            <p:strVal val="#ppt_x"/>
                                          </p:val>
                                        </p:tav>
                                      </p:tavLst>
                                    </p:anim>
                                    <p:anim calcmode="lin" valueType="num">
                                      <p:cBhvr additive="base">
                                        <p:cTn id="47" dur="500" fill="hold"/>
                                        <p:tgtEl>
                                          <p:spTgt spid="2">
                                            <p:graphicEl>
                                              <a:dgm id="{D28AFF3C-3E40-4C73-887B-AE4E6B330E42}"/>
                                            </p:graphic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2">
                                            <p:graphicEl>
                                              <a:dgm id="{87958F0A-54B0-428B-BC1F-AE63CD229395}"/>
                                            </p:graphicEl>
                                          </p:spTgt>
                                        </p:tgtEl>
                                        <p:attrNameLst>
                                          <p:attrName>style.visibility</p:attrName>
                                        </p:attrNameLst>
                                      </p:cBhvr>
                                      <p:to>
                                        <p:strVal val="visible"/>
                                      </p:to>
                                    </p:set>
                                    <p:anim calcmode="lin" valueType="num">
                                      <p:cBhvr additive="base">
                                        <p:cTn id="52" dur="500" fill="hold"/>
                                        <p:tgtEl>
                                          <p:spTgt spid="2">
                                            <p:graphicEl>
                                              <a:dgm id="{87958F0A-54B0-428B-BC1F-AE63CD229395}"/>
                                            </p:graphicEl>
                                          </p:spTgt>
                                        </p:tgtEl>
                                        <p:attrNameLst>
                                          <p:attrName>ppt_x</p:attrName>
                                        </p:attrNameLst>
                                      </p:cBhvr>
                                      <p:tavLst>
                                        <p:tav tm="0">
                                          <p:val>
                                            <p:strVal val="#ppt_x"/>
                                          </p:val>
                                        </p:tav>
                                        <p:tav tm="100000">
                                          <p:val>
                                            <p:strVal val="#ppt_x"/>
                                          </p:val>
                                        </p:tav>
                                      </p:tavLst>
                                    </p:anim>
                                    <p:anim calcmode="lin" valueType="num">
                                      <p:cBhvr additive="base">
                                        <p:cTn id="53" dur="500" fill="hold"/>
                                        <p:tgtEl>
                                          <p:spTgt spid="2">
                                            <p:graphicEl>
                                              <a:dgm id="{87958F0A-54B0-428B-BC1F-AE63CD229395}"/>
                                            </p:graphicEl>
                                          </p:spTgt>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2">
                                            <p:graphicEl>
                                              <a:dgm id="{87BABEC1-25B0-48A4-81D4-194935FE4705}"/>
                                            </p:graphicEl>
                                          </p:spTgt>
                                        </p:tgtEl>
                                        <p:attrNameLst>
                                          <p:attrName>style.visibility</p:attrName>
                                        </p:attrNameLst>
                                      </p:cBhvr>
                                      <p:to>
                                        <p:strVal val="visible"/>
                                      </p:to>
                                    </p:set>
                                    <p:anim calcmode="lin" valueType="num">
                                      <p:cBhvr additive="base">
                                        <p:cTn id="56" dur="500" fill="hold"/>
                                        <p:tgtEl>
                                          <p:spTgt spid="2">
                                            <p:graphicEl>
                                              <a:dgm id="{87BABEC1-25B0-48A4-81D4-194935FE4705}"/>
                                            </p:graphicEl>
                                          </p:spTgt>
                                        </p:tgtEl>
                                        <p:attrNameLst>
                                          <p:attrName>ppt_x</p:attrName>
                                        </p:attrNameLst>
                                      </p:cBhvr>
                                      <p:tavLst>
                                        <p:tav tm="0">
                                          <p:val>
                                            <p:strVal val="#ppt_x"/>
                                          </p:val>
                                        </p:tav>
                                        <p:tav tm="100000">
                                          <p:val>
                                            <p:strVal val="#ppt_x"/>
                                          </p:val>
                                        </p:tav>
                                      </p:tavLst>
                                    </p:anim>
                                    <p:anim calcmode="lin" valueType="num">
                                      <p:cBhvr additive="base">
                                        <p:cTn id="57" dur="500" fill="hold"/>
                                        <p:tgtEl>
                                          <p:spTgt spid="2">
                                            <p:graphicEl>
                                              <a:dgm id="{87BABEC1-25B0-48A4-81D4-194935FE4705}"/>
                                            </p:graphic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2">
                                            <p:graphicEl>
                                              <a:dgm id="{5C0CF02B-6F1E-4F60-9C4E-CFDD743E94D7}"/>
                                            </p:graphicEl>
                                          </p:spTgt>
                                        </p:tgtEl>
                                        <p:attrNameLst>
                                          <p:attrName>style.visibility</p:attrName>
                                        </p:attrNameLst>
                                      </p:cBhvr>
                                      <p:to>
                                        <p:strVal val="visible"/>
                                      </p:to>
                                    </p:set>
                                    <p:anim calcmode="lin" valueType="num">
                                      <p:cBhvr additive="base">
                                        <p:cTn id="62" dur="500" fill="hold"/>
                                        <p:tgtEl>
                                          <p:spTgt spid="2">
                                            <p:graphicEl>
                                              <a:dgm id="{5C0CF02B-6F1E-4F60-9C4E-CFDD743E94D7}"/>
                                            </p:graphicEl>
                                          </p:spTgt>
                                        </p:tgtEl>
                                        <p:attrNameLst>
                                          <p:attrName>ppt_x</p:attrName>
                                        </p:attrNameLst>
                                      </p:cBhvr>
                                      <p:tavLst>
                                        <p:tav tm="0">
                                          <p:val>
                                            <p:strVal val="#ppt_x"/>
                                          </p:val>
                                        </p:tav>
                                        <p:tav tm="100000">
                                          <p:val>
                                            <p:strVal val="#ppt_x"/>
                                          </p:val>
                                        </p:tav>
                                      </p:tavLst>
                                    </p:anim>
                                    <p:anim calcmode="lin" valueType="num">
                                      <p:cBhvr additive="base">
                                        <p:cTn id="63" dur="500" fill="hold"/>
                                        <p:tgtEl>
                                          <p:spTgt spid="2">
                                            <p:graphicEl>
                                              <a:dgm id="{5C0CF02B-6F1E-4F60-9C4E-CFDD743E94D7}"/>
                                            </p:graphicEl>
                                          </p:spTgt>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2">
                                            <p:graphicEl>
                                              <a:dgm id="{04E270C9-7924-421D-BC4F-28FDC2350B12}"/>
                                            </p:graphicEl>
                                          </p:spTgt>
                                        </p:tgtEl>
                                        <p:attrNameLst>
                                          <p:attrName>style.visibility</p:attrName>
                                        </p:attrNameLst>
                                      </p:cBhvr>
                                      <p:to>
                                        <p:strVal val="visible"/>
                                      </p:to>
                                    </p:set>
                                    <p:anim calcmode="lin" valueType="num">
                                      <p:cBhvr additive="base">
                                        <p:cTn id="66" dur="500" fill="hold"/>
                                        <p:tgtEl>
                                          <p:spTgt spid="2">
                                            <p:graphicEl>
                                              <a:dgm id="{04E270C9-7924-421D-BC4F-28FDC2350B12}"/>
                                            </p:graphicEl>
                                          </p:spTgt>
                                        </p:tgtEl>
                                        <p:attrNameLst>
                                          <p:attrName>ppt_x</p:attrName>
                                        </p:attrNameLst>
                                      </p:cBhvr>
                                      <p:tavLst>
                                        <p:tav tm="0">
                                          <p:val>
                                            <p:strVal val="#ppt_x"/>
                                          </p:val>
                                        </p:tav>
                                        <p:tav tm="100000">
                                          <p:val>
                                            <p:strVal val="#ppt_x"/>
                                          </p:val>
                                        </p:tav>
                                      </p:tavLst>
                                    </p:anim>
                                    <p:anim calcmode="lin" valueType="num">
                                      <p:cBhvr additive="base">
                                        <p:cTn id="67" dur="500" fill="hold"/>
                                        <p:tgtEl>
                                          <p:spTgt spid="2">
                                            <p:graphicEl>
                                              <a:dgm id="{04E270C9-7924-421D-BC4F-28FDC2350B12}"/>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lvlOne"/>
        </p:bldSub>
      </p:bldGraphic>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2F5FA37-878D-2FE8-CBA0-F77CEAFD5BB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2E28780-8336-CA97-E0BB-DF4464A3B41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CAE6F17-633A-C97A-AF68-598302A74346}"/>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3909F17-188B-193F-745A-A16ACBEC01F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60B0C22-F509-8D14-5BC2-8F1B33B20D6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A2DFB1F-2439-AAAE-C3A9-4FD4A365561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E38AE3C9-1F18-7585-39C5-C813DDCC069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A924EEC-B2FC-39CD-BE99-DF778C63D1E0}"/>
              </a:ext>
            </a:extLst>
          </p:cNvPr>
          <p:cNvSpPr/>
          <p:nvPr/>
        </p:nvSpPr>
        <p:spPr>
          <a:xfrm>
            <a:off x="199174" y="331472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78EBA76-D4E9-9BF6-3FC7-2A5E7F20619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068839B-0195-4601-CDAB-462D4F11F0FF}"/>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B7205F95-D4D9-BE94-DB57-56AB177B75AE}"/>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6E5A316C-7573-0BF5-8817-AA384BD7EDE5}"/>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7172FE99-198B-DD15-26FD-11862E7A4120}"/>
              </a:ext>
            </a:extLst>
          </p:cNvPr>
          <p:cNvSpPr/>
          <p:nvPr/>
        </p:nvSpPr>
        <p:spPr>
          <a:xfrm>
            <a:off x="927133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A662FF1C-B674-A7D1-AD02-55D35AE0EC69}"/>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A490482C-D755-04D9-68C8-FE05DF591C3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58438090-82FC-5C74-EE7F-C9CDAC40F94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DE8596A-4C05-70E2-1DE2-532F6A77153C}"/>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01B4645A-CFF6-DAE6-F2B4-BC59598D5960}"/>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D0631F8C-16AF-9BB0-7DD2-43916330DCC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CAD0BC7D-93C5-A0F3-3E54-B9EA4DA7A9E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DC9839F-5B3F-EA88-8169-EBB921CFE11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4ED10E1F-04B1-F994-4DF5-4694AD4BF7E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a:t>
            </a:r>
            <a:r>
              <a:rPr lang="en-US">
                <a:solidFill>
                  <a:srgbClr val="00B050"/>
                </a:solidFill>
              </a:rPr>
              <a:t>2</a:t>
            </a:r>
            <a:r>
              <a:rPr lang="en-US">
                <a:solidFill>
                  <a:schemeClr val="bg1"/>
                </a:solidFill>
              </a:rPr>
              <a:t>, </a:t>
            </a:r>
            <a:r>
              <a:rPr lang="en-US">
                <a:solidFill>
                  <a:srgbClr val="00B050"/>
                </a:solidFill>
              </a:rPr>
              <a:t>5</a:t>
            </a:r>
            <a:r>
              <a:rPr lang="en-US">
                <a:solidFill>
                  <a:schemeClr val="bg1"/>
                </a:solidFill>
              </a:rPr>
              <a:t>, 1]</a:t>
            </a:r>
          </a:p>
        </p:txBody>
      </p:sp>
      <p:sp>
        <p:nvSpPr>
          <p:cNvPr id="17" name="TextBox 16">
            <a:extLst>
              <a:ext uri="{FF2B5EF4-FFF2-40B4-BE49-F238E27FC236}">
                <a16:creationId xmlns:a16="http://schemas.microsoft.com/office/drawing/2014/main" id="{FCE26C3B-8D78-C11D-A478-C1CB002E4A93}"/>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582D2EF5-B710-667D-F5C0-B932EAE1C42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73236394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739F38B-3EBA-AA98-1BCB-48806F03A8C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906CB77-63FB-EE6B-065E-81D0EF2B919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CB5A575-DCFD-AF84-AEC4-081A0AE6D77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EC49E535-CF98-54D5-A0E6-7CF3E9A92B4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D6D0CE0-89EF-CECF-24BD-49C3B5F8E1C8}"/>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EB5953D3-3455-62BD-D140-AAB3AD29846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BE78CA48-EB90-D11E-1432-9802942EADE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DEA9AA6-BD97-4EBF-B270-AEE050E3DE7B}"/>
              </a:ext>
            </a:extLst>
          </p:cNvPr>
          <p:cNvSpPr/>
          <p:nvPr/>
        </p:nvSpPr>
        <p:spPr>
          <a:xfrm>
            <a:off x="199174" y="331472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B35FD4D-DD66-665A-9663-1BAC0AC6A2D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CC4AAD2A-7A9D-9532-6480-F2072E80DFCE}"/>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6E65A3B7-74BA-FC22-C41B-B34DD2AC0AB4}"/>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3CC940E3-F68D-22AC-E2F2-9258E299A8C1}"/>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5DED9B7B-4C63-7F6C-2689-3D2A442D2667}"/>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975B0D85-5849-9940-1ED3-634B24F90419}"/>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F48EF4E7-B836-C5B2-D419-D120D31A1E8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2A9B7C5-35DA-9B2A-5775-1F2B795904EC}"/>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065F5E0-C5FD-9B72-17EE-D8B6567D58C5}"/>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0F6C8A9B-BED3-6D4F-3892-A8455A20A68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244E1897-C5CF-2414-2668-0583D53F708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F995AA31-9E7E-032B-10DD-6160BBB47F0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82682ED-BE98-7566-5E77-73E424F4EA3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5F96651-67BF-981C-1D4C-B9840148B53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5, 1]</a:t>
            </a:r>
          </a:p>
        </p:txBody>
      </p:sp>
      <p:sp>
        <p:nvSpPr>
          <p:cNvPr id="17" name="TextBox 16">
            <a:extLst>
              <a:ext uri="{FF2B5EF4-FFF2-40B4-BE49-F238E27FC236}">
                <a16:creationId xmlns:a16="http://schemas.microsoft.com/office/drawing/2014/main" id="{A44B1A14-BA98-B761-87F1-2C9D345E0EA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57AA6737-4882-D52B-6552-E17FEAA0F5E8}"/>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14948051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93CCEF9-967C-8BA4-6173-08F5006F772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5700560-A0EB-C692-34D2-747AFCF83B2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391FFE27-B49E-BEF2-D3AC-9639B6D138A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F19ECB0-02B5-DE68-BA0B-A5E0B4FE892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82653A27-078F-FA44-5BD8-A3E4F55058E9}"/>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DCD7D56-3748-5965-8DED-177D4CEA8267}"/>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E5A0FB6F-D911-76A4-07D4-E7FCC508625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C7664BD-6CF8-2B12-078B-1FD535EC4C2D}"/>
              </a:ext>
            </a:extLst>
          </p:cNvPr>
          <p:cNvSpPr/>
          <p:nvPr/>
        </p:nvSpPr>
        <p:spPr>
          <a:xfrm>
            <a:off x="199174" y="287112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1120C22-4D4F-4250-52F0-E060F8C6062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34B66F7-3E92-0274-E423-2F35676519A6}"/>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7E0C3CC8-7526-3BD1-82AE-AA90E911B1FD}"/>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72E3D531-1286-293F-8E72-5511053932F6}"/>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0E04BBEB-7025-5529-B443-AE3D3CEDAC31}"/>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328E8A52-04D2-40F9-6F4A-44DBB7A4C4F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28D61A82-1DEF-8D06-EB78-06C27482FBAF}"/>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07D9185-F43B-6FA4-7396-84156C033733}"/>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348F44C-E1DD-CF5E-A99F-E860B70B76D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8177E5E8-0B57-4C5A-0DDA-B5CB8523883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046B10AC-1E34-2919-3386-D689339CB46A}"/>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5CB1F05E-B8B8-6773-E1EE-11AF77CAE6E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61316D02-9656-6CF5-DAA2-9A6DD0C3915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EFEC29A1-913C-5772-FA35-B03AE38C2FF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5, 1]</a:t>
            </a:r>
          </a:p>
        </p:txBody>
      </p:sp>
      <p:sp>
        <p:nvSpPr>
          <p:cNvPr id="17" name="TextBox 16">
            <a:extLst>
              <a:ext uri="{FF2B5EF4-FFF2-40B4-BE49-F238E27FC236}">
                <a16:creationId xmlns:a16="http://schemas.microsoft.com/office/drawing/2014/main" id="{B8135059-9CB3-1A60-CF83-545D555DE2E5}"/>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36361BB7-32BF-37B8-EDBD-DA2650CB4D6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27006985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4329B72-E71F-174B-CDAD-F7585057526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7AC3091-9D9E-04C7-ACC4-DECE53D2FCB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7BF29410-2115-733E-2BAF-CE848CED8CB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66D90389-1008-32FF-E755-8BD8C495381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BDB7181-6D46-6115-51B5-EF8E2A3B1D5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5CD722A-6AE4-8C2E-FE73-6FFF8205A1A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A6DF8F2B-34B8-06BE-FF1E-7BB7693D3DA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C49C889-0476-47B9-B8C2-93D5B1482041}"/>
              </a:ext>
            </a:extLst>
          </p:cNvPr>
          <p:cNvSpPr/>
          <p:nvPr/>
        </p:nvSpPr>
        <p:spPr>
          <a:xfrm>
            <a:off x="199174" y="308839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FE057FE-A89E-3E62-6711-404E748EF71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5533CD06-823C-FDEA-004F-9034E6F73366}"/>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85D0FCA7-51BD-1117-75BF-2A55F912080C}"/>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4DEF277D-2D25-CC33-84E2-49377AD91F11}"/>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02B76497-0602-A1C3-3CBF-87660AB41D10}"/>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296029A9-B564-808A-EE96-497127B64EE5}"/>
              </a:ext>
            </a:extLst>
          </p:cNvPr>
          <p:cNvSpPr/>
          <p:nvPr/>
        </p:nvSpPr>
        <p:spPr>
          <a:xfrm>
            <a:off x="108480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5" name="TextBox 14">
            <a:extLst>
              <a:ext uri="{FF2B5EF4-FFF2-40B4-BE49-F238E27FC236}">
                <a16:creationId xmlns:a16="http://schemas.microsoft.com/office/drawing/2014/main" id="{09791DBE-BC69-D843-A447-82399A936F6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AA91701C-D693-684E-8FE0-15C5FE20FAB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5F6CD7B-53C7-7740-705C-02E27FD5150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355E9B77-3E9B-4C3B-3A5C-BBF89062B8DA}"/>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6C3A574B-0345-E6A7-FD03-7F89925C320C}"/>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22" name="TextBox 21">
            <a:extLst>
              <a:ext uri="{FF2B5EF4-FFF2-40B4-BE49-F238E27FC236}">
                <a16:creationId xmlns:a16="http://schemas.microsoft.com/office/drawing/2014/main" id="{DE5CA2E1-1C66-10E9-69E7-ED76CDD07A2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52F0193-C80B-25D0-FBC8-F065A7682F4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62E5779A-F374-492B-4DE2-27DB6AB3989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a:t>
            </a:r>
            <a:r>
              <a:rPr lang="en-US">
                <a:solidFill>
                  <a:srgbClr val="00B050"/>
                </a:solidFill>
              </a:rPr>
              <a:t>5</a:t>
            </a:r>
            <a:r>
              <a:rPr lang="en-US">
                <a:solidFill>
                  <a:schemeClr val="bg1"/>
                </a:solidFill>
              </a:rPr>
              <a:t>, </a:t>
            </a:r>
            <a:r>
              <a:rPr lang="en-US">
                <a:solidFill>
                  <a:srgbClr val="00B050"/>
                </a:solidFill>
              </a:rPr>
              <a:t>1</a:t>
            </a:r>
            <a:r>
              <a:rPr lang="en-US">
                <a:solidFill>
                  <a:schemeClr val="bg1"/>
                </a:solidFill>
              </a:rPr>
              <a:t>]</a:t>
            </a:r>
          </a:p>
        </p:txBody>
      </p:sp>
      <p:sp>
        <p:nvSpPr>
          <p:cNvPr id="17" name="TextBox 16">
            <a:extLst>
              <a:ext uri="{FF2B5EF4-FFF2-40B4-BE49-F238E27FC236}">
                <a16:creationId xmlns:a16="http://schemas.microsoft.com/office/drawing/2014/main" id="{974B95D5-ABA3-C511-F7CE-45DABD7177A3}"/>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05253DCC-352C-8E7F-51B7-8D03D50AD6E3}"/>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24372670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787D442-F620-F165-3351-A6642BF2F7E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EF2D058-2406-3233-CC82-6EAEE493826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30A12F65-E7F3-272D-0796-32396196F31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0EDFF4DF-249C-5FF8-03C0-CBD0F02C226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7D4AD1D-45CF-46E3-CEB1-F6AA7BB7EF5D}"/>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D42296D-2994-9995-2278-3418CE955E5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D099D59-FD9E-E823-F145-A31CADAE3D0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F7C5A8A-1601-C11D-E1D9-47B37CFD339D}"/>
              </a:ext>
            </a:extLst>
          </p:cNvPr>
          <p:cNvSpPr/>
          <p:nvPr/>
        </p:nvSpPr>
        <p:spPr>
          <a:xfrm>
            <a:off x="199174" y="331472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33E9268-D48A-C5E4-F2B5-F86733C16E0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0E91AF6B-46A2-AEA9-16C5-0F81F0834025}"/>
              </a:ext>
            </a:extLst>
          </p:cNvPr>
          <p:cNvSpPr/>
          <p:nvPr/>
        </p:nvSpPr>
        <p:spPr>
          <a:xfrm>
            <a:off x="1086423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9F1112BE-D04B-2F3E-6018-27F5F1FBB8A3}"/>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13AAD408-198D-3791-C6DE-2BF87258C744}"/>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4A36C5FE-B912-6D22-A7FC-3D525440C3F1}"/>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61DFE05-2AC7-B96B-56E3-50028F9C298D}"/>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5" name="TextBox 14">
            <a:extLst>
              <a:ext uri="{FF2B5EF4-FFF2-40B4-BE49-F238E27FC236}">
                <a16:creationId xmlns:a16="http://schemas.microsoft.com/office/drawing/2014/main" id="{AD240E44-B1A3-96A8-BE2D-DF16D4E4CB0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1A88BF6-A9E3-1326-CF55-2AE6DB38695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F1547C6-BF94-EA98-BC15-D176E9655A7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F6961478-6B29-9A06-1E63-50519357043A}"/>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E875E4B2-1E8B-E285-BC29-FD274C89602B}"/>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22" name="TextBox 21">
            <a:extLst>
              <a:ext uri="{FF2B5EF4-FFF2-40B4-BE49-F238E27FC236}">
                <a16:creationId xmlns:a16="http://schemas.microsoft.com/office/drawing/2014/main" id="{82B9774C-E8D1-9AC8-5551-7AB3FEE6FF6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0AC79A8-A917-699F-ECD3-6AF7EBB8E69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DE4CF1FA-6E6F-EB2E-99D4-925D864B4C4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a:t>
            </a:r>
            <a:r>
              <a:rPr lang="en-US">
                <a:solidFill>
                  <a:srgbClr val="00B050"/>
                </a:solidFill>
              </a:rPr>
              <a:t>1</a:t>
            </a:r>
            <a:r>
              <a:rPr lang="en-US">
                <a:solidFill>
                  <a:schemeClr val="bg1"/>
                </a:solidFill>
              </a:rPr>
              <a:t>, </a:t>
            </a:r>
            <a:r>
              <a:rPr lang="en-US">
                <a:solidFill>
                  <a:srgbClr val="00B050"/>
                </a:solidFill>
              </a:rPr>
              <a:t>5</a:t>
            </a:r>
            <a:r>
              <a:rPr lang="en-US">
                <a:solidFill>
                  <a:schemeClr val="bg1"/>
                </a:solidFill>
              </a:rPr>
              <a:t>]</a:t>
            </a:r>
          </a:p>
        </p:txBody>
      </p:sp>
      <p:sp>
        <p:nvSpPr>
          <p:cNvPr id="17" name="TextBox 16">
            <a:extLst>
              <a:ext uri="{FF2B5EF4-FFF2-40B4-BE49-F238E27FC236}">
                <a16:creationId xmlns:a16="http://schemas.microsoft.com/office/drawing/2014/main" id="{E1FC7D45-B77C-57A9-93F2-ABFD4E5E775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8F447A38-E35B-D4E3-8F50-2855353CF4B0}"/>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40343269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DDCC3CB-C831-AC49-3F2F-2C6B004A10E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C58F7AC-20ED-50F8-1A7D-34833778656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DBDF6F0E-28AD-3C21-E2B6-C1205A2CFDF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9B2CBD1F-A078-ACA3-9F8D-B7898E3891C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F8074E8-4EDF-6311-AE50-EC150292E4D5}"/>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0402B9F-EE5F-BBCE-DAFE-847395B7963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4EAB322F-CA3F-45BD-DB69-A6E11350CED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ADE7B68-F402-4515-8B27-73017ECF4064}"/>
              </a:ext>
            </a:extLst>
          </p:cNvPr>
          <p:cNvSpPr/>
          <p:nvPr/>
        </p:nvSpPr>
        <p:spPr>
          <a:xfrm>
            <a:off x="199174" y="331472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6D0E651-6F32-6AE6-2A38-5325F1A3EF4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13EE843-23A9-954B-1978-E519B3C6CAC4}"/>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ED1D9666-3967-9B7D-E564-44FC57768167}"/>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E24B1269-AE69-111A-EAC8-5C5B8FB01578}"/>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CF7B7602-7151-5CF3-852E-A8CA821858CA}"/>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C98288D-E171-DA27-54E6-697D58EFD13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1317DE18-36EC-EF7C-1A16-23D2064C542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7A594058-81B0-46C4-D068-46810F58A25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57184870-DDF1-98B6-EA17-60820307223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DCD398FD-BB48-C491-0930-8250042CCD8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C1CD4D7A-2680-0C75-ECF5-55353762070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4E1EE4B3-9C44-C109-09DE-6F168F90127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D3E5FB93-2456-F1DD-BCFD-1D1456A8337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1B9A471-7CA6-1709-19AB-95DFAF2A90A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1, 5]</a:t>
            </a:r>
          </a:p>
        </p:txBody>
      </p:sp>
      <p:sp>
        <p:nvSpPr>
          <p:cNvPr id="17" name="TextBox 16">
            <a:extLst>
              <a:ext uri="{FF2B5EF4-FFF2-40B4-BE49-F238E27FC236}">
                <a16:creationId xmlns:a16="http://schemas.microsoft.com/office/drawing/2014/main" id="{D07CB66A-2784-E1DA-3428-377474C5EFF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52FE2F95-0519-6B0C-7922-4220F797F0E6}"/>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196291220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CD2A255-EF75-3CA1-B480-33CFE76239B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FBF1FD6-E5EE-3502-7D43-9FCF729AC21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0CBA6382-6CCD-FFDA-478B-349C7935D89A}"/>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370A81B7-21FF-8755-9901-AC9DA4951CC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F7D2042-2E93-93A8-CCA1-AC7B2F9F3EA8}"/>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20BC6E49-1FB8-3428-2A28-FF8153FDD86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2BECA103-78C4-5AAC-A281-35401D385FC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9471562-32EF-999A-C954-5418B11CF3EB}"/>
              </a:ext>
            </a:extLst>
          </p:cNvPr>
          <p:cNvSpPr/>
          <p:nvPr/>
        </p:nvSpPr>
        <p:spPr>
          <a:xfrm>
            <a:off x="199174" y="287111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C4DECE5-BCD4-2AD0-B127-0106D4DD6F6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5ED86076-6787-BE95-394E-CC741E3AFFE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386822B0-49F1-34E6-ED41-286679384D49}"/>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49AEB1D9-BF1E-88CB-C6DC-96B1D243444B}"/>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3E9D9EF3-1A86-E926-6C0F-3DEC2107D793}"/>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27A6201F-359F-60B1-DB44-EED5547E3F31}"/>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F670C935-F5EF-2A56-77E4-4A0DCC529BC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7C798414-ABB4-2503-A096-E12284331CD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F1D458A9-8D49-128E-363D-03F264BCD84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25B00746-14A5-DC97-FE4D-30EC4AAE8C1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CDEBC0C7-1C90-F2F6-EF74-23D33467FF2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8A7AE605-8BD0-FA73-7FE2-3BE95891504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FBBB7546-005E-B167-22B9-26700C503BC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7AFAD76-F23A-D240-22BA-D1BDCEBA122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1, 5]</a:t>
            </a:r>
          </a:p>
        </p:txBody>
      </p:sp>
      <p:sp>
        <p:nvSpPr>
          <p:cNvPr id="17" name="TextBox 16">
            <a:extLst>
              <a:ext uri="{FF2B5EF4-FFF2-40B4-BE49-F238E27FC236}">
                <a16:creationId xmlns:a16="http://schemas.microsoft.com/office/drawing/2014/main" id="{F87CD91A-F808-2B39-9D39-F216097EB49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8EFAF074-C60B-683C-F561-70D171C725A0}"/>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4</a:t>
            </a:r>
          </a:p>
        </p:txBody>
      </p:sp>
    </p:spTree>
    <p:extLst>
      <p:ext uri="{BB962C8B-B14F-4D97-AF65-F5344CB8AC3E}">
        <p14:creationId xmlns:p14="http://schemas.microsoft.com/office/powerpoint/2010/main" val="386935051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582CA29-710E-9011-C15E-59CBF13D6DC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384079A-1416-5A78-EC2C-998D32C8A86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55717675-AF39-7FAC-7F70-AABA2A7ABA1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D7C6D744-35C6-BC2D-3C0A-2134B7067F1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F4C7CB9-BA9B-4F69-83FA-B62D90F0D3F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AEB8F72-85C1-6F6E-A4E8-F5F5A42164F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FF9F1ED-AA02-E219-4209-28AA6BF6AFC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6AF3235-0F75-5E72-A157-9591B189A158}"/>
              </a:ext>
            </a:extLst>
          </p:cNvPr>
          <p:cNvSpPr/>
          <p:nvPr/>
        </p:nvSpPr>
        <p:spPr>
          <a:xfrm>
            <a:off x="199174" y="266288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65EF10F-1491-E54D-A50C-1CE453CE7FD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0A5610AC-39C2-0B97-BE38-91BBD7059FAC}"/>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24B59E36-06A7-DB03-BB8B-E2214FEF7B88}"/>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A5C55B7A-F62D-7777-D83B-FE63301D3D53}"/>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93DEDA72-BE4C-4F91-4E28-A987F28C4B67}"/>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6640BC4E-D297-A53C-B051-2F99F4082B6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622BE0D3-11B6-CC78-A042-738849AB57F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0C04DEBC-CF12-1B53-AB23-A13CCE0A55A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23A8FC3-174E-FCD8-393C-7B5FEDEEA22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1F92F511-A582-64DA-B13D-C858A924B62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CF6E767E-CD2B-9AE9-9F2F-D03886F57CB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D6F301A6-32CB-2683-997F-5AE90E59DF3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725C42C-6E9B-E919-4E8E-FD00E1A7AB0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79568280-672B-DF1F-C2F1-55620180F62E}"/>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1, 5]</a:t>
            </a:r>
          </a:p>
        </p:txBody>
      </p:sp>
      <p:sp>
        <p:nvSpPr>
          <p:cNvPr id="17" name="TextBox 16">
            <a:extLst>
              <a:ext uri="{FF2B5EF4-FFF2-40B4-BE49-F238E27FC236}">
                <a16:creationId xmlns:a16="http://schemas.microsoft.com/office/drawing/2014/main" id="{58C3D2E5-A02E-8125-85BF-774B28B95170}"/>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02D73B7-1AAC-9AA8-A552-5E5C1F6DAD3C}"/>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4</a:t>
            </a:r>
          </a:p>
        </p:txBody>
      </p:sp>
    </p:spTree>
    <p:extLst>
      <p:ext uri="{BB962C8B-B14F-4D97-AF65-F5344CB8AC3E}">
        <p14:creationId xmlns:p14="http://schemas.microsoft.com/office/powerpoint/2010/main" val="324547501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848AB3C-857B-431B-B844-D35D60889D1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572DFAE-29D7-94CF-EE1D-6DC0CE07757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FC42F8D-7E98-4A09-9E3D-6D9FBF99C8D1}"/>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3E27D50-446A-C02A-014B-C0BD6A85C1C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D5D5D87-07FA-FB9E-538C-338609DE801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52D1305-499F-92CC-0C9E-A4FC77D8A66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A4F678D-C119-8AF1-93A8-99EC8CB1FDA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285A76F-937A-53E4-1418-0B7D4424D30B}"/>
              </a:ext>
            </a:extLst>
          </p:cNvPr>
          <p:cNvSpPr/>
          <p:nvPr/>
        </p:nvSpPr>
        <p:spPr>
          <a:xfrm>
            <a:off x="199174" y="287689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1554C3D-1711-667F-BF4C-10BE0CAC1E1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1ACCE66C-544E-F0BF-A4A7-80C5633F226E}"/>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E143DBE5-8808-1AEC-E050-7AAFDCBE336F}"/>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D3B7FE79-70FC-7398-2331-C7FB471F1D79}"/>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C4D6B703-CD21-35E5-2177-14DBA77FC909}"/>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973BFCC0-DD21-D995-8C70-EF9A15BB40E9}"/>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988DCE82-A83E-F401-D50E-1E7CE1F875D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A6DF585-4F03-CDFC-DCA2-358F3483EFC0}"/>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8EDFADA0-118D-AF19-908C-D978DB76E1D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988A59E5-5F65-35E4-7EE9-0815AEB0DB4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3561BCE8-937D-8A31-8854-136EBFF41B9C}"/>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DFA98147-60F7-90DB-7BF8-340B1A28851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8ADD52B-B24F-2405-21FA-46E56C3D681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95F0557B-E206-1A26-5066-DABDBF2D42D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1, 5]</a:t>
            </a:r>
          </a:p>
        </p:txBody>
      </p:sp>
      <p:sp>
        <p:nvSpPr>
          <p:cNvPr id="17" name="TextBox 16">
            <a:extLst>
              <a:ext uri="{FF2B5EF4-FFF2-40B4-BE49-F238E27FC236}">
                <a16:creationId xmlns:a16="http://schemas.microsoft.com/office/drawing/2014/main" id="{C18DC81F-BC61-F1FC-077C-E9223C294B9E}"/>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DFD67149-69F7-7A8C-E25F-BC67BF4665E0}"/>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73997071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886479F-8916-F6F5-3682-D8F2ACFC509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48AB8ED-91A4-FE88-CA45-D295F852756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F892B6AD-B0CE-DE5C-A44C-B301EDBE155B}"/>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B4C8DD6D-DAAA-3EFA-4658-137A09172B8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9D0DC47-348D-B64E-53DB-9849AFA74432}"/>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AA12BD3-461A-C948-EC58-0EAEA380A23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B2E49C1-4DA4-6279-952E-477930FD1E7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DBC1ADE-927D-9A88-D85B-DFFB3D83F2A4}"/>
              </a:ext>
            </a:extLst>
          </p:cNvPr>
          <p:cNvSpPr/>
          <p:nvPr/>
        </p:nvSpPr>
        <p:spPr>
          <a:xfrm>
            <a:off x="199174" y="309091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3B7DFCC-D192-E6D0-5900-E73351BA4A0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F96FCFA7-398A-7645-031C-238F27C14EC5}"/>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622072DB-FBE9-038D-892A-8AF0D79C6547}"/>
              </a:ext>
            </a:extLst>
          </p:cNvPr>
          <p:cNvSpPr/>
          <p:nvPr/>
        </p:nvSpPr>
        <p:spPr>
          <a:xfrm>
            <a:off x="766424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2" name="Rectangle 11">
            <a:extLst>
              <a:ext uri="{FF2B5EF4-FFF2-40B4-BE49-F238E27FC236}">
                <a16:creationId xmlns:a16="http://schemas.microsoft.com/office/drawing/2014/main" id="{DC200BAD-2081-381F-091E-47B9E07EC4CF}"/>
              </a:ext>
            </a:extLst>
          </p:cNvPr>
          <p:cNvSpPr/>
          <p:nvPr/>
        </p:nvSpPr>
        <p:spPr>
          <a:xfrm>
            <a:off x="846020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3" name="Rectangle 12">
            <a:extLst>
              <a:ext uri="{FF2B5EF4-FFF2-40B4-BE49-F238E27FC236}">
                <a16:creationId xmlns:a16="http://schemas.microsoft.com/office/drawing/2014/main" id="{E6C02265-D836-CE87-C426-ACAF5882C853}"/>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385A8CE3-26E7-5B7E-26F4-23BE081F3A8D}"/>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E71B91E2-C7B4-8C54-308A-C1701BE54457}"/>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26501B50-E6D8-D7DD-E203-41275DEBE655}"/>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46D50C6A-85B4-FBF8-70FC-9B22400FE6D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9EE11688-88F5-3387-F1ED-ACAC0ACEC76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1B68AB6B-D5E6-3C0B-AF6F-A0A4FD151CB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8D26D54-44D0-B576-5870-66FCF9B3282A}"/>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F50E724-4B98-B44B-8E8E-1E2BA9B91A1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CF65EA8-D9F9-3AA0-7698-21D6844B94C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4</a:t>
            </a:r>
            <a:r>
              <a:rPr lang="en-US">
                <a:solidFill>
                  <a:schemeClr val="bg1"/>
                </a:solidFill>
              </a:rPr>
              <a:t>, </a:t>
            </a:r>
            <a:r>
              <a:rPr lang="en-US">
                <a:solidFill>
                  <a:srgbClr val="00B050"/>
                </a:solidFill>
              </a:rPr>
              <a:t>3</a:t>
            </a:r>
            <a:r>
              <a:rPr lang="en-US">
                <a:solidFill>
                  <a:schemeClr val="bg1"/>
                </a:solidFill>
              </a:rPr>
              <a:t>, 2, 1, 5]</a:t>
            </a:r>
          </a:p>
        </p:txBody>
      </p:sp>
      <p:sp>
        <p:nvSpPr>
          <p:cNvPr id="17" name="TextBox 16">
            <a:extLst>
              <a:ext uri="{FF2B5EF4-FFF2-40B4-BE49-F238E27FC236}">
                <a16:creationId xmlns:a16="http://schemas.microsoft.com/office/drawing/2014/main" id="{62CA0C75-3189-D3D0-6999-C4FD29C44CCB}"/>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3E0F7F3E-CE75-7D64-DB13-EDA6E0174E42}"/>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57901975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extBox 1">
            <a:extLst>
              <a:ext uri="{FF2B5EF4-FFF2-40B4-BE49-F238E27FC236}">
                <a16:creationId xmlns:a16="http://schemas.microsoft.com/office/drawing/2014/main" id="{83A14E14-D2BD-5610-A52A-CD5660DB4D59}"/>
              </a:ext>
            </a:extLst>
          </p:cNvPr>
          <p:cNvSpPr txBox="1"/>
          <p:nvPr/>
        </p:nvSpPr>
        <p:spPr>
          <a:xfrm>
            <a:off x="838200" y="643467"/>
            <a:ext cx="2951205" cy="557106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rgbClr val="FFFFFF"/>
                </a:solidFill>
                <a:latin typeface="+mj-lt"/>
                <a:ea typeface="+mj-ea"/>
                <a:cs typeface="+mj-cs"/>
              </a:rPr>
              <a:t>1. Định Nghĩa</a:t>
            </a:r>
          </a:p>
        </p:txBody>
      </p:sp>
      <p:graphicFrame>
        <p:nvGraphicFramePr>
          <p:cNvPr id="7" name="Diagram 6">
            <a:extLst>
              <a:ext uri="{FF2B5EF4-FFF2-40B4-BE49-F238E27FC236}">
                <a16:creationId xmlns:a16="http://schemas.microsoft.com/office/drawing/2014/main" id="{8DC0A463-ADE1-4007-DD6D-FA4844FE4BAC}"/>
              </a:ext>
            </a:extLst>
          </p:cNvPr>
          <p:cNvGraphicFramePr/>
          <p:nvPr>
            <p:extLst>
              <p:ext uri="{D42A27DB-BD31-4B8C-83A1-F6EECF244321}">
                <p14:modId xmlns:p14="http://schemas.microsoft.com/office/powerpoint/2010/main" val="2576173834"/>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04369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
                                            <p:graphicEl>
                                              <a:dgm id="{6E33B7B3-45E5-40C7-9C36-3A8F79B2A3EF}"/>
                                            </p:graphicEl>
                                          </p:spTgt>
                                        </p:tgtEl>
                                        <p:attrNameLst>
                                          <p:attrName>style.visibility</p:attrName>
                                        </p:attrNameLst>
                                      </p:cBhvr>
                                      <p:to>
                                        <p:strVal val="visible"/>
                                      </p:to>
                                    </p:set>
                                    <p:anim calcmode="lin" valueType="num">
                                      <p:cBhvr additive="base">
                                        <p:cTn id="7" dur="500" fill="hold"/>
                                        <p:tgtEl>
                                          <p:spTgt spid="7">
                                            <p:graphicEl>
                                              <a:dgm id="{6E33B7B3-45E5-40C7-9C36-3A8F79B2A3EF}"/>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graphicEl>
                                              <a:dgm id="{6E33B7B3-45E5-40C7-9C36-3A8F79B2A3EF}"/>
                                            </p:graphic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7">
                                            <p:graphicEl>
                                              <a:dgm id="{461FF048-397A-4112-8AC4-C07AE2877219}"/>
                                            </p:graphicEl>
                                          </p:spTgt>
                                        </p:tgtEl>
                                        <p:attrNameLst>
                                          <p:attrName>style.visibility</p:attrName>
                                        </p:attrNameLst>
                                      </p:cBhvr>
                                      <p:to>
                                        <p:strVal val="visible"/>
                                      </p:to>
                                    </p:set>
                                    <p:anim calcmode="lin" valueType="num">
                                      <p:cBhvr additive="base">
                                        <p:cTn id="13" dur="500" fill="hold"/>
                                        <p:tgtEl>
                                          <p:spTgt spid="7">
                                            <p:graphicEl>
                                              <a:dgm id="{461FF048-397A-4112-8AC4-C07AE2877219}"/>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graphicEl>
                                              <a:dgm id="{461FF048-397A-4112-8AC4-C07AE2877219}"/>
                                            </p:graphicEl>
                                          </p:spTgt>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7">
                                            <p:graphicEl>
                                              <a:dgm id="{09B754BA-2CA4-4864-BE34-D0B2D6533D71}"/>
                                            </p:graphicEl>
                                          </p:spTgt>
                                        </p:tgtEl>
                                        <p:attrNameLst>
                                          <p:attrName>style.visibility</p:attrName>
                                        </p:attrNameLst>
                                      </p:cBhvr>
                                      <p:to>
                                        <p:strVal val="visible"/>
                                      </p:to>
                                    </p:set>
                                    <p:anim calcmode="lin" valueType="num">
                                      <p:cBhvr additive="base">
                                        <p:cTn id="17" dur="500" fill="hold"/>
                                        <p:tgtEl>
                                          <p:spTgt spid="7">
                                            <p:graphicEl>
                                              <a:dgm id="{09B754BA-2CA4-4864-BE34-D0B2D6533D71}"/>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graphicEl>
                                              <a:dgm id="{09B754BA-2CA4-4864-BE34-D0B2D6533D71}"/>
                                            </p:graphic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31D9899-8EE8-58FE-8393-030DE17390E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F844ABC-0DDF-7E88-D04A-5C44B2BC7F2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DEA76B66-DC60-DD23-C5F0-B188E3C9FFA7}"/>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73E16999-B4B9-A0C3-522C-0CDBC67DF04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2E7AF09-064E-65FD-5261-1180E3A4E658}"/>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4E8C601-B337-D782-E86B-723E156E9ED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AC8D206A-1B31-7E2B-D77B-25F68D187FE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751A0A6-1A2C-B2E3-9B8E-5AEB9973620F}"/>
              </a:ext>
            </a:extLst>
          </p:cNvPr>
          <p:cNvSpPr/>
          <p:nvPr/>
        </p:nvSpPr>
        <p:spPr>
          <a:xfrm>
            <a:off x="199174" y="330427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9A2436D-D9FB-0BA5-0692-C910F37011C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105A2786-2C4F-FCA5-47D0-FB478B7EF7FE}"/>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79D7A256-1D30-F346-622A-94A5A034741D}"/>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1" name="Rectangle 10">
            <a:extLst>
              <a:ext uri="{FF2B5EF4-FFF2-40B4-BE49-F238E27FC236}">
                <a16:creationId xmlns:a16="http://schemas.microsoft.com/office/drawing/2014/main" id="{6337BB0B-3134-1B60-4F9A-BAF0AEA3C39C}"/>
              </a:ext>
            </a:extLst>
          </p:cNvPr>
          <p:cNvSpPr/>
          <p:nvPr/>
        </p:nvSpPr>
        <p:spPr>
          <a:xfrm>
            <a:off x="84668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3" name="Rectangle 12">
            <a:extLst>
              <a:ext uri="{FF2B5EF4-FFF2-40B4-BE49-F238E27FC236}">
                <a16:creationId xmlns:a16="http://schemas.microsoft.com/office/drawing/2014/main" id="{1423CAD2-E53F-FB0A-A696-2C91D39719B3}"/>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E10E8BCB-569E-80A1-FA72-D025A3E01E83}"/>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D8AA6009-0CD9-7B0A-72A8-12B62AA8D0E6}"/>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38026C6F-72F0-F617-3AEA-0EE0A054247A}"/>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B7747591-7A6B-B879-4F40-35C9D95B6FC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DF710179-8887-575F-6EE5-E7E33DB88D27}"/>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4B892C6E-5128-E72F-B0FF-343097D9806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B0F6481E-B565-5992-EEFF-A2B7F859792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A913DE6-54D5-9CC1-1C56-3C3C99B2B27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4D1441C-ED6E-A5F5-DB8A-90FBCDA2E29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3</a:t>
            </a:r>
            <a:r>
              <a:rPr lang="en-US">
                <a:solidFill>
                  <a:schemeClr val="bg1"/>
                </a:solidFill>
              </a:rPr>
              <a:t>, </a:t>
            </a:r>
            <a:r>
              <a:rPr lang="en-US">
                <a:solidFill>
                  <a:srgbClr val="00B050"/>
                </a:solidFill>
              </a:rPr>
              <a:t>4</a:t>
            </a:r>
            <a:r>
              <a:rPr lang="en-US">
                <a:solidFill>
                  <a:schemeClr val="bg1"/>
                </a:solidFill>
              </a:rPr>
              <a:t>, 2, 1, 5]</a:t>
            </a:r>
          </a:p>
        </p:txBody>
      </p:sp>
      <p:sp>
        <p:nvSpPr>
          <p:cNvPr id="17" name="TextBox 16">
            <a:extLst>
              <a:ext uri="{FF2B5EF4-FFF2-40B4-BE49-F238E27FC236}">
                <a16:creationId xmlns:a16="http://schemas.microsoft.com/office/drawing/2014/main" id="{D8E1D5D2-02B3-DEF3-8585-70002FDCF530}"/>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1FD0E5E-3D27-17AE-B723-384BF288BAB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57207549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1E092B7-9B7F-BCAD-46CC-308D712A96D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826CA83-3601-FA6C-A099-7C59D4708DB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FFA11EC-BBCE-6C4B-1332-3D540DC8CE6F}"/>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43DED9BB-AFFB-1126-C38A-B4EA4E16B46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D3DB8BE-2FE9-13C8-ECC5-17EA2CB0856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66C4C60-7129-4C91-F2B7-21E0443DEA4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ACB7F00B-071E-A350-AA43-6904E2D70DD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62CB404-BF8E-E12E-44FF-18514B67C079}"/>
              </a:ext>
            </a:extLst>
          </p:cNvPr>
          <p:cNvSpPr/>
          <p:nvPr/>
        </p:nvSpPr>
        <p:spPr>
          <a:xfrm>
            <a:off x="199174" y="330427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68B817A-77A0-9392-0722-5DEF0E7597C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C7D8AD5-074B-FA5F-30E2-A84B2AE2C5E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B99A8FC5-BD8A-BEA1-6540-8110E0BCAB91}"/>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1" name="Rectangle 10">
            <a:extLst>
              <a:ext uri="{FF2B5EF4-FFF2-40B4-BE49-F238E27FC236}">
                <a16:creationId xmlns:a16="http://schemas.microsoft.com/office/drawing/2014/main" id="{F599EE68-0732-C350-FE87-EADE27A30D45}"/>
              </a:ext>
            </a:extLst>
          </p:cNvPr>
          <p:cNvSpPr/>
          <p:nvPr/>
        </p:nvSpPr>
        <p:spPr>
          <a:xfrm>
            <a:off x="84668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3" name="Rectangle 12">
            <a:extLst>
              <a:ext uri="{FF2B5EF4-FFF2-40B4-BE49-F238E27FC236}">
                <a16:creationId xmlns:a16="http://schemas.microsoft.com/office/drawing/2014/main" id="{AAE506CE-ED0E-9682-6037-22A109194165}"/>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3AD5EB3-09D5-1D85-8B16-619458542C6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ABC33126-DD4E-A59C-4B73-98FC6B688C4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F7D3A7B1-DD5A-4346-65C5-FF084BC17D6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5CA97C6-7F67-747A-273B-1A9C5F1C8F5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075D8D63-1A9F-ABD5-DF23-70AB09AA8EC5}"/>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85EDE3F7-F0F6-7A8E-F9BB-3EDAA7995B30}"/>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98C3885A-1EE4-A6AF-62A0-9D02F7F4F44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A5EEF042-955F-E60B-0B8B-6C811BD5ABF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8A7A1818-AECA-25C6-F534-50682A86214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2, 1, 5]</a:t>
            </a:r>
          </a:p>
        </p:txBody>
      </p:sp>
      <p:sp>
        <p:nvSpPr>
          <p:cNvPr id="17" name="TextBox 16">
            <a:extLst>
              <a:ext uri="{FF2B5EF4-FFF2-40B4-BE49-F238E27FC236}">
                <a16:creationId xmlns:a16="http://schemas.microsoft.com/office/drawing/2014/main" id="{CFC59B7D-5552-E8DD-1AFF-5820006F417A}"/>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D1BCAFD4-3FF5-FF12-FBF1-8EC76AF9892A}"/>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9190600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DA01F96-A8C1-6C07-944A-7D5F7AB9EEC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B97766D-1655-5AFF-BD48-7F77082851D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E6018054-5691-A654-0E51-F0FD94BB0A70}"/>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46B409DC-2CB5-F23B-7D54-FD06A2115EC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B4C636BB-0561-A186-B38A-41435400FE11}"/>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FFD3036-94E1-23B5-244A-8C21EE6EA18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9821C17-D4A5-3A26-ECCB-77AFD2791B4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6390E6A-B9B6-B745-3B22-B84AB68E8E3A}"/>
              </a:ext>
            </a:extLst>
          </p:cNvPr>
          <p:cNvSpPr/>
          <p:nvPr/>
        </p:nvSpPr>
        <p:spPr>
          <a:xfrm>
            <a:off x="199174" y="287755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4123222-FC1F-2F71-A90B-C7A8611DF2D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26014E58-065C-4350-BDD5-79056EA3F48F}"/>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FAA19083-8193-CB48-8550-11B8BDBD0039}"/>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1" name="Rectangle 10">
            <a:extLst>
              <a:ext uri="{FF2B5EF4-FFF2-40B4-BE49-F238E27FC236}">
                <a16:creationId xmlns:a16="http://schemas.microsoft.com/office/drawing/2014/main" id="{7D3516F3-5694-E4FA-E1B0-187CA279715C}"/>
              </a:ext>
            </a:extLst>
          </p:cNvPr>
          <p:cNvSpPr/>
          <p:nvPr/>
        </p:nvSpPr>
        <p:spPr>
          <a:xfrm>
            <a:off x="84668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3" name="Rectangle 12">
            <a:extLst>
              <a:ext uri="{FF2B5EF4-FFF2-40B4-BE49-F238E27FC236}">
                <a16:creationId xmlns:a16="http://schemas.microsoft.com/office/drawing/2014/main" id="{84AACEE1-6726-9371-2B81-6397CBA4796D}"/>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F72B0666-A7D4-89E2-FE4D-3305394EFE6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A0FE2B75-2104-F237-1D8E-7FE19BD9162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C9E003CD-843F-B799-B4C8-21784CD6EF0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DC13CBAF-2ABC-A770-CE38-5187BFC3488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1E9375D2-AAC2-7E16-3843-4B29D2F1AEA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58C6C50A-2CE8-D4BC-E461-F43C1EE9521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90FB0E7D-5305-854B-0DC0-CD2CF6AA73C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F1C44780-FB70-0611-69B6-F937D1269D2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F2A28EE-347A-3BAD-463A-C711E074CFE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2, 1, 5]</a:t>
            </a:r>
          </a:p>
        </p:txBody>
      </p:sp>
      <p:sp>
        <p:nvSpPr>
          <p:cNvPr id="17" name="TextBox 16">
            <a:extLst>
              <a:ext uri="{FF2B5EF4-FFF2-40B4-BE49-F238E27FC236}">
                <a16:creationId xmlns:a16="http://schemas.microsoft.com/office/drawing/2014/main" id="{FED52D21-85B6-789B-34B7-F75E743A1DEB}"/>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39A811A8-F8BC-1176-4528-A341CA3CD88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3923699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B6C5CAC-B776-7682-3115-3511A3D548B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F04CA33-104D-3FA0-76E2-70F2DF98223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F1DCF991-3144-43AD-B791-7BF88E418CFB}"/>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228DE25-A276-F58B-FFFC-ACF1387E8E6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E02BF015-58F3-CB08-CC1F-989DF34B7A7B}"/>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CF15890-9485-D909-1C36-74B6D61D668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4193D7B-9F3F-FE6F-1E3B-0BFDF65BC41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E3172B1-5AD1-54C3-3930-C7FABD7EA018}"/>
              </a:ext>
            </a:extLst>
          </p:cNvPr>
          <p:cNvSpPr/>
          <p:nvPr/>
        </p:nvSpPr>
        <p:spPr>
          <a:xfrm>
            <a:off x="199174" y="309091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5236D67-0C6F-8E0D-62C6-1E90D3A864A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7C85773-0092-2EE6-FC4B-3922C1AA1042}"/>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BDF599C-F3A5-E635-FE62-CDFDC97512F8}"/>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1" name="Rectangle 10">
            <a:extLst>
              <a:ext uri="{FF2B5EF4-FFF2-40B4-BE49-F238E27FC236}">
                <a16:creationId xmlns:a16="http://schemas.microsoft.com/office/drawing/2014/main" id="{D71319FF-FB39-0508-D276-1E4D41D5EE06}"/>
              </a:ext>
            </a:extLst>
          </p:cNvPr>
          <p:cNvSpPr/>
          <p:nvPr/>
        </p:nvSpPr>
        <p:spPr>
          <a:xfrm>
            <a:off x="84668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3" name="Rectangle 12">
            <a:extLst>
              <a:ext uri="{FF2B5EF4-FFF2-40B4-BE49-F238E27FC236}">
                <a16:creationId xmlns:a16="http://schemas.microsoft.com/office/drawing/2014/main" id="{7B9307D6-FF1E-6D60-BCEF-4AA927981B85}"/>
              </a:ext>
            </a:extLst>
          </p:cNvPr>
          <p:cNvSpPr/>
          <p:nvPr/>
        </p:nvSpPr>
        <p:spPr>
          <a:xfrm>
            <a:off x="927133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7678E774-118C-0E32-D280-04E76E82929E}"/>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0B597F9D-1CBC-DE0C-6041-A5E40371AE61}"/>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A16F186C-9C8F-D454-F54C-ACC53DCAD017}"/>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1B17CF3A-62F3-D7EF-69CC-3889E0EDCDA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FEE83B4A-5C22-0918-E759-474D64BEA831}"/>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83166822-0D18-9A1D-4755-D9A27286864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97F1F870-8B84-F1DC-A4A0-F9A8BF291BE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419AA56-6345-930B-5BAA-05ABD4AFE2E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EA0FD62F-4664-7A20-DA9A-F4166CC4BE5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00B050"/>
                </a:solidFill>
              </a:rPr>
              <a:t>4</a:t>
            </a:r>
            <a:r>
              <a:rPr lang="en-US">
                <a:solidFill>
                  <a:schemeClr val="bg1"/>
                </a:solidFill>
              </a:rPr>
              <a:t>, </a:t>
            </a:r>
            <a:r>
              <a:rPr lang="en-US">
                <a:solidFill>
                  <a:srgbClr val="00B050"/>
                </a:solidFill>
              </a:rPr>
              <a:t>2</a:t>
            </a:r>
            <a:r>
              <a:rPr lang="en-US">
                <a:solidFill>
                  <a:schemeClr val="bg1"/>
                </a:solidFill>
              </a:rPr>
              <a:t>, 1, 5]</a:t>
            </a:r>
          </a:p>
        </p:txBody>
      </p:sp>
      <p:sp>
        <p:nvSpPr>
          <p:cNvPr id="17" name="TextBox 16">
            <a:extLst>
              <a:ext uri="{FF2B5EF4-FFF2-40B4-BE49-F238E27FC236}">
                <a16:creationId xmlns:a16="http://schemas.microsoft.com/office/drawing/2014/main" id="{BAC405E5-F1DD-A96E-6F06-12C5E63BF9EE}"/>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8D132B7-74E7-03D1-8DF8-7D2EB628059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8526579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D8BB7E7C-31FA-C5FD-456E-6956446100E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0C251AE-27E1-8CDA-B33B-7F393DF6FFA4}"/>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4" name="Rectangle 3">
            <a:extLst>
              <a:ext uri="{FF2B5EF4-FFF2-40B4-BE49-F238E27FC236}">
                <a16:creationId xmlns:a16="http://schemas.microsoft.com/office/drawing/2014/main" id="{6697F6F0-548A-D5F1-32BB-EDE1D3D5C2F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E1A63C7-D3E4-E92A-DE0C-E461B8A49C0F}"/>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6B701A39-A475-995F-32AD-4C903E027D7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96763071-98C5-4290-6BFD-56EE1FE0A1B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CBAE7309-6471-40E0-E7BC-5505F8D16B9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E5DC522E-1449-A1F3-D46D-4A9EAE8DEE3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F4EDDA3-75E8-F484-461D-D588C8030EA2}"/>
              </a:ext>
            </a:extLst>
          </p:cNvPr>
          <p:cNvSpPr/>
          <p:nvPr/>
        </p:nvSpPr>
        <p:spPr>
          <a:xfrm>
            <a:off x="199174" y="331443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6765A82-6DD0-6BD8-5E6F-DB610202F01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BB40A75-C673-8756-1C63-5172C6E9C96B}"/>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4F27855F-B01B-2D99-E059-87A61CE0D41B}"/>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E7E3A8C4-2069-456D-5EA7-FDDA276A3C64}"/>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228C9CED-EAE9-9AF4-3570-F77A7564DF8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FBA4437D-D216-3AC6-2C0C-F4E01A9C3DC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89055F42-42B7-2F4B-D678-874795110357}"/>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EF91E039-4B10-655B-F298-84610B86377D}"/>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10283816-6B66-6DC3-B9FD-D7F9447D69C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11D7737E-A857-7385-01A1-799F27996CAC}"/>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FC84F87E-58C2-777A-FAD3-D46B2B5AECC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6616039-7159-3245-2CB9-8339B0DF71E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B7232CC9-028C-48DF-0172-B733315EAE3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00B050"/>
                </a:solidFill>
              </a:rPr>
              <a:t>2</a:t>
            </a:r>
            <a:r>
              <a:rPr lang="en-US">
                <a:solidFill>
                  <a:schemeClr val="bg1"/>
                </a:solidFill>
              </a:rPr>
              <a:t>, </a:t>
            </a:r>
            <a:r>
              <a:rPr lang="en-US">
                <a:solidFill>
                  <a:srgbClr val="00B050"/>
                </a:solidFill>
              </a:rPr>
              <a:t>4</a:t>
            </a:r>
            <a:r>
              <a:rPr lang="en-US">
                <a:solidFill>
                  <a:schemeClr val="bg1"/>
                </a:solidFill>
              </a:rPr>
              <a:t>, 1, 5]</a:t>
            </a:r>
          </a:p>
        </p:txBody>
      </p:sp>
      <p:sp>
        <p:nvSpPr>
          <p:cNvPr id="17" name="TextBox 16">
            <a:extLst>
              <a:ext uri="{FF2B5EF4-FFF2-40B4-BE49-F238E27FC236}">
                <a16:creationId xmlns:a16="http://schemas.microsoft.com/office/drawing/2014/main" id="{27E1717E-B275-D919-E06A-34FA3E6982E7}"/>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2182CD1-2FA9-F1EB-53A1-C7FC67F9B333}"/>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50109717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CAD6C0B-5455-3621-30C7-B7AD940EEBE5}"/>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00889237-AC96-EA2B-4137-5B11FA62A2B9}"/>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4" name="Rectangle 3">
            <a:extLst>
              <a:ext uri="{FF2B5EF4-FFF2-40B4-BE49-F238E27FC236}">
                <a16:creationId xmlns:a16="http://schemas.microsoft.com/office/drawing/2014/main" id="{DFBF6BAD-29A1-08AA-D61E-9081B411EA4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32B702FF-E4BF-BB9D-F242-6A8DB2D1055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2F3DC426-E0AF-5630-0B4E-88261537FBD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E9F1A30C-690A-3269-EA04-9323D02D59EB}"/>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E3FC9987-EE61-33CF-77E2-2830BDB0904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373A95F-A455-92D6-A78B-0A64FE38110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A3F1387-EE66-AB34-48EE-0DEFBEB622EE}"/>
              </a:ext>
            </a:extLst>
          </p:cNvPr>
          <p:cNvSpPr/>
          <p:nvPr/>
        </p:nvSpPr>
        <p:spPr>
          <a:xfrm>
            <a:off x="199174" y="331443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8786E79-D667-8605-5C26-32AF608E551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733713E-9CD4-F6F9-CF7C-424206A0CF4B}"/>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57C1687B-C490-FDA4-C2C3-8DBF6C1A2ACA}"/>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8E61A868-3562-2C3C-FFA4-3D06E57122F3}"/>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ECF3DF22-0A8F-E542-2CBC-7EDCEDFD69B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E3893E6D-6E3A-E636-CA15-0FDB2046E9F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F0DBD60A-9870-B55D-39DE-891F12FB518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73103203-D6C7-B36D-48EC-71CF94FF823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63EA44BF-19F0-655B-3B22-03874A38EDA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8EB00041-B79E-BE63-465A-D6862DCD7EE8}"/>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3234D343-C30A-56FC-7F3F-72A080733FB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692499EE-0B22-D8E0-7566-A0A3EAAC846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6FDE414-0296-D30F-7651-19C7B9D3ABC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4, 1, 5]</a:t>
            </a:r>
          </a:p>
        </p:txBody>
      </p:sp>
      <p:sp>
        <p:nvSpPr>
          <p:cNvPr id="17" name="TextBox 16">
            <a:extLst>
              <a:ext uri="{FF2B5EF4-FFF2-40B4-BE49-F238E27FC236}">
                <a16:creationId xmlns:a16="http://schemas.microsoft.com/office/drawing/2014/main" id="{D7F2434C-836C-030C-D0B2-B807DD850DC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60A6D13F-D263-DFC5-7B34-16D867A172D3}"/>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7497543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075C1AD-2FD3-043B-20F7-47B89711C55E}"/>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CA9B1CAD-5080-5352-EA8C-9A5726DB3056}"/>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4" name="Rectangle 3">
            <a:extLst>
              <a:ext uri="{FF2B5EF4-FFF2-40B4-BE49-F238E27FC236}">
                <a16:creationId xmlns:a16="http://schemas.microsoft.com/office/drawing/2014/main" id="{776A8C58-CB3E-FB5D-7A53-FB7932DEBA4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16DCB38-9FEC-EF4C-6C7C-BE9586D3924B}"/>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94FB51F-18B1-52D0-FC0D-EBE54B8EFF0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8A7927E-41E1-DFB1-27B0-E7077135A0C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EAD24AB-701B-1CEA-1E19-A370FD6DD83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064CB3E-2BE2-6319-407E-CC584BC2639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5779E5A-6F91-E469-2783-6EFC4637CC77}"/>
              </a:ext>
            </a:extLst>
          </p:cNvPr>
          <p:cNvSpPr/>
          <p:nvPr/>
        </p:nvSpPr>
        <p:spPr>
          <a:xfrm>
            <a:off x="199174" y="287668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347E54B-925D-A7E0-90CB-9EFDEADCBFB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33DBC62-0449-3F6A-C35F-EAA518796748}"/>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0410A572-5900-E869-F158-C225F998663B}"/>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FDFF40FE-887B-D688-BCF0-A5675A452581}"/>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F8097764-EA3B-473F-590E-FF2E4C87E20D}"/>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A6369631-4567-EEFD-C3B7-E9BC813A0D3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63F4000-127F-394E-EAF9-D931D019F4B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4E0A67C9-837F-F06E-A71B-45E134DF4C9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D875B9D3-B1CF-F467-3DE5-67C9B8BE49C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301342F1-FAF4-2A91-E3DB-433BFD5FA43B}"/>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7D42CE2-2A45-F45B-D5F2-DAF41716B5F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19D30C97-FC4E-A5EC-2C5E-50426FBA961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6CBC9756-5A9F-E4E5-DFEF-CB81E62F0C9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4, 1, 5]</a:t>
            </a:r>
          </a:p>
        </p:txBody>
      </p:sp>
      <p:sp>
        <p:nvSpPr>
          <p:cNvPr id="17" name="TextBox 16">
            <a:extLst>
              <a:ext uri="{FF2B5EF4-FFF2-40B4-BE49-F238E27FC236}">
                <a16:creationId xmlns:a16="http://schemas.microsoft.com/office/drawing/2014/main" id="{13BBA5EA-B732-BA96-FA4D-67C47C96720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EAC2075-B6C9-31B5-2370-A39AC35D20A8}"/>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70233973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6F11004-ADAB-0B5A-BD35-4C615291618A}"/>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D5D46E80-8EBA-BC68-C4DF-A348823A406D}"/>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4" name="Rectangle 3">
            <a:extLst>
              <a:ext uri="{FF2B5EF4-FFF2-40B4-BE49-F238E27FC236}">
                <a16:creationId xmlns:a16="http://schemas.microsoft.com/office/drawing/2014/main" id="{A79E5B0A-5745-9C54-5430-FCF2F46E65A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290D87F-C538-8D92-43D5-AEE87516F84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6CC87F71-B825-0DFE-701B-073E437694C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7234EFE-71CE-6BBE-614D-B3652A135C4B}"/>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D7BD865F-20AD-8075-D4A6-31785AEAB10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A4E9F74-0126-556F-B598-AA3DC811FBE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98A3DAB-31EA-F6FF-3B3D-0308D4EFF668}"/>
              </a:ext>
            </a:extLst>
          </p:cNvPr>
          <p:cNvSpPr/>
          <p:nvPr/>
        </p:nvSpPr>
        <p:spPr>
          <a:xfrm>
            <a:off x="199174" y="309069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6D19E7B-F380-A2E0-6221-8C0B4756CB1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0A1ADB60-1D13-F140-72A4-D6812B22CDDE}"/>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54FD713D-EAB0-B153-0BE5-F1D105C11B5D}"/>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FF541BD6-AAEA-3512-9BE1-43A8B21FDEDB}"/>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777A228D-25E9-A9CB-7943-ADF5C3BBE25B}"/>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5" name="TextBox 14">
            <a:extLst>
              <a:ext uri="{FF2B5EF4-FFF2-40B4-BE49-F238E27FC236}">
                <a16:creationId xmlns:a16="http://schemas.microsoft.com/office/drawing/2014/main" id="{41FCC1BB-ED30-70B8-7364-6C437F1ED39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3E4A92F8-760B-66B9-AC29-3423BA4D112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9A12C8D-310E-B98A-41DC-C9CFDD4F1345}"/>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B4BF5911-EFB8-A645-F0E4-D5498A7EAF46}"/>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F2337EC1-6701-CA7B-C148-DE973245DF4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497BB02A-36FD-AD86-344B-4DD7D312B32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99EB6C4-8AD6-ABCF-4FFD-80596AB23F0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179A821-5EAB-40FE-F23A-E86EA00643E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rgbClr val="00B050"/>
                </a:solidFill>
              </a:rPr>
              <a:t>4</a:t>
            </a:r>
            <a:r>
              <a:rPr lang="en-US">
                <a:solidFill>
                  <a:schemeClr val="bg1"/>
                </a:solidFill>
              </a:rPr>
              <a:t>, </a:t>
            </a:r>
            <a:r>
              <a:rPr lang="en-US">
                <a:solidFill>
                  <a:srgbClr val="00B050"/>
                </a:solidFill>
              </a:rPr>
              <a:t>1</a:t>
            </a:r>
            <a:r>
              <a:rPr lang="en-US">
                <a:solidFill>
                  <a:schemeClr val="bg1"/>
                </a:solidFill>
              </a:rPr>
              <a:t>, 5]</a:t>
            </a:r>
          </a:p>
        </p:txBody>
      </p:sp>
      <p:sp>
        <p:nvSpPr>
          <p:cNvPr id="17" name="TextBox 16">
            <a:extLst>
              <a:ext uri="{FF2B5EF4-FFF2-40B4-BE49-F238E27FC236}">
                <a16:creationId xmlns:a16="http://schemas.microsoft.com/office/drawing/2014/main" id="{5C00680B-FD72-8C27-193F-EDE2E9650F8C}"/>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39D3E1EE-CC4F-5C68-2773-79182ACA7B72}"/>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3079678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B23E1AE-F025-532B-2BF8-529355D66E7B}"/>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27273B14-B3F6-24D9-8B97-3E41B7A2B048}"/>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4" name="Rectangle 3">
            <a:extLst>
              <a:ext uri="{FF2B5EF4-FFF2-40B4-BE49-F238E27FC236}">
                <a16:creationId xmlns:a16="http://schemas.microsoft.com/office/drawing/2014/main" id="{397374EC-8457-7E56-D621-D6898AE9B74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65EFEE35-2F7F-B996-5230-85AFE7A74FB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C93680D-9AB1-7468-8EFE-6BBEA3F328D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CBCF1DF-27DA-6003-096A-8122F53D0D0F}"/>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2FA59C4-B3A7-E5FC-9334-9E47E4F41CE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523F3969-4B2A-7E21-186A-E9EEA6D3AEB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F1A3B3E-9A6C-0454-ACC4-FCA9331C4BEB}"/>
              </a:ext>
            </a:extLst>
          </p:cNvPr>
          <p:cNvSpPr/>
          <p:nvPr/>
        </p:nvSpPr>
        <p:spPr>
          <a:xfrm>
            <a:off x="199174" y="331443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6B14851-CA45-DE29-1EFA-F59FDD17310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C1DCABE1-B2CE-5011-90A8-79FD020777E9}"/>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3FA5CCC-528C-0E9E-BCB6-8F193AFB9864}"/>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393FCF2C-7C61-769F-654A-CF14F48F3BC3}"/>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3C0C143-2183-3933-AB5D-41A7F6D646A0}"/>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5" name="TextBox 14">
            <a:extLst>
              <a:ext uri="{FF2B5EF4-FFF2-40B4-BE49-F238E27FC236}">
                <a16:creationId xmlns:a16="http://schemas.microsoft.com/office/drawing/2014/main" id="{5C0D51D2-3B02-A08D-4BDE-0C76740CE09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6161FAA-4112-5933-A8F9-2F738FF6B220}"/>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342620B1-28AC-A7F6-C2C6-7E9CC1DD9D41}"/>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BDD62F25-6D01-0D2C-4EA9-4AEDFD2A81BD}"/>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F8F9378C-6D5A-49A0-092A-0B44C121D03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5025AE94-0D99-6484-28D9-C368F12F0070}"/>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037A27D-69DC-A763-87D2-C920181662C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818D879-8A0B-792B-299F-462EC0F4E10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rgbClr val="00B050"/>
                </a:solidFill>
              </a:rPr>
              <a:t>1</a:t>
            </a:r>
            <a:r>
              <a:rPr lang="en-US">
                <a:solidFill>
                  <a:schemeClr val="bg1"/>
                </a:solidFill>
              </a:rPr>
              <a:t>, </a:t>
            </a:r>
            <a:r>
              <a:rPr lang="en-US">
                <a:solidFill>
                  <a:srgbClr val="00B050"/>
                </a:solidFill>
              </a:rPr>
              <a:t>4</a:t>
            </a:r>
            <a:r>
              <a:rPr lang="en-US">
                <a:solidFill>
                  <a:schemeClr val="bg1"/>
                </a:solidFill>
              </a:rPr>
              <a:t>, 5]</a:t>
            </a:r>
          </a:p>
        </p:txBody>
      </p:sp>
      <p:sp>
        <p:nvSpPr>
          <p:cNvPr id="17" name="TextBox 16">
            <a:extLst>
              <a:ext uri="{FF2B5EF4-FFF2-40B4-BE49-F238E27FC236}">
                <a16:creationId xmlns:a16="http://schemas.microsoft.com/office/drawing/2014/main" id="{3492EDD7-C5F9-F258-4CE2-B05F7A67CE2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9D02FBC6-B02C-5B82-2D2A-B2541242E11A}"/>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40561145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388FAB6-0EA6-5E01-9BE9-20041BEF160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D743F388-A8C9-7EA0-57C3-16AF57358009}"/>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8B6D9663-F7BC-77CC-F71F-15C01F96000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1EC8D1B1-5E28-B3D9-DDB8-8C92B9FEFF14}"/>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09049C99-4491-2749-9E4E-7D633426105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F7F4C90-ADE9-6D95-0325-CE9F514F9D51}"/>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3766693E-2830-02CC-7696-BA007DEB1A2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6D27055-8A32-21BB-6B6F-D39A2EB3AC9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777D9C9-FCED-284A-493A-207CA88082B8}"/>
              </a:ext>
            </a:extLst>
          </p:cNvPr>
          <p:cNvSpPr/>
          <p:nvPr/>
        </p:nvSpPr>
        <p:spPr>
          <a:xfrm>
            <a:off x="199174" y="331443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52E6CA7-156A-C12A-852D-03E327EC431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BEAB56B-C21B-A506-DC63-97CF4BE416C0}"/>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E1DFFA3-CC73-6E6E-334E-8EDD93FD79A1}"/>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C40949E6-2C2D-FF34-E6A1-AE6AC8F0FEF9}"/>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618C2752-82CF-E0D7-E396-085030DF597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D51FC865-9D6C-73CF-5C17-FE0CB9AE172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B3D4DC43-A010-DA5B-4B39-01322B3019B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894137E-67E1-4A41-8164-F2E3DA3EF31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4F26690C-B53A-16F7-E003-C14AEA1F886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2C2A406E-F618-67C0-8734-8A289BBFEA6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8018FE37-6857-40B1-529C-74C5ED3A130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0DD38A1-7DBC-9B9E-68D1-46D7CC3A472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88986A0-EC9B-FF26-F584-B5E87FF05F0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9039F7F7-D890-864D-E145-7396ADC5625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9D5CAFB6-8A52-A93D-6937-0D17AA3D644C}"/>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11714743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F37A606-A1E8-11AA-80ED-A165DF1E5349}"/>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4800" b="1" kern="1200">
                <a:solidFill>
                  <a:schemeClr val="tx1"/>
                </a:solidFill>
                <a:latin typeface="+mj-lt"/>
                <a:ea typeface="+mj-ea"/>
                <a:cs typeface="+mj-cs"/>
              </a:rPr>
              <a:t>1.1 Định Nghĩa Thuật toán sắp xếp nổi bọt (Bubble Sort)</a:t>
            </a:r>
          </a:p>
        </p:txBody>
      </p:sp>
      <p:sp>
        <p:nvSpPr>
          <p:cNvPr id="4" name="TextBox 3">
            <a:extLst>
              <a:ext uri="{FF2B5EF4-FFF2-40B4-BE49-F238E27FC236}">
                <a16:creationId xmlns:a16="http://schemas.microsoft.com/office/drawing/2014/main" id="{CB356301-C097-16DE-4936-8F52F15CA1BD}"/>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en-US" sz="2800" b="1">
                <a:solidFill>
                  <a:schemeClr val="accent2">
                    <a:lumMod val="40000"/>
                    <a:lumOff val="60000"/>
                  </a:schemeClr>
                </a:solidFill>
              </a:rPr>
              <a:t>Bubble Sort</a:t>
            </a:r>
            <a:r>
              <a:rPr lang="en-US" sz="2800">
                <a:solidFill>
                  <a:schemeClr val="accent2">
                    <a:lumMod val="40000"/>
                    <a:lumOff val="60000"/>
                  </a:schemeClr>
                </a:solidFill>
              </a:rPr>
              <a:t>: Là thuật toán sắp xếp bằng cách lặp qua mảng nhiều lần và hoán đổi các phần tử nếu chúng không theo thứ tự mong muốn, phần tử lớn sẽ "nổi" lên trên sau mỗi lần vòng lặp ngoài.</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26154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E9A3321-18B1-FEAA-8B6F-1327D536E894}"/>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12F85F3-D48E-A147-E1D7-F1F4B9A6B37C}"/>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BA63D2C8-E035-F996-AE5C-282581BF460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D3B9C6C-DD3D-14BB-CBDF-B8D0A444E79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E8AC12A5-EB4D-845A-63F9-8D70F180D9E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5BE28BF-7D10-6BA4-E283-7808E78A4244}"/>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005CF85-A0B7-9A6B-2E96-602A2B8EE6B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85123ED-1C5F-BEF6-CDE0-5AB5BEC7DF9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5330D59-861D-E20E-6A05-2108471E10DB}"/>
              </a:ext>
            </a:extLst>
          </p:cNvPr>
          <p:cNvSpPr/>
          <p:nvPr/>
        </p:nvSpPr>
        <p:spPr>
          <a:xfrm>
            <a:off x="199174" y="287668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858E1C4-97D1-709D-089B-32979ABEB2E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6850EDC-B3CB-9B68-9CB4-314DC079427B}"/>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2FA2E225-09B8-2BBD-510C-0A613867F768}"/>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9FFF5544-4895-D0A8-217B-1C9705B1E59D}"/>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BE522A37-87DF-91F0-7192-D3D2C8E4A117}"/>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B4E19961-8CE9-1AC8-11C8-16AE35D2C79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5ACB717D-27A7-6FC9-FFCC-C0F4C3A8447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0914E54-D49F-3429-12CD-AF6E2829C16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06BD50C0-6B5D-E478-B971-A2C6D8E42E5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110823E2-9BD0-C0F9-F3C4-F5AEDDAF181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0F1BCEFF-9898-3FCF-C213-B06D3EA342D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EBC4EEBE-9147-DE3B-1851-8F6C9C5BA22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846570DE-B8BF-0485-57CC-926F36F61A3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F7AD8ED8-06E2-4542-D3F4-295688B32BB7}"/>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232B1C0C-6453-0B01-6E76-EA9139E86E0C}"/>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34117624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9D58B3C-367A-E815-2177-FB163FFEE83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A10F2484-C028-E3BA-88A0-B2273118193D}"/>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76740D93-026A-F1FC-E707-4CDA9A502CB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D534BC83-E2DA-460D-F9F2-CCD2D82E4B8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592BBD2-FE16-1018-A7FB-EF5762DAE27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2551BA5-1C47-7896-5227-2B184B4BEF46}"/>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32B7FE2-ED0B-A225-2181-60E2AF010B66}"/>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497C439-8DC7-2C7A-391F-2F266CA53F4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64AE675-5182-E19E-7465-437A7DE7E61E}"/>
              </a:ext>
            </a:extLst>
          </p:cNvPr>
          <p:cNvSpPr/>
          <p:nvPr/>
        </p:nvSpPr>
        <p:spPr>
          <a:xfrm>
            <a:off x="199174" y="266266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FF86AE0-8DF4-73E8-5E44-F64C6E65B05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12454C1-566F-09AA-59CE-15FCF8AD7EB0}"/>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44AB070A-1B57-4A74-C18D-0497F18F8B75}"/>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7537D502-D150-0418-38D8-6B700FD2AA97}"/>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1126356-FEFE-00CF-D3BA-1F7C54080D9D}"/>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56CDBC52-A84B-886A-2004-A32F6B3C320E}"/>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B4CD46C2-6B3E-CD2A-4080-501116A4237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3132E511-DE71-67B1-B418-31F309A3F0E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BD9904C1-DDA0-4526-5981-2CB64C2ACB5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B61B97CB-FAEC-C869-1A03-64491F98FFA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21F23E1-6BCF-88DE-1F55-D4F805474B2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C04A1BB2-4744-F30B-2519-C9D3A17BC54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0234A61F-2F85-FDA0-8CCD-7724F251CAE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8B4E5745-741E-2119-7C1B-6D601348991A}"/>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4858C36A-9876-1BEA-7B31-9C2B7607427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29947227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85BFDD2-AD9B-7061-84A6-AEFC1BCBE3FC}"/>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A0983615-6443-9E77-D1B5-B786E996D957}"/>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E12D8A6E-70D0-F37E-2595-2530D35DF0F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C442A19E-3949-8874-7391-9F4BE1C51D5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3630AC28-4744-1F02-800D-AEC58D3FB73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2F6B9FD-B82B-E37F-2D55-431834B97325}"/>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DC8D20D-80B6-4767-0C9E-5B987F62FC2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A3A5573-A2E1-B77E-F05B-F6E8C35E479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7498E3E8-0723-C401-C9D1-37A2E74F9393}"/>
              </a:ext>
            </a:extLst>
          </p:cNvPr>
          <p:cNvSpPr/>
          <p:nvPr/>
        </p:nvSpPr>
        <p:spPr>
          <a:xfrm>
            <a:off x="199174" y="28669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2671B8B-797E-F7E1-CCC5-EF04E79E9E2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693CCBD9-4AAC-5DE4-A7EF-5FB91F6148B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73C861D8-32BD-8DC1-4F2E-9940B6B16328}"/>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B9F08A24-8666-9B19-B1CA-7705FB92D983}"/>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565CAF08-C585-F239-B2F0-414B897A3529}"/>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91BD2E07-FB96-E239-3622-F13C24DFF6B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F8FB8CD0-69D7-1E46-0E5B-139A605FDD8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9C1CBB4-B973-5C97-2F5D-3F7042C88CA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01656966-B5C0-4676-672F-463A19194DC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F7D133E0-DB13-5C37-4A2E-6C8F61F1C05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479DD863-F68B-2771-633D-29CDB311E70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0522B5F-D9A7-BC31-9339-0478B21E255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6A653DB9-DEB2-0799-4712-B24BB308799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953976AF-98E8-2249-583D-79DB68582538}"/>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E275E264-2704-A02D-5223-9D53ECF78D7B}"/>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647361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5242BF7-EF7C-8D94-6808-9432CE6E4D0E}"/>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14DC3CE9-5BDF-F1DA-D21D-8419845975C4}"/>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079AD109-6976-F904-7643-502A8BE34F2C}"/>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FBD0A25B-C91C-A099-D68E-7AF2A0C21FCE}"/>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09B5CF2A-1BBF-A35B-D186-2183289ED6D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2D6391F-9F77-051B-27FF-68C9A5E4C985}"/>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BE494C9-8E74-7C28-6E4C-11F78C62F02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6183D5A-5A93-8C99-4C7C-84757B6AD88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CD79017-16C9-F5D0-33C4-52B861913E20}"/>
              </a:ext>
            </a:extLst>
          </p:cNvPr>
          <p:cNvSpPr/>
          <p:nvPr/>
        </p:nvSpPr>
        <p:spPr>
          <a:xfrm>
            <a:off x="199174" y="309069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4CFB1F9-5FC0-2C1C-1028-6233E026015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00F76BE-DA1C-8EAA-AD2C-AC4280854EF1}"/>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F1B68B16-0A52-7C06-9D06-E0E1804716F4}"/>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3" name="Rectangle 12">
            <a:extLst>
              <a:ext uri="{FF2B5EF4-FFF2-40B4-BE49-F238E27FC236}">
                <a16:creationId xmlns:a16="http://schemas.microsoft.com/office/drawing/2014/main" id="{0360E3F2-3143-9A25-0B27-528566C49988}"/>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4A1DEF5B-FB02-2133-1E9F-4B412A35255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ADDCE3BB-0EFA-1C8E-C4D6-8756F5392ACE}"/>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D8FD9E87-11F0-E5ED-01A3-91F984842298}"/>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451D0759-DB70-263C-27C1-37C1D1B2436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5F3B377F-B2E9-00E1-3ADB-48720A77261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CFE6602D-DC55-E4C5-C6AC-BD2ACFDD1B9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A6C96DF-CAEF-1DB7-7E7F-412BACC63A7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54A3EA4-56C4-06F1-1659-8DEBB895A8F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CBCE34EB-35AC-9FF9-655E-0C43EF08D75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3</a:t>
            </a:r>
            <a:r>
              <a:rPr lang="en-US">
                <a:solidFill>
                  <a:schemeClr val="bg1"/>
                </a:solidFill>
              </a:rPr>
              <a:t>, </a:t>
            </a:r>
            <a:r>
              <a:rPr lang="en-US">
                <a:solidFill>
                  <a:srgbClr val="00B050"/>
                </a:solidFill>
              </a:rPr>
              <a:t>2</a:t>
            </a:r>
            <a:r>
              <a:rPr lang="en-US">
                <a:solidFill>
                  <a:schemeClr val="bg1"/>
                </a:solidFill>
              </a:rPr>
              <a:t>,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3FE88CF7-EB65-FCC0-204D-00DA1180ED0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657C73CE-C928-9DEF-01FA-84BC543E3833}"/>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4770821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E1578FB-BD6C-C9B3-340F-27E8CD313FD0}"/>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AB61E47-6F77-301C-A593-E6711EF33A4B}"/>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8F5E07F6-99E6-1E8F-D469-33A13BB2B53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2EEF7174-5E48-F264-A0EE-F25116CDB25E}"/>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EAF3C06-73A9-D9FA-487E-7B541584938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40BE19F-7389-1D9C-E578-0CCFB9C3A75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F75BA70E-2163-0321-3674-43D654191ED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F32E8A5-53D3-FB53-5AC0-E54B6201131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CC676F2-B2A3-0542-FDEE-BCBD93E6D02B}"/>
              </a:ext>
            </a:extLst>
          </p:cNvPr>
          <p:cNvSpPr/>
          <p:nvPr/>
        </p:nvSpPr>
        <p:spPr>
          <a:xfrm>
            <a:off x="199174" y="331442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F6EB067-A8EC-AB46-70A7-0ECD271D7FD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F59B80D2-7684-E9AF-1F61-4A9181CB8636}"/>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E4D4C584-9D6E-B58F-60A9-1781B92F3FDC}"/>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E40EDD53-E0DB-40CE-540B-6A17CC455D16}"/>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4" name="Rectangle 13">
            <a:extLst>
              <a:ext uri="{FF2B5EF4-FFF2-40B4-BE49-F238E27FC236}">
                <a16:creationId xmlns:a16="http://schemas.microsoft.com/office/drawing/2014/main" id="{878D6292-2AED-CC1C-BC83-6C58D11BAE23}"/>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E9EDB49A-2762-A674-6AAF-A8080A446F57}"/>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03378ABD-FAAA-D83E-22A1-CABC0497C8CD}"/>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B3AB5931-52EC-36E8-F912-B46F43B956D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879A536E-CB8C-5A53-F071-BCA16AFABF3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71ACDEDE-D19D-66FE-EC4A-DFBF8A522D9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CC4BEF78-DE2D-8C67-63CC-45231D80DF1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74F1E26-07DD-2803-DEEB-38F56B498AA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A1BF380-4E16-C9CA-C859-1421E30E4C1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2</a:t>
            </a:r>
            <a:r>
              <a:rPr lang="en-US">
                <a:solidFill>
                  <a:schemeClr val="bg1"/>
                </a:solidFill>
              </a:rPr>
              <a:t>, </a:t>
            </a:r>
            <a:r>
              <a:rPr lang="en-US">
                <a:solidFill>
                  <a:srgbClr val="00B050"/>
                </a:solidFill>
              </a:rPr>
              <a:t>3</a:t>
            </a:r>
            <a:r>
              <a:rPr lang="en-US">
                <a:solidFill>
                  <a:schemeClr val="bg1"/>
                </a:solidFill>
              </a:rPr>
              <a:t>,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0BBAFDB0-4CA2-CFB1-D9EF-51E02A53177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E5CC215A-CF4A-02DE-4EC3-C381853A5751}"/>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87302563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CA05F71-42F3-EF8B-8426-B6861B037F15}"/>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463B0DA-986A-6279-A4A2-819800CCFF9C}"/>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1360C44C-ED84-AEC8-5A9E-32728211776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1DDA83CE-A0F2-18F2-EE2C-F8AB44293EE1}"/>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79F0603D-71F4-EA58-FC54-B5764A136AB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A66DAB6-0009-8E92-1402-BC80589DF57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3DA704EF-C6D9-BE0B-F1EA-E8ED2050863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3B0F069-E946-D6D9-A89C-500C7C04407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5ECF50B-FB0F-3B7D-44DC-0A44B4F4FEE8}"/>
              </a:ext>
            </a:extLst>
          </p:cNvPr>
          <p:cNvSpPr/>
          <p:nvPr/>
        </p:nvSpPr>
        <p:spPr>
          <a:xfrm>
            <a:off x="199174" y="331442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9CFCD07-28BA-B179-1A09-1502B6DFA78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7D085F6C-3C3A-AC3D-F59F-78A1C755473D}"/>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25485275-1C2F-2ACC-7D93-3CD5347427BF}"/>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73224A2A-ADA5-742B-73FF-D4984512D1D4}"/>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4" name="Rectangle 13">
            <a:extLst>
              <a:ext uri="{FF2B5EF4-FFF2-40B4-BE49-F238E27FC236}">
                <a16:creationId xmlns:a16="http://schemas.microsoft.com/office/drawing/2014/main" id="{5302DAAE-B003-4798-9E22-F34320023917}"/>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8F6433C1-AE5F-CA73-04AD-047F2723812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4EBE1CA-55C7-F1FC-A178-3FF549C94D1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F20FFC3-A537-FB6A-320E-5F348C38308B}"/>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61E7D40C-ED07-A12C-4D47-61860D8DDED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42369143-627F-8093-AD59-30BBDAB6C4D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E0BE0742-3489-B37C-E4D1-84A8B292DBD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64C59E4C-6C04-F6BC-9A07-C3EC9E581D8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A4C3B33-D331-D6E4-1CFF-B56F9FEC320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35F95447-E3B1-1514-95D4-CD2CEF54508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E3856786-F1CF-4D36-EA4E-949C1FE0CD0A}"/>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8080079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176BB71-B2A9-0E7D-547D-C7B93767303B}"/>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2EE672B-E09A-FFD3-B70B-EE693A392770}"/>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7F1803E2-3651-3752-C761-FCC92D83C87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AACE50A2-9ABA-7A1C-EA13-730F470C783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D196C034-5792-4DC7-5845-6C32EA418C6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EBE0980A-62D5-8416-BAA2-2B8562C1597C}"/>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082F773-11BD-EAC1-FF8E-F4E9215E2A9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7FB723AF-4D5F-30C1-A7C9-BD91A909222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3233DAA4-1A95-775E-6DB4-CD1F95D01AD1}"/>
              </a:ext>
            </a:extLst>
          </p:cNvPr>
          <p:cNvSpPr/>
          <p:nvPr/>
        </p:nvSpPr>
        <p:spPr>
          <a:xfrm>
            <a:off x="199174" y="287668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F214641-501B-0EA1-CC5E-8570B6C12C7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20BC52E0-88A6-66CF-94A4-5FD1A062F3C1}"/>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84509798-83DA-F632-FDC2-8031035405A2}"/>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8CF9FE92-C560-CA00-B470-961F02335DC5}"/>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4" name="Rectangle 13">
            <a:extLst>
              <a:ext uri="{FF2B5EF4-FFF2-40B4-BE49-F238E27FC236}">
                <a16:creationId xmlns:a16="http://schemas.microsoft.com/office/drawing/2014/main" id="{C72019C6-D7C4-7B23-F144-26E35B56FED1}"/>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4327DA10-70AE-EE16-C9F9-8F764B03A4D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258F6875-17D7-81D4-7170-E5343B7D665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9FC65BF-2545-C53E-C9BC-646CB91CCB4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02E3D88A-A184-A798-CF12-38130380988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950D5D6A-7DDE-4E74-3579-323501DB3AC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C246EC35-C158-BDE1-B270-9F8C772712F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F16E548-50E4-7E5D-2849-3C4F5592CD5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7FB921F-13C6-1658-76FA-1510BFDA280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78CB83EA-69B3-6F9B-E647-649F890DFD7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1F70F7B9-DFF3-EB38-3FF2-7956484691F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4945553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E4D6417-69CE-43AC-A886-484569EC4474}"/>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1473D9EF-D125-9DCF-114A-C28F4F89D2E9}"/>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4" name="Rectangle 3">
            <a:extLst>
              <a:ext uri="{FF2B5EF4-FFF2-40B4-BE49-F238E27FC236}">
                <a16:creationId xmlns:a16="http://schemas.microsoft.com/office/drawing/2014/main" id="{AB1CFA69-45B5-3865-3105-4CEC82AFA09C}"/>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264E39F5-A612-E2E9-8BAC-7A1C2383A786}"/>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E88CD891-3238-A37B-E9E0-210B4DD26D8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DE1FB9E4-9157-BE7A-C767-00D49729294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F767632-B51D-3391-3CC2-8ACD0BD524B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C35868F-D342-F381-BD14-3BD285DCA64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43C34C1-803C-64FC-D231-8771C48AD225}"/>
              </a:ext>
            </a:extLst>
          </p:cNvPr>
          <p:cNvSpPr/>
          <p:nvPr/>
        </p:nvSpPr>
        <p:spPr>
          <a:xfrm>
            <a:off x="199174" y="309069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0AEA6E0-88FB-AEC5-5BF3-B99A95C18EA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062D995-2EEC-7A1D-D5E1-38FE0023DCDD}"/>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E85CBDE-0D8C-11F6-A2CF-337A102983B5}"/>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1AC36C3E-825B-DCCA-C022-688326035D93}"/>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4" name="Rectangle 13">
            <a:extLst>
              <a:ext uri="{FF2B5EF4-FFF2-40B4-BE49-F238E27FC236}">
                <a16:creationId xmlns:a16="http://schemas.microsoft.com/office/drawing/2014/main" id="{E73BF4A5-325C-F2F4-3584-27484F125A3E}"/>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10E0ABBD-87D7-FCC1-3326-2194AA0DEEB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A7B5E24C-6DB7-D52C-41B1-688757BEBF96}"/>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BA2813B1-C944-7C55-0010-C30C1B8A7D25}"/>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AEDE75C9-E4FF-F949-5247-07C0F9604FF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BA0893A8-D4A3-A4B6-5C3B-49C912842A8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A0DEB88-6F77-BA38-065C-F247943629FA}"/>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A34BCFC-1E75-22F3-3AC8-605960E0CE2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4654C2DA-40F9-6DF5-BD1A-0ED76B3E5CD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00B050"/>
                </a:solidFill>
              </a:rPr>
              <a:t>3</a:t>
            </a:r>
            <a:r>
              <a:rPr lang="en-US">
                <a:solidFill>
                  <a:schemeClr val="bg1"/>
                </a:solidFill>
              </a:rPr>
              <a:t>, </a:t>
            </a:r>
            <a:r>
              <a:rPr lang="en-US">
                <a:solidFill>
                  <a:srgbClr val="00B050"/>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C1260D56-6E5E-1A29-50C8-2A6F98E1047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4657A9B8-6950-8EA2-F6E6-3F4DAC731E4E}"/>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4232893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6001D61-6D57-E78E-7DFB-1CA46E24453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3963586-EC64-7AFA-41CF-9854A30048C1}"/>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4" name="Rectangle 3">
            <a:extLst>
              <a:ext uri="{FF2B5EF4-FFF2-40B4-BE49-F238E27FC236}">
                <a16:creationId xmlns:a16="http://schemas.microsoft.com/office/drawing/2014/main" id="{6E6D5C43-6EF1-C204-FFE9-0483FB6D45F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7519C7E6-CA70-B881-86C7-A8EB205ACA7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F0F40301-2893-19E3-057F-EC5F75FA4C8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620C97A-54C5-C0D2-A585-B1F5168C7973}"/>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10870D6-6272-84D2-21CE-342D5841BC2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E973D2E-F27B-343D-27FA-6A64DC085AE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F75C3D9-9FDE-BA44-BF10-79EDD7ECBABD}"/>
              </a:ext>
            </a:extLst>
          </p:cNvPr>
          <p:cNvSpPr/>
          <p:nvPr/>
        </p:nvSpPr>
        <p:spPr>
          <a:xfrm>
            <a:off x="199174" y="330470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7649CA0-F129-5377-3783-D816D1F57BE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87EB118-4CA2-618A-9378-D4A23088CE69}"/>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604092CB-010C-4125-4D2D-9572C5C85A59}"/>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FBCC535A-5E27-93CC-9C88-7E1C1E6160B5}"/>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Rectangle 13">
            <a:extLst>
              <a:ext uri="{FF2B5EF4-FFF2-40B4-BE49-F238E27FC236}">
                <a16:creationId xmlns:a16="http://schemas.microsoft.com/office/drawing/2014/main" id="{9B0F957F-6D17-363C-A8C5-2B6F146D557E}"/>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78A17205-E30D-996F-398B-0DFD1E146AF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5A6A481-75C7-DCBE-E6D5-592EE1A32FB4}"/>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ECA0E472-2C24-19AB-031E-688A5050941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F5FCAC7D-F201-E9D4-A90A-93D30FB4846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A5FF483F-4121-6A80-50F1-83669B3BC1A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DC230C04-182C-703A-0D63-CF1ADCFB993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5E6FA4D4-0392-B718-93E9-6B4282AEDC2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5DDEE548-CCA7-B9F1-CEA4-ED1ABF9DD7C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00B050"/>
                </a:solidFill>
              </a:rPr>
              <a:t>1</a:t>
            </a:r>
            <a:r>
              <a:rPr lang="en-US">
                <a:solidFill>
                  <a:schemeClr val="bg1"/>
                </a:solidFill>
              </a:rPr>
              <a:t>, </a:t>
            </a:r>
            <a:r>
              <a:rPr lang="en-US">
                <a:solidFill>
                  <a:srgbClr val="00B050"/>
                </a:solidFill>
              </a:rPr>
              <a:t>3</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69E075CE-4F72-3D5C-C42A-22773F23D104}"/>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E04B3E21-D0E9-C917-978F-598CD5587A31}"/>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3189633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D3BDED5-0474-45B6-0339-3047DF74609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05CA1EC0-B7AF-EB19-A2AC-5BA38D4A16B2}"/>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0FDDAF91-FDE0-EB6D-2DEB-C0AF5C74266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A9AE2B6F-8AB2-4921-234F-AABF02535A5D}"/>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DA31853-770C-BDB7-5750-1A1C55B2941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0BFF05C-C6F2-3467-954E-F55123FA2544}"/>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056E266-8FD4-6295-796A-A9F28D12D31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4A14057-8B88-E9FA-35C8-CAA484FACF1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48978E8-5AF8-3AFC-15B4-AF40206887B3}"/>
              </a:ext>
            </a:extLst>
          </p:cNvPr>
          <p:cNvSpPr/>
          <p:nvPr/>
        </p:nvSpPr>
        <p:spPr>
          <a:xfrm>
            <a:off x="199174" y="330470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0626B44-1D19-7A03-E6CA-718DEC57A4B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2FB41DC-79D9-150E-62F3-391A932B279C}"/>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48CB1DA-8694-8303-A1EB-95D1BEC7E600}"/>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FECEF5A2-6F05-FFB6-4C8B-3AADE07B770F}"/>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Rectangle 13">
            <a:extLst>
              <a:ext uri="{FF2B5EF4-FFF2-40B4-BE49-F238E27FC236}">
                <a16:creationId xmlns:a16="http://schemas.microsoft.com/office/drawing/2014/main" id="{BF95FDFC-16D0-485D-765F-CD5A5D97AE9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2AD1E635-834F-FB05-5A59-32FF394BB99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0CBC3213-075E-AEFB-5A95-D2A332497738}"/>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C34BCF00-AFB0-53DE-F253-9A97F7E2B385}"/>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AC1C8BC8-5E02-D90C-1D14-4DB5098BF42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02839C7F-ADA9-911A-4D25-55C10AB0269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E87059E7-57D0-E754-AF1E-2B0049A3A3F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B4B3123-AB6D-2B8A-5FDA-2251136163F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950BA88-AB83-3930-C3FC-B7B1B148055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1,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DB010633-88D1-A1D6-EE18-0F64BFE4556A}"/>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7B555CC6-A059-2E84-0C11-8CF8193BB65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818773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A62F7D5-C8F9-10F5-4C5D-B0495D1FD6ED}"/>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4800" b="1" kern="1200">
                <a:solidFill>
                  <a:schemeClr val="tx1"/>
                </a:solidFill>
                <a:latin typeface="+mj-lt"/>
                <a:ea typeface="+mj-ea"/>
                <a:cs typeface="+mj-cs"/>
              </a:rPr>
              <a:t>1.2 Định Nghĩa Thuật toán sắp xếp chèn (Insertion Sort)</a:t>
            </a:r>
          </a:p>
        </p:txBody>
      </p:sp>
      <p:sp>
        <p:nvSpPr>
          <p:cNvPr id="3" name="TextBox 2">
            <a:extLst>
              <a:ext uri="{FF2B5EF4-FFF2-40B4-BE49-F238E27FC236}">
                <a16:creationId xmlns:a16="http://schemas.microsoft.com/office/drawing/2014/main" id="{F325EA3B-5764-C125-1E2B-05491B27098A}"/>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vi-VN" sz="2800" b="1">
                <a:solidFill>
                  <a:schemeClr val="accent2">
                    <a:lumMod val="40000"/>
                    <a:lumOff val="60000"/>
                  </a:schemeClr>
                </a:solidFill>
                <a:latin typeface="Aptos (Body)"/>
              </a:rPr>
              <a:t>Insertion Sort</a:t>
            </a:r>
            <a:r>
              <a:rPr lang="vi-VN" sz="2800">
                <a:solidFill>
                  <a:schemeClr val="accent2">
                    <a:lumMod val="40000"/>
                    <a:lumOff val="60000"/>
                  </a:schemeClr>
                </a:solidFill>
                <a:latin typeface="Aptos (Body)"/>
              </a:rPr>
              <a:t>: Là thuật toán sắp xếp bằng cách xây dựng mảng đã sắp xếp dần dần, mỗi lần lấy một phần tử từ mảng chưa sắp xếp và chèn nó vào đúng vị trí trong mảng đã sắp xếp.</a:t>
            </a:r>
            <a:endParaRPr lang="en-US" sz="2800">
              <a:solidFill>
                <a:schemeClr val="accent2">
                  <a:lumMod val="40000"/>
                  <a:lumOff val="60000"/>
                </a:schemeClr>
              </a:solidFill>
              <a:latin typeface="Aptos (Body)"/>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42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3C148D7-27CF-6ABB-DB7B-24081A29B2CC}"/>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E1D6D30-AAB6-68FC-6F0F-06460B666775}"/>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75DB69C0-AABA-45CD-0282-163B627B4AB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E01EEFCA-100F-C96E-32FD-3DF96E1C91A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9EFEA5CC-CED0-887B-94D2-E60A59A2549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AFF0252-5745-FD50-5848-A58AF897F81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5077357-C1FB-63E6-160C-5BA27A417A4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DF422C93-2610-E42F-9140-7FDD4FC188A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9F9C5CE-115B-351D-DD73-826471297D7E}"/>
              </a:ext>
            </a:extLst>
          </p:cNvPr>
          <p:cNvSpPr/>
          <p:nvPr/>
        </p:nvSpPr>
        <p:spPr>
          <a:xfrm>
            <a:off x="199174" y="287668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38ED7F6-F961-134D-4A2A-AC2ECF77554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800FA214-9B7F-BB32-117F-2AFBF0A37402}"/>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A1151BC-0AB7-A901-01DD-1263E5A7803E}"/>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E9E2F796-61D1-D33A-BEA3-A6EB517B9C1A}"/>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Rectangle 13">
            <a:extLst>
              <a:ext uri="{FF2B5EF4-FFF2-40B4-BE49-F238E27FC236}">
                <a16:creationId xmlns:a16="http://schemas.microsoft.com/office/drawing/2014/main" id="{6914765F-9D06-6A95-6804-886BDD13743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7D8A8556-93E8-9B0E-AAA0-3A8FBCD51D4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7EBA56F-A4BD-E749-E8C8-9F550CC6B0A0}"/>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304B160-5520-1145-4150-1306E4E16EA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3A5BFD06-0B3B-066D-3A62-3F9EB084604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D375417F-24DE-128F-F290-DFB6550EE9C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BCEA56C6-3D1E-B3BA-2C84-F237C85877C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377CCA8-CE0E-427A-B7FA-D3B44C9B661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360106D5-A250-334C-A9C3-872DBC9522CE}"/>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1,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66A81A59-35E0-F6D8-FF8E-5DB23BE9634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6BFF51B4-29DC-69AD-36B1-86F6AB337E0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18268889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3FD08F0-1641-2669-0FC5-19F9FB5DC0F6}"/>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E1FFBBB-2812-8E10-9F13-944FF0F8BF84}"/>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845B28D9-3ACB-8C63-E195-218AE7C4FEA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F826F12-4D26-0728-44AA-09789CF8D51F}"/>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7D47ABC3-6513-BA32-9936-2BA9846ECDC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3A8D2E5-BB53-FEA1-4AD3-77B43B59B471}"/>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7C73624F-6CDF-6502-CA9E-C4C373E6A07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973B3A9-31EE-8BEF-7683-421666CAAA8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6B1EDF47-1524-9E12-7351-8E502E279493}"/>
              </a:ext>
            </a:extLst>
          </p:cNvPr>
          <p:cNvSpPr/>
          <p:nvPr/>
        </p:nvSpPr>
        <p:spPr>
          <a:xfrm>
            <a:off x="199174" y="266266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C8BDC95-A224-34D6-A2BE-8BFC56C86C0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4617172E-D0A8-378B-26D7-2BB236273649}"/>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2EABCC1-38BA-6E13-EB26-79EC8C00A8C1}"/>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2E6ACB11-0BD2-1D3C-A0AB-4BD824F7ED0F}"/>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Rectangle 13">
            <a:extLst>
              <a:ext uri="{FF2B5EF4-FFF2-40B4-BE49-F238E27FC236}">
                <a16:creationId xmlns:a16="http://schemas.microsoft.com/office/drawing/2014/main" id="{F21187D3-0FAE-3DE7-17C4-337B26E924A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4FD6B704-CA09-2099-F435-D9F4355FBC4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D028F686-4EB1-33E4-A23E-C59E6AC6FB6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D8ACF6E-2009-E31B-9C42-2EBF96C59BE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384A2C8E-6490-B121-514A-30C1344601C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68007244-3BF8-1651-5444-7CAE40945E1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A5FA4B5E-4BD9-56A0-2B2A-9A247C76B70A}"/>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B9CA540-A93A-9272-0718-4AA3F589D4F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4FE0ABC-A4D0-04A2-D181-366A9AA2A9F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1,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48E549EA-16B9-A7DE-8B11-4F6721E5C8F4}"/>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2EB27BBA-1E40-5569-44CA-C245F5D051D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4157210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748B684-86D0-D27F-B7A7-0D9111AD8237}"/>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13B39D6E-FCA7-3C06-011A-D293796519E9}"/>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6D18AD29-7204-6218-6756-4B8150C0602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16547EBF-6078-EF83-0815-5883E5FF3A8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1CC99734-48A4-3F78-6C82-8CD1E1EE5D4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C6CDCBBA-1E0F-91E8-557C-3BAC964B545F}"/>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28ECE8CA-F890-69D3-6A8E-5D39DDBD947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045B9B7-A0C7-899D-0BFC-8F3D0DF8CD6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D247A43-40D2-0F67-780B-E82C4A879255}"/>
              </a:ext>
            </a:extLst>
          </p:cNvPr>
          <p:cNvSpPr/>
          <p:nvPr/>
        </p:nvSpPr>
        <p:spPr>
          <a:xfrm>
            <a:off x="199174" y="287667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4AABCC5-CC29-D000-0DC0-F7D27E542E9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19C25E49-A6B0-7D9D-EC0A-E330DEB36D45}"/>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5BFF753-CBF5-04FA-9EBE-144BC19F8B8F}"/>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AD51A246-FB33-9740-A2F8-976FB0978116}"/>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Rectangle 13">
            <a:extLst>
              <a:ext uri="{FF2B5EF4-FFF2-40B4-BE49-F238E27FC236}">
                <a16:creationId xmlns:a16="http://schemas.microsoft.com/office/drawing/2014/main" id="{08D45E1C-D50E-2D55-15F5-C027CF81B80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0CDEFAA5-1957-A24A-0C40-126B6A2CCCF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52F17078-3D5E-1B7A-21E1-DF2FE40850F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4A0BDD90-E068-670A-1B18-9BB32443533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A73F6388-51CF-9A83-4660-24702901701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0C6CADAE-5742-B637-11C0-3AC77043496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8E81C6F-A7C6-97B0-DDD3-DB77B022151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B13190AF-C436-2A44-E5F7-DE895812CE3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8BA2177F-3F6B-C9D5-83BF-AF4D9DED9DD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1,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0CC92010-377D-5B7D-DCB9-F7EFADBAA93C}"/>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5885F1F2-B7D7-A667-CFA9-B0C41962E1EE}"/>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7226264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FC7AAF6-B9B1-D4C7-30B3-2C7DDDE704AB}"/>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60BABE3-97FF-E517-A193-01D575DFE5B4}"/>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38AC31E7-5526-163E-A5B6-44FD7E35171C}"/>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A73A32F-447A-3470-1863-636E36CA159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70076D3-2839-A980-02FA-6E2366E6B0E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5F85A9B-32BC-3E07-3437-1C186B96BAC8}"/>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1BDC487-7145-5424-223B-2DA2CB81C7B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B65E8C2-64C4-22B4-354B-37CC222BFBE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11467DD-2DCA-BAB1-ED2D-91D633B1B282}"/>
              </a:ext>
            </a:extLst>
          </p:cNvPr>
          <p:cNvSpPr/>
          <p:nvPr/>
        </p:nvSpPr>
        <p:spPr>
          <a:xfrm>
            <a:off x="199174" y="309068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3788555-FCCA-BD54-2B3A-0E43AC995EA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68CD381-7C78-3A59-E40F-220CA0DECEC2}"/>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47074118-0BFE-8E7B-4593-60A6B3E26CCB}"/>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93F905BC-C9B4-A9D2-8F52-2C8AB1F87E75}"/>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Rectangle 13">
            <a:extLst>
              <a:ext uri="{FF2B5EF4-FFF2-40B4-BE49-F238E27FC236}">
                <a16:creationId xmlns:a16="http://schemas.microsoft.com/office/drawing/2014/main" id="{503439E9-D901-A87C-9353-2544C04A5FE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B259CCFE-CEA5-10E4-F07F-60ED4CE785E9}"/>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BB7B958A-C4BE-230E-D7AC-676225072D43}"/>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62A4B025-AD3C-7ABB-852C-983792117D5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22250D1F-3C8E-D194-5D2A-5A7BB08EFC9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C2F0F751-5C48-58AD-E4C6-A0485DF0F6AB}"/>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DBDB9827-0748-7299-6F87-C34D3A97C232}"/>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592FC3B4-2E6B-50B8-2E5D-3F6F8CF4DFE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3A7F040-2F53-3198-6E7F-2E325CA605D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2</a:t>
            </a:r>
            <a:r>
              <a:rPr lang="en-US">
                <a:solidFill>
                  <a:schemeClr val="bg1"/>
                </a:solidFill>
              </a:rPr>
              <a:t>, </a:t>
            </a:r>
            <a:r>
              <a:rPr lang="en-US">
                <a:solidFill>
                  <a:srgbClr val="00B050"/>
                </a:solidFill>
              </a:rPr>
              <a:t>1</a:t>
            </a:r>
            <a:r>
              <a:rPr lang="en-US">
                <a:solidFill>
                  <a:schemeClr val="bg1"/>
                </a:solidFill>
              </a:rPr>
              <a:t>,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7BCD2051-E396-C679-0E63-621E7143292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FEC5F23E-F008-660B-FFEF-845DC8F04EDB}"/>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1106158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9903C39-EF15-DD09-4C94-A1A3580AB92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B4209187-3D03-0620-931F-278793BAF5F4}"/>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1BCB4709-49D6-84B3-6C66-3989FFDC142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73E8E70-BE66-185C-A645-356954BD215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4B45CCA-17AD-7B47-6DEA-E78559B1266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D4E54B09-A05A-F610-A400-DCD5CD8B6E1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7909491-C410-BF5A-A4E9-CE550542E36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0DD9492-6513-D324-DEF5-A17792B160B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699264A-6FB5-E6EA-B234-C6A0D24D8AD0}"/>
              </a:ext>
            </a:extLst>
          </p:cNvPr>
          <p:cNvSpPr/>
          <p:nvPr/>
        </p:nvSpPr>
        <p:spPr>
          <a:xfrm>
            <a:off x="199174" y="330469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EFE4BF1-FAD0-614A-ED43-7BDCFE1AAF1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01AE57C-0B8B-2046-EC76-B25887465F2B}"/>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9B4D5DD9-2E79-E2C1-9E60-3505F11F04B2}"/>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3" name="Rectangle 12">
            <a:extLst>
              <a:ext uri="{FF2B5EF4-FFF2-40B4-BE49-F238E27FC236}">
                <a16:creationId xmlns:a16="http://schemas.microsoft.com/office/drawing/2014/main" id="{BA66C797-5996-1A35-438C-26F849CC2D98}"/>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4EDED0DE-08E6-EF01-8ABF-6A54ABCB272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6AA10A78-CDD4-BB4D-E1BB-D5B8F37988D5}"/>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5AD1B94E-7EFA-5EA0-407D-2E8B4617B409}"/>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CE728EC8-553F-7090-C4E3-90C9AD4EDEF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F00F6D3C-DD34-D16D-26B1-3C9E0688782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1A601466-CF22-8126-9BBB-881C6E38CF8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B5808ABB-06F6-936F-1ED6-46E6765BE71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E230FAB-F7E2-2A3D-9469-CB88AE494AB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B6021A3-16AD-57EB-BC3C-24E51E32132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1</a:t>
            </a:r>
            <a:r>
              <a:rPr lang="en-US">
                <a:solidFill>
                  <a:schemeClr val="bg1"/>
                </a:solidFill>
              </a:rPr>
              <a:t>, </a:t>
            </a:r>
            <a:r>
              <a:rPr lang="en-US">
                <a:solidFill>
                  <a:srgbClr val="00B050"/>
                </a:solidFill>
              </a:rPr>
              <a:t>2</a:t>
            </a:r>
            <a:r>
              <a:rPr lang="en-US">
                <a:solidFill>
                  <a:schemeClr val="bg1"/>
                </a:solidFill>
              </a:rPr>
              <a:t>,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216EF2F7-CF8F-86FE-8398-38193E27BA97}"/>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311523A3-04EB-9F17-4EB6-A4C1F0523BC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7927965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2A38615-140A-EC6B-B99D-3BC1F0A2DC16}"/>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122B4A9-79A9-EFCC-33C3-7097C561F13B}"/>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1C31F2B3-65A9-18DB-DDF2-8335B9FA10B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1F697FE-5C14-FE39-D815-A9C8DE89F467}"/>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950797EC-101E-C933-AF3B-4B9B45D305D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86D5B223-EB77-D91F-9C1F-FAE3BF79A94D}"/>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CF008C1-70C4-073E-60EA-CD6F30F9FFE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494EF07-2832-3A55-0062-E40C8B64696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15AEEB0-25F0-10A4-F4E5-6B41763663E6}"/>
              </a:ext>
            </a:extLst>
          </p:cNvPr>
          <p:cNvSpPr/>
          <p:nvPr/>
        </p:nvSpPr>
        <p:spPr>
          <a:xfrm>
            <a:off x="199174" y="330469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7F9CD21-6A0F-5040-BE8B-6759E63F4D6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77656E78-4A04-61AF-64B6-E575FCCACEC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628B7031-D4D5-414C-128E-E4DECBE0D7FD}"/>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432C8C78-D51F-EC54-5810-7E1331FEB62C}"/>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F0DA652F-5CC1-6115-0776-F239AA58965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68FBF646-DCBA-9F5B-556F-9A7D8586C01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E28E5679-B8CD-EB8D-C2E2-4721A7A8CFB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BFB861F1-7EF5-96F7-2F16-50BFD2ADD87F}"/>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20BB950E-BAB6-4CEB-F587-5E5EB8B109B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5720700D-7909-09E5-9468-D7A90CC1907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292A6C4-9141-6E4D-D458-7326E7689B2A}"/>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A1FEE552-06BA-7B87-A69D-A82F55615DC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67DB5CEE-7ABE-A677-7B91-9AA2C29EA1F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0E5345F4-CA84-94E0-3C31-BA800C92AE2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8A7CBA97-86ED-A389-9F74-CE9B7CBE30D9}"/>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9180522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7E359BE-228E-D662-4221-47D2E5EBDD6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16D46BB-8CE9-6B6A-F18B-7B9435DD4F1C}"/>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E4E6F5AE-F31B-21D8-5316-D0DCDA35546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0E9337E8-3FF2-821F-516C-4F417B885716}"/>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3FA25E69-22F5-6808-559F-72E7A422B84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98793F5-438F-7E02-918E-E52599C32AD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FBE77A1-A9B8-8976-B5C9-BD86AF7B72B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45330738-1C7A-98FD-B14F-E500275C9DC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F3DBE75-A1F6-E822-E13A-33AAAB2E50CC}"/>
              </a:ext>
            </a:extLst>
          </p:cNvPr>
          <p:cNvSpPr/>
          <p:nvPr/>
        </p:nvSpPr>
        <p:spPr>
          <a:xfrm>
            <a:off x="199174" y="287667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DDE7D95-83BD-58F9-DFBC-FF756417F72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CEA0D24D-7FDF-5A5C-9EA3-B6696A235D50}"/>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61EE21B-29E8-47D9-0BA9-6CC17525BC00}"/>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71519B34-9B55-2A52-1198-D0991497326C}"/>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4BA5ABA1-B2A3-3438-650A-0E05522ABFB1}"/>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9A5794F6-BF4C-8EBF-5DB1-1AD87D7F8A0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570FFEB7-E0D6-9FC6-44FC-726C5A1589C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FFCC1650-38F1-F197-65F6-4676B5D140F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8755D59C-57D5-531A-1B34-36962373D11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D7F3B9D3-C8F6-9838-78BF-B745EE18565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B858EE4F-ED04-58F4-F672-07A707604A6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DD4B47A-8FCC-D944-54B3-B97B9B34BA0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1877BA4-9E62-6AAA-F825-321F6F209A0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C0C21605-536F-6E49-3E8A-6620E3A0983B}"/>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A6C5F82D-A6DE-0316-88DF-8BF75AC8FE58}"/>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4493390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FE29A25-DD94-4854-60C2-9EAD8F38E66A}"/>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65C8C540-F7F3-0B2B-D1A9-673703E0FA79}"/>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BA685A12-9CC3-3F7F-B19F-E1C60725975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055FBA62-CEB2-7CD6-DCC2-A1CBA7F30D6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1A78B787-A7B9-CBB8-720B-A78B071C1E1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8FFEA66-0295-3FF5-5BB7-63184ADF8573}"/>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E01336E-1E10-5E1D-1A70-38506FB8AC4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2A441DA-6096-8C22-BB56-FBBA4FD709B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B43152A-E836-26CF-AC86-FE9F225DF00C}"/>
              </a:ext>
            </a:extLst>
          </p:cNvPr>
          <p:cNvSpPr/>
          <p:nvPr/>
        </p:nvSpPr>
        <p:spPr>
          <a:xfrm>
            <a:off x="199174" y="266266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4733685-C091-2D51-73FD-B2D1568076E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13F13A4-7FC3-8916-116A-C994F4659491}"/>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0AC58F33-FED4-BE23-D09B-8BD81237C3C0}"/>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F25B2FD3-3261-AF66-3BD8-9CCE747F99A9}"/>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8B509B71-2155-F4C6-FEB9-8AF68089BA1B}"/>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EF3612D6-F85B-28CB-85B5-03A2E21BB0F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BE26AE2D-C52B-D24D-DB08-D3464FD1B9F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A947D01-9BD6-3DC6-5817-7DFB4B8114C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0785BDC0-224E-FB90-EA60-138904E4043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BD1966A3-0C3A-352B-0E84-2686CB82B3F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F5B7931E-3ABF-08F7-CA15-CE3EEC800E6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64BFF424-BF26-30D9-EB6B-2CEA3E50D66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B37A0D2-D2E8-4F3A-A43C-DD014713FDD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BD20BCA1-DE9B-273C-C75F-203B69B52A5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4</a:t>
            </a:r>
          </a:p>
        </p:txBody>
      </p:sp>
      <p:sp>
        <p:nvSpPr>
          <p:cNvPr id="18" name="TextBox 17">
            <a:extLst>
              <a:ext uri="{FF2B5EF4-FFF2-40B4-BE49-F238E27FC236}">
                <a16:creationId xmlns:a16="http://schemas.microsoft.com/office/drawing/2014/main" id="{241C5E4B-4A25-3098-067D-C7E53A9E1BDE}"/>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0889086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8CE3BCD-37D7-8DFD-BA41-415078FC020E}"/>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9374335B-728A-3953-120B-15C8E590CEFE}"/>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5894AB05-0967-ED44-BBE9-A59F53C96A2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955FC83-3FF5-0AFB-6B00-15FE1D782E4E}"/>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31DFDA0A-808B-17C7-04AA-C27575D1A2F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1996120-1AED-4857-DB0E-32101DC25582}"/>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E8B0258-2223-501C-ADF0-4FD779F1005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4C5D196-36A8-DB2E-9679-44855FE39F1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8F78579-3B85-8F6E-D63B-D464F8C9BDD7}"/>
              </a:ext>
            </a:extLst>
          </p:cNvPr>
          <p:cNvSpPr/>
          <p:nvPr/>
        </p:nvSpPr>
        <p:spPr>
          <a:xfrm>
            <a:off x="199174" y="2876683"/>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9EB6455-0499-C5F2-8FD5-7E784F3C7A3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CB1F4582-3E19-E97B-DFA0-5742121BF088}"/>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B686861-4D75-1116-A412-F5403172E5BE}"/>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F947A211-D4CF-7BF1-2AF8-08321BDAAF3A}"/>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90778852-6DE6-4615-2796-E5E2314CD83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4870599E-5416-506D-66D4-D4A82774838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20C45F2B-F406-D9E3-A2AC-2D206335FF2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96CD28FC-DA26-A76C-5273-A65FE08A84FF}"/>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5051E3B9-7141-70E3-79A7-80A64ABF057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E4C04D43-FF8E-503A-B667-319E9932626B}"/>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519EE106-A387-2531-4CB9-E686F7C25D9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CF2D5805-9BF6-92AB-49FA-0448535B3F7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8361F8D-85B0-D8D8-1919-531027ABE78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05C47F4B-1C7A-F875-8CB8-BD0097C079D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4</a:t>
            </a:r>
          </a:p>
        </p:txBody>
      </p:sp>
      <p:sp>
        <p:nvSpPr>
          <p:cNvPr id="18" name="TextBox 17">
            <a:extLst>
              <a:ext uri="{FF2B5EF4-FFF2-40B4-BE49-F238E27FC236}">
                <a16:creationId xmlns:a16="http://schemas.microsoft.com/office/drawing/2014/main" id="{B8744814-BFDD-A266-B6CB-B44404E739D6}"/>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9040635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395D786-349A-3CAD-0519-53C7392EBEE7}"/>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B38C0791-FB28-EA6A-6EA2-BA5FA9EF60BC}"/>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1FC570A3-BA0F-2FD3-60C3-4D9669AFFA7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80B753E-4490-3E88-D6CA-9D09A215420F}"/>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2EB681D9-AA42-991C-F770-461B2D738C4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D1BF1E2D-A7D4-3CCD-8854-DA5CB427A35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C308AD4A-FBE1-517C-63B0-D1B303EAA42B}"/>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95B3DB86-6285-64F6-4C88-6DE60CC6C62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754CB1F7-D3FD-F182-FFD2-B626D07D6CFB}"/>
              </a:ext>
            </a:extLst>
          </p:cNvPr>
          <p:cNvSpPr/>
          <p:nvPr/>
        </p:nvSpPr>
        <p:spPr>
          <a:xfrm>
            <a:off x="199174" y="266267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0213BE9-AB85-3F7A-11C8-7C71C15C0A9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7B142795-3751-4E00-23B3-71CBF9612BA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F382903D-E67C-4258-188F-280A89860DCF}"/>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10D6E37A-E91F-BA16-98D4-6B4E08760E0E}"/>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DD9C9E32-942F-AD5A-59CB-A1CAF533BB76}"/>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769ADDB8-815D-9A88-A508-E212154C090F}"/>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EF665DAC-779E-4CE5-A6CE-E64723D71E3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7435242C-60CB-FC69-B68B-8A349A54D9A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E8C45F3A-20E1-E5A7-5D28-EE06DCB9A29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ED70DEC4-6938-C167-6C11-28F97B62909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E5CB87CD-7753-2C4F-BE1D-6FAFD1709BE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02FDD3D-5A40-90A9-0CB4-46D2A918D1E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7C055B6-3D83-8FC4-7392-FF5E5186172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4A058AE4-923F-363B-7290-5E281B3D1637}"/>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5</a:t>
            </a:r>
          </a:p>
        </p:txBody>
      </p:sp>
      <p:sp>
        <p:nvSpPr>
          <p:cNvPr id="18" name="TextBox 17">
            <a:extLst>
              <a:ext uri="{FF2B5EF4-FFF2-40B4-BE49-F238E27FC236}">
                <a16:creationId xmlns:a16="http://schemas.microsoft.com/office/drawing/2014/main" id="{15BFFEE9-3843-B3B6-713C-66DD799078B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5075794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extBox 1">
            <a:extLst>
              <a:ext uri="{FF2B5EF4-FFF2-40B4-BE49-F238E27FC236}">
                <a16:creationId xmlns:a16="http://schemas.microsoft.com/office/drawing/2014/main" id="{83A14E14-D2BD-5610-A52A-CD5660DB4D59}"/>
              </a:ext>
            </a:extLst>
          </p:cNvPr>
          <p:cNvSpPr txBox="1"/>
          <p:nvPr/>
        </p:nvSpPr>
        <p:spPr>
          <a:xfrm>
            <a:off x="838200" y="643467"/>
            <a:ext cx="2951205" cy="557106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a:solidFill>
                  <a:srgbClr val="FFFFFF"/>
                </a:solidFill>
                <a:latin typeface="+mj-lt"/>
                <a:ea typeface="+mj-ea"/>
                <a:cs typeface="+mj-cs"/>
              </a:rPr>
              <a:t>2. Tư tưởng</a:t>
            </a:r>
          </a:p>
          <a:p>
            <a:pPr>
              <a:lnSpc>
                <a:spcPct val="90000"/>
              </a:lnSpc>
              <a:spcBef>
                <a:spcPct val="0"/>
              </a:spcBef>
              <a:spcAft>
                <a:spcPts val="600"/>
              </a:spcAft>
            </a:pPr>
            <a:r>
              <a:rPr lang="en-US" sz="4400" b="1" kern="1200">
                <a:solidFill>
                  <a:srgbClr val="FFFFFF"/>
                </a:solidFill>
                <a:latin typeface="+mj-lt"/>
                <a:ea typeface="+mj-ea"/>
                <a:cs typeface="+mj-cs"/>
              </a:rPr>
              <a:t>Giải thuật</a:t>
            </a:r>
          </a:p>
        </p:txBody>
      </p:sp>
      <p:graphicFrame>
        <p:nvGraphicFramePr>
          <p:cNvPr id="7" name="Diagram 6">
            <a:extLst>
              <a:ext uri="{FF2B5EF4-FFF2-40B4-BE49-F238E27FC236}">
                <a16:creationId xmlns:a16="http://schemas.microsoft.com/office/drawing/2014/main" id="{8DC0A463-ADE1-4007-DD6D-FA4844FE4BAC}"/>
              </a:ext>
            </a:extLst>
          </p:cNvPr>
          <p:cNvGraphicFramePr/>
          <p:nvPr>
            <p:extLst>
              <p:ext uri="{D42A27DB-BD31-4B8C-83A1-F6EECF244321}">
                <p14:modId xmlns:p14="http://schemas.microsoft.com/office/powerpoint/2010/main" val="4268947675"/>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7046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
                                            <p:graphicEl>
                                              <a:dgm id="{6E33B7B3-45E5-40C7-9C36-3A8F79B2A3EF}"/>
                                            </p:graphicEl>
                                          </p:spTgt>
                                        </p:tgtEl>
                                        <p:attrNameLst>
                                          <p:attrName>style.visibility</p:attrName>
                                        </p:attrNameLst>
                                      </p:cBhvr>
                                      <p:to>
                                        <p:strVal val="visible"/>
                                      </p:to>
                                    </p:set>
                                    <p:anim calcmode="lin" valueType="num">
                                      <p:cBhvr additive="base">
                                        <p:cTn id="7" dur="500" fill="hold"/>
                                        <p:tgtEl>
                                          <p:spTgt spid="7">
                                            <p:graphicEl>
                                              <a:dgm id="{6E33B7B3-45E5-40C7-9C36-3A8F79B2A3EF}"/>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graphicEl>
                                              <a:dgm id="{6E33B7B3-45E5-40C7-9C36-3A8F79B2A3EF}"/>
                                            </p:graphic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7">
                                            <p:graphicEl>
                                              <a:dgm id="{461FF048-397A-4112-8AC4-C07AE2877219}"/>
                                            </p:graphicEl>
                                          </p:spTgt>
                                        </p:tgtEl>
                                        <p:attrNameLst>
                                          <p:attrName>style.visibility</p:attrName>
                                        </p:attrNameLst>
                                      </p:cBhvr>
                                      <p:to>
                                        <p:strVal val="visible"/>
                                      </p:to>
                                    </p:set>
                                    <p:anim calcmode="lin" valueType="num">
                                      <p:cBhvr additive="base">
                                        <p:cTn id="13" dur="500" fill="hold"/>
                                        <p:tgtEl>
                                          <p:spTgt spid="7">
                                            <p:graphicEl>
                                              <a:dgm id="{461FF048-397A-4112-8AC4-C07AE2877219}"/>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graphicEl>
                                              <a:dgm id="{461FF048-397A-4112-8AC4-C07AE2877219}"/>
                                            </p:graphicEl>
                                          </p:spTgt>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7">
                                            <p:graphicEl>
                                              <a:dgm id="{09B754BA-2CA4-4864-BE34-D0B2D6533D71}"/>
                                            </p:graphicEl>
                                          </p:spTgt>
                                        </p:tgtEl>
                                        <p:attrNameLst>
                                          <p:attrName>style.visibility</p:attrName>
                                        </p:attrNameLst>
                                      </p:cBhvr>
                                      <p:to>
                                        <p:strVal val="visible"/>
                                      </p:to>
                                    </p:set>
                                    <p:anim calcmode="lin" valueType="num">
                                      <p:cBhvr additive="base">
                                        <p:cTn id="17" dur="500" fill="hold"/>
                                        <p:tgtEl>
                                          <p:spTgt spid="7">
                                            <p:graphicEl>
                                              <a:dgm id="{09B754BA-2CA4-4864-BE34-D0B2D6533D71}"/>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graphicEl>
                                              <a:dgm id="{09B754BA-2CA4-4864-BE34-D0B2D6533D71}"/>
                                            </p:graphic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9CB60FB-DE00-6E31-F357-23DA096612B8}"/>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1318216-B6B8-20D5-AAFD-CE1811518815}"/>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5F228CF1-3985-EAD9-4945-1EA6410CC11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BCAAD2A-9A3D-409F-9FCA-E366CB52EBFB}"/>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14A0A9AB-7310-DD40-6CE4-B2F34AD660D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DD43689-78AF-2059-C158-38457E6C8AF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FCB98012-944F-7672-C2FD-D7B519313F4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A5CCEE2C-CCB0-0AF0-5BBF-29F8CD5F2A1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04D932D-E10C-092F-C8A2-C66C2EB2B8C6}"/>
              </a:ext>
            </a:extLst>
          </p:cNvPr>
          <p:cNvSpPr/>
          <p:nvPr/>
        </p:nvSpPr>
        <p:spPr>
          <a:xfrm>
            <a:off x="199174" y="700122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082223B-1F04-641A-5DCE-9C1A96D6C2F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FAB4E4C-5151-4D4C-3DF4-DDCD86A2B937}"/>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4A64511-92EB-516B-09F7-0D6411AA4612}"/>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79A37784-3A0D-0587-79EC-2CD606DFD71D}"/>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96AE3290-0D28-DB17-130A-F5CFB4DAB07C}"/>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1070DC3C-55BA-C0CE-9D9E-61B61EE3C46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3A91FFFD-9B31-A186-DA68-F0403107A71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7790D5E4-7F0B-05CF-A8BF-D4ED1C9A8A8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B0EC53A5-AE82-89E7-2313-74E765580E1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6C0DC853-AD54-3EB7-C72C-E2D4A03073D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0CDFF42-E0CE-E0E4-0874-A81E6F1729F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BE1D7C4D-8E0F-8F20-6DDF-1D960091B4E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F1C47C6-0937-5B50-2C37-CB12D513F5B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30DE21E0-199D-3E1B-4E68-035C3E11DDB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5</a:t>
            </a:r>
          </a:p>
        </p:txBody>
      </p:sp>
      <p:sp>
        <p:nvSpPr>
          <p:cNvPr id="18" name="TextBox 17">
            <a:extLst>
              <a:ext uri="{FF2B5EF4-FFF2-40B4-BE49-F238E27FC236}">
                <a16:creationId xmlns:a16="http://schemas.microsoft.com/office/drawing/2014/main" id="{581323BE-BF89-F3D1-5B8D-8A7776E9404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2393931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DD9F5A8-DA2B-158B-A9EA-8B14C5A898D6}"/>
              </a:ext>
            </a:extLst>
          </p:cNvPr>
          <p:cNvSpPr txBox="1"/>
          <p:nvPr/>
        </p:nvSpPr>
        <p:spPr>
          <a:xfrm>
            <a:off x="2924175" y="2797314"/>
            <a:ext cx="7544053" cy="707886"/>
          </a:xfrm>
          <a:prstGeom prst="rect">
            <a:avLst/>
          </a:prstGeom>
          <a:noFill/>
        </p:spPr>
        <p:txBody>
          <a:bodyPr wrap="none" rtlCol="0">
            <a:spAutoFit/>
          </a:bodyPr>
          <a:lstStyle/>
          <a:p>
            <a:r>
              <a:rPr lang="fr-FR" sz="4000" b="1" i="0">
                <a:solidFill>
                  <a:schemeClr val="bg1"/>
                </a:solidFill>
                <a:effectLst/>
                <a:latin typeface="+mj-lt"/>
              </a:rPr>
              <a:t>3.2. Sắp Xếp Chèn (Insertion Sort)</a:t>
            </a:r>
          </a:p>
        </p:txBody>
      </p:sp>
      <p:cxnSp>
        <p:nvCxnSpPr>
          <p:cNvPr id="7" name="Straight Connector 6">
            <a:extLst>
              <a:ext uri="{FF2B5EF4-FFF2-40B4-BE49-F238E27FC236}">
                <a16:creationId xmlns:a16="http://schemas.microsoft.com/office/drawing/2014/main" id="{85BB7E75-91EF-1FFB-4AF2-EC7A22D1CB20}"/>
              </a:ext>
            </a:extLst>
          </p:cNvPr>
          <p:cNvCxnSpPr>
            <a:cxnSpLocks/>
          </p:cNvCxnSpPr>
          <p:nvPr/>
        </p:nvCxnSpPr>
        <p:spPr>
          <a:xfrm>
            <a:off x="3054285" y="3505200"/>
            <a:ext cx="7211505"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25639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E0FE1F-37ED-E05D-1BB0-90A351C380D0}"/>
              </a:ext>
            </a:extLst>
          </p:cNvPr>
          <p:cNvSpPr/>
          <p:nvPr/>
        </p:nvSpPr>
        <p:spPr>
          <a:xfrm>
            <a:off x="0" y="0"/>
            <a:ext cx="12192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600" b="0">
                <a:solidFill>
                  <a:srgbClr val="C586C0"/>
                </a:solidFill>
                <a:effectLst/>
                <a:latin typeface="Consolas" panose="020B0609020204030204" pitchFamily="49" charset="0"/>
              </a:rPr>
              <a:t>from</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os</a:t>
            </a:r>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import</a:t>
            </a:r>
            <a:r>
              <a:rPr lang="en-US" sz="1600" b="0">
                <a:solidFill>
                  <a:srgbClr val="CCCCCC"/>
                </a:solidFill>
                <a:effectLst/>
                <a:latin typeface="Consolas" panose="020B0609020204030204" pitchFamily="49" charset="0"/>
              </a:rPr>
              <a:t> </a:t>
            </a:r>
            <a:r>
              <a:rPr lang="en-US" sz="1600" b="0">
                <a:solidFill>
                  <a:srgbClr val="DCDCAA"/>
                </a:solidFill>
                <a:effectLst/>
                <a:latin typeface="Consolas" panose="020B0609020204030204" pitchFamily="49" charset="0"/>
              </a:rPr>
              <a:t>system</a:t>
            </a:r>
            <a:endParaRPr lang="en-US" sz="1600" b="0">
              <a:solidFill>
                <a:srgbClr val="CCCCCC"/>
              </a:solidFill>
              <a:effectLst/>
              <a:latin typeface="Consolas" panose="020B0609020204030204" pitchFamily="49" charset="0"/>
            </a:endParaRPr>
          </a:p>
          <a:p>
            <a:br>
              <a:rPr lang="en-US" sz="1600" b="0">
                <a:solidFill>
                  <a:srgbClr val="CCCCCC"/>
                </a:solidFill>
                <a:effectLst/>
                <a:latin typeface="Consolas" panose="020B0609020204030204" pitchFamily="49" charset="0"/>
              </a:rPr>
            </a:br>
            <a:r>
              <a:rPr lang="en-US" sz="1600" b="0">
                <a:solidFill>
                  <a:srgbClr val="9CDCFE"/>
                </a:solidFill>
                <a:effectLst/>
                <a:latin typeface="Consolas" panose="020B0609020204030204" pitchFamily="49" charset="0"/>
              </a:rPr>
              <a:t>n</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int</a:t>
            </a:r>
            <a:r>
              <a:rPr lang="en-US" sz="1600" b="0">
                <a:solidFill>
                  <a:srgbClr val="CCCCCC"/>
                </a:solidFill>
                <a:effectLst/>
                <a:latin typeface="Consolas" panose="020B0609020204030204" pitchFamily="49" charset="0"/>
              </a:rPr>
              <a:t>(</a:t>
            </a:r>
            <a:r>
              <a:rPr lang="en-US" sz="1600" b="0">
                <a:solidFill>
                  <a:srgbClr val="DCDCAA"/>
                </a:solidFill>
                <a:effectLst/>
                <a:latin typeface="Consolas" panose="020B0609020204030204" pitchFamily="49" charset="0"/>
              </a:rPr>
              <a:t>input</a:t>
            </a:r>
            <a:r>
              <a:rPr lang="en-US" sz="1600" b="0">
                <a:solidFill>
                  <a:srgbClr val="CCCCCC"/>
                </a:solidFill>
                <a:effectLst/>
                <a:latin typeface="Consolas" panose="020B0609020204030204" pitchFamily="49" charset="0"/>
              </a:rPr>
              <a:t>(</a:t>
            </a:r>
            <a:r>
              <a:rPr lang="en-US" sz="1600" b="0">
                <a:solidFill>
                  <a:srgbClr val="CE9178"/>
                </a:solidFill>
                <a:effectLst/>
                <a:latin typeface="Consolas" panose="020B0609020204030204" pitchFamily="49" charset="0"/>
              </a:rPr>
              <a:t>"Nhap so phan tu: "</a:t>
            </a:r>
            <a:r>
              <a:rPr lang="en-US" sz="1600" b="0">
                <a:solidFill>
                  <a:srgbClr val="CCCCCC"/>
                </a:solidFill>
                <a:effectLst/>
                <a:latin typeface="Consolas" panose="020B0609020204030204" pitchFamily="49" charset="0"/>
              </a:rPr>
              <a:t>))</a:t>
            </a:r>
          </a:p>
          <a:p>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p>
          <a:p>
            <a:br>
              <a:rPr lang="en-US" sz="1600" b="0">
                <a:solidFill>
                  <a:srgbClr val="CCCCCC"/>
                </a:solidFill>
                <a:effectLst/>
                <a:latin typeface="Consolas" panose="020B0609020204030204" pitchFamily="49" charset="0"/>
              </a:rPr>
            </a:br>
            <a:r>
              <a:rPr lang="en-US" sz="1600" b="0">
                <a:solidFill>
                  <a:srgbClr val="569CD6"/>
                </a:solidFill>
                <a:effectLst/>
                <a:latin typeface="Consolas" panose="020B0609020204030204" pitchFamily="49" charset="0"/>
              </a:rPr>
              <a:t>def</a:t>
            </a:r>
            <a:r>
              <a:rPr lang="en-US" sz="1600" b="0">
                <a:solidFill>
                  <a:srgbClr val="CCCCCC"/>
                </a:solidFill>
                <a:effectLst/>
                <a:latin typeface="Consolas" panose="020B0609020204030204" pitchFamily="49" charset="0"/>
              </a:rPr>
              <a:t> </a:t>
            </a:r>
            <a:r>
              <a:rPr lang="en-US" sz="1600" b="0">
                <a:solidFill>
                  <a:srgbClr val="DCDCAA"/>
                </a:solidFill>
                <a:effectLst/>
                <a:latin typeface="Consolas" panose="020B0609020204030204" pitchFamily="49" charset="0"/>
              </a:rPr>
              <a:t>insertionSort</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for</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in</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range</a:t>
            </a:r>
            <a:r>
              <a:rPr lang="en-US" sz="1600" b="0">
                <a:solidFill>
                  <a:srgbClr val="CCCCCC"/>
                </a:solidFill>
                <a:effectLst/>
                <a:latin typeface="Consolas" panose="020B0609020204030204" pitchFamily="49" charset="0"/>
              </a:rPr>
              <a:t>(</a:t>
            </a:r>
            <a:r>
              <a:rPr lang="en-US" sz="1600" b="0">
                <a:solidFill>
                  <a:srgbClr val="B5CEA8"/>
                </a:solidFill>
                <a:effectLst/>
                <a:latin typeface="Consolas" panose="020B0609020204030204" pitchFamily="49" charset="0"/>
              </a:rPr>
              <a:t>1</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n</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DCDCAA"/>
                </a:solidFill>
                <a:effectLst/>
                <a:latin typeface="Consolas" panose="020B0609020204030204" pitchFamily="49" charset="0"/>
              </a:rPr>
              <a:t>print</a:t>
            </a:r>
            <a:r>
              <a:rPr lang="en-US" sz="1600" b="0">
                <a:solidFill>
                  <a:srgbClr val="CCCCCC"/>
                </a:solidFill>
                <a:effectLst/>
                <a:latin typeface="Consolas" panose="020B0609020204030204" pitchFamily="49" charset="0"/>
              </a:rPr>
              <a:t>(</a:t>
            </a:r>
            <a:r>
              <a:rPr lang="en-US" sz="1600" b="0">
                <a:solidFill>
                  <a:srgbClr val="569CD6"/>
                </a:solidFill>
                <a:effectLst/>
                <a:latin typeface="Consolas" panose="020B0609020204030204" pitchFamily="49" charset="0"/>
              </a:rPr>
              <a:t>f</a:t>
            </a:r>
            <a:r>
              <a:rPr lang="en-US" sz="1600" b="0">
                <a:solidFill>
                  <a:srgbClr val="CE9178"/>
                </a:solidFill>
                <a:effectLst/>
                <a:latin typeface="Consolas" panose="020B0609020204030204" pitchFamily="49" charset="0"/>
              </a:rPr>
              <a:t>"Vong lap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i</a:t>
            </a:r>
            <a:r>
              <a:rPr lang="en-US" sz="1600" b="0">
                <a:solidFill>
                  <a:srgbClr val="569CD6"/>
                </a:solidFill>
                <a:effectLst/>
                <a:latin typeface="Consolas" panose="020B0609020204030204" pitchFamily="49" charset="0"/>
              </a:rPr>
              <a:t>}</a:t>
            </a:r>
            <a:r>
              <a:rPr lang="en-US" sz="1600" b="0">
                <a:solidFill>
                  <a:srgbClr val="CE9178"/>
                </a:solidFill>
                <a:effectLst/>
                <a:latin typeface="Consolas" panose="020B0609020204030204" pitchFamily="49" charset="0"/>
              </a:rPr>
              <a:t>: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569CD6"/>
                </a:solidFill>
                <a:effectLst/>
                <a:latin typeface="Consolas" panose="020B0609020204030204" pitchFamily="49" charset="0"/>
              </a:rPr>
              <a:t>}</a:t>
            </a:r>
            <a:r>
              <a:rPr lang="en-US" sz="1600" b="0">
                <a:solidFill>
                  <a:srgbClr val="CE9178"/>
                </a:solidFill>
                <a:effectLst/>
                <a:latin typeface="Consolas" panose="020B0609020204030204" pitchFamily="49" charset="0"/>
              </a:rPr>
              <a:t>"</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key</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endParaRPr lang="en-US" sz="1600" b="0">
              <a:solidFill>
                <a:srgbClr val="CCCCCC"/>
              </a:solidFill>
              <a:effectLst/>
              <a:latin typeface="Consolas" panose="020B0609020204030204" pitchFamily="49" charset="0"/>
            </a:endParaRPr>
          </a:p>
          <a:p>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while</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&gt;=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0</a:t>
            </a:r>
            <a:r>
              <a:rPr lang="en-US" sz="1600" b="0">
                <a:solidFill>
                  <a:srgbClr val="CCCCCC"/>
                </a:solidFill>
                <a:effectLst/>
                <a:latin typeface="Consolas" panose="020B0609020204030204" pitchFamily="49" charset="0"/>
              </a:rPr>
              <a:t> </a:t>
            </a:r>
            <a:r>
              <a:rPr lang="en-US" sz="1600" b="0">
                <a:solidFill>
                  <a:srgbClr val="569CD6"/>
                </a:solidFill>
                <a:effectLst/>
                <a:latin typeface="Consolas" panose="020B0609020204030204" pitchFamily="49" charset="0"/>
              </a:rPr>
              <a:t>and</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key</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&lt;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endParaRPr lang="en-US" sz="1600" b="0">
              <a:solidFill>
                <a:srgbClr val="CCCCCC"/>
              </a:solidFill>
              <a:effectLst/>
              <a:latin typeface="Consolas" panose="020B0609020204030204" pitchFamily="49" charset="0"/>
            </a:endParaRP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key</a:t>
            </a:r>
            <a:endParaRPr lang="en-US" sz="1600" b="0">
              <a:solidFill>
                <a:srgbClr val="CCCCCC"/>
              </a:solidFill>
              <a:effectLst/>
              <a:latin typeface="Consolas" panose="020B0609020204030204" pitchFamily="49" charset="0"/>
            </a:endParaRPr>
          </a:p>
          <a:p>
            <a:br>
              <a:rPr lang="en-US" sz="1600" b="0">
                <a:solidFill>
                  <a:srgbClr val="CCCCCC"/>
                </a:solidFill>
                <a:effectLst/>
                <a:latin typeface="Consolas" panose="020B0609020204030204" pitchFamily="49" charset="0"/>
              </a:rPr>
            </a:br>
            <a:r>
              <a:rPr lang="en-US" sz="1600" b="0">
                <a:solidFill>
                  <a:srgbClr val="C586C0"/>
                </a:solidFill>
                <a:effectLst/>
                <a:latin typeface="Consolas" panose="020B0609020204030204" pitchFamily="49" charset="0"/>
              </a:rPr>
              <a:t>for</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in</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range</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n</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DCDCAA"/>
                </a:solidFill>
                <a:effectLst/>
                <a:latin typeface="Consolas" panose="020B0609020204030204" pitchFamily="49" charset="0"/>
              </a:rPr>
              <a:t>append</a:t>
            </a:r>
            <a:r>
              <a:rPr lang="en-US" sz="1600" b="0">
                <a:solidFill>
                  <a:srgbClr val="CCCCCC"/>
                </a:solidFill>
                <a:effectLst/>
                <a:latin typeface="Consolas" panose="020B0609020204030204" pitchFamily="49" charset="0"/>
              </a:rPr>
              <a:t>(</a:t>
            </a:r>
            <a:r>
              <a:rPr lang="en-US" sz="1600" b="0">
                <a:solidFill>
                  <a:srgbClr val="4EC9B0"/>
                </a:solidFill>
                <a:effectLst/>
                <a:latin typeface="Consolas" panose="020B0609020204030204" pitchFamily="49" charset="0"/>
              </a:rPr>
              <a:t>int</a:t>
            </a:r>
            <a:r>
              <a:rPr lang="en-US" sz="1600" b="0">
                <a:solidFill>
                  <a:srgbClr val="CCCCCC"/>
                </a:solidFill>
                <a:effectLst/>
                <a:latin typeface="Consolas" panose="020B0609020204030204" pitchFamily="49" charset="0"/>
              </a:rPr>
              <a:t>(</a:t>
            </a:r>
            <a:r>
              <a:rPr lang="en-US" sz="1600" b="0">
                <a:solidFill>
                  <a:srgbClr val="DCDCAA"/>
                </a:solidFill>
                <a:effectLst/>
                <a:latin typeface="Consolas" panose="020B0609020204030204" pitchFamily="49" charset="0"/>
              </a:rPr>
              <a:t>input</a:t>
            </a:r>
            <a:r>
              <a:rPr lang="en-US" sz="1600" b="0">
                <a:solidFill>
                  <a:srgbClr val="CCCCCC"/>
                </a:solidFill>
                <a:effectLst/>
                <a:latin typeface="Consolas" panose="020B0609020204030204" pitchFamily="49" charset="0"/>
              </a:rPr>
              <a:t>(</a:t>
            </a:r>
            <a:r>
              <a:rPr lang="en-US" sz="1600" b="0">
                <a:solidFill>
                  <a:srgbClr val="569CD6"/>
                </a:solidFill>
                <a:effectLst/>
                <a:latin typeface="Consolas" panose="020B0609020204030204" pitchFamily="49" charset="0"/>
              </a:rPr>
              <a:t>f</a:t>
            </a:r>
            <a:r>
              <a:rPr lang="en-US" sz="1600" b="0">
                <a:solidFill>
                  <a:srgbClr val="CE9178"/>
                </a:solidFill>
                <a:effectLst/>
                <a:latin typeface="Consolas" panose="020B0609020204030204" pitchFamily="49" charset="0"/>
              </a:rPr>
              <a:t>"Nhap phan tu thu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r>
              <a:rPr lang="en-US" sz="1600" b="0">
                <a:solidFill>
                  <a:srgbClr val="569CD6"/>
                </a:solidFill>
                <a:effectLst/>
                <a:latin typeface="Consolas" panose="020B0609020204030204" pitchFamily="49" charset="0"/>
              </a:rPr>
              <a:t>}</a:t>
            </a:r>
            <a:r>
              <a:rPr lang="en-US" sz="1600" b="0">
                <a:solidFill>
                  <a:srgbClr val="CE9178"/>
                </a:solidFill>
                <a:effectLst/>
                <a:latin typeface="Consolas" panose="020B0609020204030204" pitchFamily="49" charset="0"/>
              </a:rPr>
              <a:t>: "</a:t>
            </a:r>
            <a:r>
              <a:rPr lang="en-US" sz="1600" b="0">
                <a:solidFill>
                  <a:srgbClr val="CCCCCC"/>
                </a:solidFill>
                <a:effectLst/>
                <a:latin typeface="Consolas" panose="020B0609020204030204" pitchFamily="49" charset="0"/>
              </a:rPr>
              <a:t>)))</a:t>
            </a:r>
          </a:p>
          <a:p>
            <a:br>
              <a:rPr lang="en-US" sz="1600" b="0">
                <a:solidFill>
                  <a:srgbClr val="CCCCCC"/>
                </a:solidFill>
                <a:effectLst/>
                <a:latin typeface="Consolas" panose="020B0609020204030204" pitchFamily="49" charset="0"/>
              </a:rPr>
            </a:br>
            <a:r>
              <a:rPr lang="en-US" sz="1600" b="0">
                <a:solidFill>
                  <a:srgbClr val="DCDCAA"/>
                </a:solidFill>
                <a:effectLst/>
                <a:latin typeface="Consolas" panose="020B0609020204030204" pitchFamily="49" charset="0"/>
              </a:rPr>
              <a:t>system</a:t>
            </a:r>
            <a:r>
              <a:rPr lang="en-US" sz="1600" b="0">
                <a:solidFill>
                  <a:srgbClr val="CCCCCC"/>
                </a:solidFill>
                <a:effectLst/>
                <a:latin typeface="Consolas" panose="020B0609020204030204" pitchFamily="49" charset="0"/>
              </a:rPr>
              <a:t>(</a:t>
            </a:r>
            <a:r>
              <a:rPr lang="en-US" sz="1600" b="0">
                <a:solidFill>
                  <a:srgbClr val="CE9178"/>
                </a:solidFill>
                <a:effectLst/>
                <a:latin typeface="Consolas" panose="020B0609020204030204" pitchFamily="49" charset="0"/>
              </a:rPr>
              <a:t>"cls"</a:t>
            </a:r>
            <a:r>
              <a:rPr lang="en-US" sz="1600" b="0">
                <a:solidFill>
                  <a:srgbClr val="CCCCCC"/>
                </a:solidFill>
                <a:effectLst/>
                <a:latin typeface="Consolas" panose="020B0609020204030204" pitchFamily="49" charset="0"/>
              </a:rPr>
              <a:t>)</a:t>
            </a:r>
          </a:p>
          <a:p>
            <a:r>
              <a:rPr lang="en-US" sz="1600" b="0">
                <a:solidFill>
                  <a:srgbClr val="DCDCAA"/>
                </a:solidFill>
                <a:effectLst/>
                <a:latin typeface="Consolas" panose="020B0609020204030204" pitchFamily="49" charset="0"/>
              </a:rPr>
              <a:t>print</a:t>
            </a:r>
            <a:r>
              <a:rPr lang="en-US" sz="1600" b="0">
                <a:solidFill>
                  <a:srgbClr val="CCCCCC"/>
                </a:solidFill>
                <a:effectLst/>
                <a:latin typeface="Consolas" panose="020B0609020204030204" pitchFamily="49" charset="0"/>
              </a:rPr>
              <a:t>(</a:t>
            </a:r>
            <a:r>
              <a:rPr lang="en-US" sz="1600" b="0">
                <a:solidFill>
                  <a:srgbClr val="569CD6"/>
                </a:solidFill>
                <a:effectLst/>
                <a:latin typeface="Consolas" panose="020B0609020204030204" pitchFamily="49" charset="0"/>
              </a:rPr>
              <a:t>f</a:t>
            </a:r>
            <a:r>
              <a:rPr lang="en-US" sz="1600" b="0">
                <a:solidFill>
                  <a:srgbClr val="CE9178"/>
                </a:solidFill>
                <a:effectLst/>
                <a:latin typeface="Consolas" panose="020B0609020204030204" pitchFamily="49" charset="0"/>
              </a:rPr>
              <a:t>"Truoc khi sort: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569CD6"/>
                </a:solidFill>
                <a:effectLst/>
                <a:latin typeface="Consolas" panose="020B0609020204030204" pitchFamily="49" charset="0"/>
              </a:rPr>
              <a:t>}</a:t>
            </a:r>
            <a:r>
              <a:rPr lang="en-US" sz="1600" b="0">
                <a:solidFill>
                  <a:srgbClr val="D7BA7D"/>
                </a:solidFill>
                <a:effectLst/>
                <a:latin typeface="Consolas" panose="020B0609020204030204" pitchFamily="49" charset="0"/>
              </a:rPr>
              <a:t>\n</a:t>
            </a:r>
            <a:r>
              <a:rPr lang="en-US" sz="1600" b="0">
                <a:solidFill>
                  <a:srgbClr val="CE9178"/>
                </a:solidFill>
                <a:effectLst/>
                <a:latin typeface="Consolas" panose="020B0609020204030204" pitchFamily="49" charset="0"/>
              </a:rPr>
              <a:t>"</a:t>
            </a:r>
            <a:r>
              <a:rPr lang="en-US" sz="1600" b="0">
                <a:solidFill>
                  <a:srgbClr val="CCCCCC"/>
                </a:solidFill>
                <a:effectLst/>
                <a:latin typeface="Consolas" panose="020B0609020204030204" pitchFamily="49" charset="0"/>
              </a:rPr>
              <a:t>)</a:t>
            </a:r>
          </a:p>
          <a:p>
            <a:r>
              <a:rPr lang="en-US" sz="1600" b="0">
                <a:solidFill>
                  <a:srgbClr val="DCDCAA"/>
                </a:solidFill>
                <a:effectLst/>
                <a:latin typeface="Consolas" panose="020B0609020204030204" pitchFamily="49" charset="0"/>
              </a:rPr>
              <a:t>insertionSort</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p>
          <a:p>
            <a:r>
              <a:rPr lang="en-US" sz="1600" b="0">
                <a:solidFill>
                  <a:srgbClr val="DCDCAA"/>
                </a:solidFill>
                <a:effectLst/>
                <a:latin typeface="Consolas" panose="020B0609020204030204" pitchFamily="49" charset="0"/>
              </a:rPr>
              <a:t>print</a:t>
            </a:r>
            <a:r>
              <a:rPr lang="en-US" sz="1600" b="0">
                <a:solidFill>
                  <a:srgbClr val="CCCCCC"/>
                </a:solidFill>
                <a:effectLst/>
                <a:latin typeface="Consolas" panose="020B0609020204030204" pitchFamily="49" charset="0"/>
              </a:rPr>
              <a:t>(</a:t>
            </a:r>
            <a:r>
              <a:rPr lang="en-US" sz="1600" b="0">
                <a:solidFill>
                  <a:srgbClr val="569CD6"/>
                </a:solidFill>
                <a:effectLst/>
                <a:latin typeface="Consolas" panose="020B0609020204030204" pitchFamily="49" charset="0"/>
              </a:rPr>
              <a:t>f</a:t>
            </a:r>
            <a:r>
              <a:rPr lang="en-US" sz="1600" b="0">
                <a:solidFill>
                  <a:srgbClr val="CE9178"/>
                </a:solidFill>
                <a:effectLst/>
                <a:latin typeface="Consolas" panose="020B0609020204030204" pitchFamily="49" charset="0"/>
              </a:rPr>
              <a:t>"</a:t>
            </a:r>
            <a:r>
              <a:rPr lang="en-US" sz="1600" b="0">
                <a:solidFill>
                  <a:srgbClr val="D7BA7D"/>
                </a:solidFill>
                <a:effectLst/>
                <a:latin typeface="Consolas" panose="020B0609020204030204" pitchFamily="49" charset="0"/>
              </a:rPr>
              <a:t>\n</a:t>
            </a:r>
            <a:r>
              <a:rPr lang="en-US" sz="1600" b="0">
                <a:solidFill>
                  <a:srgbClr val="CE9178"/>
                </a:solidFill>
                <a:effectLst/>
                <a:latin typeface="Consolas" panose="020B0609020204030204" pitchFamily="49" charset="0"/>
              </a:rPr>
              <a:t>Ket qua: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569CD6"/>
                </a:solidFill>
                <a:effectLst/>
                <a:latin typeface="Consolas" panose="020B0609020204030204" pitchFamily="49" charset="0"/>
              </a:rPr>
              <a:t>}</a:t>
            </a:r>
            <a:r>
              <a:rPr lang="en-US" sz="1600" b="0">
                <a:solidFill>
                  <a:srgbClr val="CE9178"/>
                </a:solidFill>
                <a:effectLst/>
                <a:latin typeface="Consolas" panose="020B0609020204030204" pitchFamily="49" charset="0"/>
              </a:rPr>
              <a:t>"</a:t>
            </a:r>
            <a:r>
              <a:rPr lang="en-US" sz="1600" b="0">
                <a:solidFill>
                  <a:srgbClr val="CCCCCC"/>
                </a:solidFill>
                <a:effectLst/>
                <a:latin typeface="Consolas" panose="020B0609020204030204" pitchFamily="49" charset="0"/>
              </a:rPr>
              <a:t>)</a:t>
            </a:r>
          </a:p>
          <a:p>
            <a:pPr algn="ctr"/>
            <a:endParaRPr lang="en-US"/>
          </a:p>
        </p:txBody>
      </p:sp>
      <p:sp>
        <p:nvSpPr>
          <p:cNvPr id="5" name="TextBox 4">
            <a:extLst>
              <a:ext uri="{FF2B5EF4-FFF2-40B4-BE49-F238E27FC236}">
                <a16:creationId xmlns:a16="http://schemas.microsoft.com/office/drawing/2014/main" id="{E5A13DA3-A097-0027-E906-53C4E21A1637}"/>
              </a:ext>
            </a:extLst>
          </p:cNvPr>
          <p:cNvSpPr txBox="1"/>
          <p:nvPr/>
        </p:nvSpPr>
        <p:spPr>
          <a:xfrm>
            <a:off x="2830748" y="155642"/>
            <a:ext cx="4108532" cy="523220"/>
          </a:xfrm>
          <a:prstGeom prst="rect">
            <a:avLst/>
          </a:prstGeom>
          <a:noFill/>
        </p:spPr>
        <p:txBody>
          <a:bodyPr wrap="square" rtlCol="0">
            <a:spAutoFit/>
          </a:bodyPr>
          <a:lstStyle/>
          <a:p>
            <a:r>
              <a:rPr lang="en-US" sz="2800" b="1">
                <a:solidFill>
                  <a:schemeClr val="bg1"/>
                </a:solidFill>
              </a:rPr>
              <a:t>Insertion</a:t>
            </a:r>
            <a:r>
              <a:rPr lang="en-US" sz="2800" b="1"/>
              <a:t> </a:t>
            </a:r>
            <a:r>
              <a:rPr lang="en-US" sz="2800" b="1">
                <a:solidFill>
                  <a:schemeClr val="bg1"/>
                </a:solidFill>
              </a:rPr>
              <a:t>Sort Code:</a:t>
            </a:r>
          </a:p>
        </p:txBody>
      </p:sp>
    </p:spTree>
    <p:extLst>
      <p:ext uri="{BB962C8B-B14F-4D97-AF65-F5344CB8AC3E}">
        <p14:creationId xmlns:p14="http://schemas.microsoft.com/office/powerpoint/2010/main" val="32074294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CE9E0A8-16B7-6C2A-B488-730C9571A1C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5968887-0DC1-F9BA-4DF3-4F34DB3BF19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"Nhap so phan tu: "</a:t>
            </a:r>
            <a:r>
              <a:rPr lang="en-US" sz="1400" b="0">
                <a:solidFill>
                  <a:srgbClr val="CCCCCC"/>
                </a:solidFill>
                <a:effectLst/>
                <a:latin typeface="Consolas" panose="020B0609020204030204" pitchFamily="49" charset="0"/>
              </a:rPr>
              <a:t>))</a:t>
            </a:r>
          </a:p>
          <a:p>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"Vong lap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"Nhap phan tu thu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"cls"</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"Truoc khi sort: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Ket qua: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sp>
        <p:nvSpPr>
          <p:cNvPr id="5" name="TextBox 4">
            <a:extLst>
              <a:ext uri="{FF2B5EF4-FFF2-40B4-BE49-F238E27FC236}">
                <a16:creationId xmlns:a16="http://schemas.microsoft.com/office/drawing/2014/main" id="{B3BB7F14-ADAA-CAF4-C86D-9074923AD05C}"/>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1631394896"/>
      </p:ext>
    </p:extLst>
  </p:cSld>
  <p:clrMapOvr>
    <a:masterClrMapping/>
  </p:clrMapOvr>
  <mc:AlternateContent xmlns:mc="http://schemas.openxmlformats.org/markup-compatibility/2006" xmlns:p159="http://schemas.microsoft.com/office/powerpoint/2015/09/main">
    <mc:Choice Requires="p159">
      <p:transition spd="slow" advClick="0" advTm="0">
        <p159:morph option="byObject"/>
      </p:transition>
    </mc:Choice>
    <mc:Fallback xmlns="">
      <p:transition spd="slow" advClick="0" advTm="0">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7AF764E-CDC6-80EE-E8F7-1164E1BCE1C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FA8AB11-E5C3-36EB-AFFC-F5E0512DC12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"Nhap so phan tu: "</a:t>
            </a:r>
            <a:r>
              <a:rPr lang="en-US" sz="1400" b="0">
                <a:solidFill>
                  <a:srgbClr val="CCCCCC"/>
                </a:solidFill>
                <a:effectLst/>
                <a:latin typeface="Consolas" panose="020B0609020204030204" pitchFamily="49" charset="0"/>
              </a:rPr>
              <a:t>))</a:t>
            </a:r>
          </a:p>
          <a:p>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"Vong lap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"Nhap phan tu thu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"cls"</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"Truoc khi sort: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Ket qua: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cxnSp>
        <p:nvCxnSpPr>
          <p:cNvPr id="2" name="Straight Connector 1">
            <a:extLst>
              <a:ext uri="{FF2B5EF4-FFF2-40B4-BE49-F238E27FC236}">
                <a16:creationId xmlns:a16="http://schemas.microsoft.com/office/drawing/2014/main" id="{7A39EF9C-3EB8-EA93-C8BD-18404A8CC87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D7BB821-D076-24A7-8F08-313A112E2EC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9DA2438-4725-65A7-AE31-3729BDD99360}"/>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2835026434"/>
      </p:ext>
    </p:extLst>
  </p:cSld>
  <p:clrMapOvr>
    <a:masterClrMapping/>
  </p:clrMapOvr>
  <mc:AlternateContent xmlns:mc="http://schemas.openxmlformats.org/markup-compatibility/2006" xmlns:p159="http://schemas.microsoft.com/office/powerpoint/2015/09/main">
    <mc:Choice Requires="p159">
      <p:transition spd="slow" advClick="0" advTm="0">
        <p159:morph option="byObject"/>
      </p:transition>
    </mc:Choice>
    <mc:Fallback xmlns="">
      <p:transition spd="slow" advClick="0" advTm="0">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82ABFC6-01FD-EE5E-D4AB-B03FE9E4510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E747900-75F7-8F97-E2A8-E713501F318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"Nhap so phan tu: "</a:t>
            </a:r>
            <a:r>
              <a:rPr lang="en-US" sz="1400" b="0">
                <a:solidFill>
                  <a:srgbClr val="CCCCCC"/>
                </a:solidFill>
                <a:effectLst/>
                <a:latin typeface="Consolas" panose="020B0609020204030204" pitchFamily="49" charset="0"/>
              </a:rPr>
              <a:t>))</a:t>
            </a:r>
          </a:p>
          <a:p>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"Vong lap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"Nhap phan tu thu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"cls"</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"Truoc khi sort: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Ket qua: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cxnSp>
        <p:nvCxnSpPr>
          <p:cNvPr id="2" name="Straight Connector 1">
            <a:extLst>
              <a:ext uri="{FF2B5EF4-FFF2-40B4-BE49-F238E27FC236}">
                <a16:creationId xmlns:a16="http://schemas.microsoft.com/office/drawing/2014/main" id="{189F4680-DD3C-87CD-0AD3-46DD969130B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79E767A-51C9-D9D7-BC12-BB15327AC5D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C8A89B5-AD3C-ED4C-6DB3-5D1AF5E6BBE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40827FF5-603E-90A9-B117-043DB7C6C60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TextBox 7">
            <a:extLst>
              <a:ext uri="{FF2B5EF4-FFF2-40B4-BE49-F238E27FC236}">
                <a16:creationId xmlns:a16="http://schemas.microsoft.com/office/drawing/2014/main" id="{5652A660-DFEA-619E-13A3-8ADE573E1281}"/>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39041147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E0F8DCE-DA3F-B03A-10BA-316084D98AE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257CA6F-8A32-EB8F-317F-DE643656638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E4C1EF64-D17B-FEC7-DC18-CF5EA5FB1CD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A7A9096-78CD-9A11-21FF-F1E61BD5D41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4F48811-05C3-ED66-7432-7E7B3DF5C976}"/>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82ED075-8C89-06B3-6EFF-DB94B4E83C5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A518342-2ABB-AF61-F3F0-0F95AB6A9066}"/>
              </a:ext>
            </a:extLst>
          </p:cNvPr>
          <p:cNvSpPr/>
          <p:nvPr/>
        </p:nvSpPr>
        <p:spPr>
          <a:xfrm>
            <a:off x="199174" y="-86388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FBC7B49-730E-AB08-11F7-024F4A858FDF}"/>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6121144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EAB4670-A756-4FEF-A7A9-C581AF2A463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A00472C-FA8C-48A3-BA97-978218E7A2F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21CD5A19-BDF2-4F2D-7442-A41D2980EC4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E31A8F03-B49D-81DA-FC7C-72F6056CE9A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0330B17-3CA3-39D5-EBB8-96A172FB11C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9E51DC6-AAD1-63EF-4A45-461D390D3E4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9BE4327-4CC7-1945-83FB-1A539C0FFC1D}"/>
              </a:ext>
            </a:extLst>
          </p:cNvPr>
          <p:cNvSpPr/>
          <p:nvPr/>
        </p:nvSpPr>
        <p:spPr>
          <a:xfrm>
            <a:off x="199174" y="248588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FB9DD96-4A83-7CC2-BD16-E1193E5A6949}"/>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57ACEB52-200F-EA6C-F31D-AEB1ECFDDD15}"/>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1" name="Rectangle 10">
            <a:extLst>
              <a:ext uri="{FF2B5EF4-FFF2-40B4-BE49-F238E27FC236}">
                <a16:creationId xmlns:a16="http://schemas.microsoft.com/office/drawing/2014/main" id="{86607F3F-4099-913A-CEB1-38C0216A9E56}"/>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C6A9061E-ED7E-8270-A808-A847D1CF3D39}"/>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AA77118B-9307-DF15-A553-BCB2F070A304}"/>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D2AF3A5D-D944-B596-6188-5BB23A4387A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6EA819F-D1B2-9CE2-B4EF-50057C27699A}"/>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58197E92-172E-3613-4732-FECC8D79890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8C5F14E4-AA09-3347-0C77-0B1E48E97E8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7E21CD63-2EB8-3674-7A3E-B1D513643B6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9BA9F283-EDFC-4F29-0243-A2FA70032CC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69EC8860-9E4A-6A01-503B-C846BB1CFB6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8187213E-2551-ED29-4E65-09C8141917F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151789B7-25C4-97E8-16A7-D833BE37074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23" name="TextBox 22">
            <a:extLst>
              <a:ext uri="{FF2B5EF4-FFF2-40B4-BE49-F238E27FC236}">
                <a16:creationId xmlns:a16="http://schemas.microsoft.com/office/drawing/2014/main" id="{9AD86E49-792B-CB5E-EDBE-C963B25C8EB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18285482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2231A1F-8C83-035D-B175-8DCC2C56A6D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7256B3F-E9FB-180D-84CE-14E7BF8CF5E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C648FACF-E926-F425-DE30-19620BE58F5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09CE4838-04DF-E974-85A1-7341FC24558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CFEDF00-F6EB-6663-4459-92CDF289636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0393762-520B-8D99-D6F0-75C6B9437B3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9243DDE-C2CF-14D6-6668-D3564F9132DB}"/>
              </a:ext>
            </a:extLst>
          </p:cNvPr>
          <p:cNvSpPr/>
          <p:nvPr/>
        </p:nvSpPr>
        <p:spPr>
          <a:xfrm>
            <a:off x="199174" y="270316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A502D7E-3A18-30DE-9304-975082EA195E}"/>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C1CD82ED-D143-C814-E0AF-281EF3A3700D}"/>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1" name="Rectangle 10">
            <a:extLst>
              <a:ext uri="{FF2B5EF4-FFF2-40B4-BE49-F238E27FC236}">
                <a16:creationId xmlns:a16="http://schemas.microsoft.com/office/drawing/2014/main" id="{99F42802-D0F9-A7E8-E6D9-E514A3F0D7E8}"/>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6F061675-426A-602C-091E-AED6905B8C1B}"/>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ADEAE4CB-2E6C-28D8-5814-529F7F99C43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F5495332-767E-262A-5B96-0626D4BE85C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D534068F-EEE1-F0CA-688A-DD58134C8AAA}"/>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82A7A444-EA85-8499-F569-CF89A9C4D71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AA2F9BDB-DCA6-09EA-AA6E-690C9B760621}"/>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CEC02DC6-89B3-8469-D5F8-A34C642C04D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8545455B-0D78-B613-970D-FDFED3E39C1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A811758-178D-F57A-C85F-278B9E29EF4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5B7659B-5084-9079-D820-DE27E8F3B1D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1B7DFD4-C9FB-291F-5831-BC01ED40CC3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23" name="TextBox 22">
            <a:extLst>
              <a:ext uri="{FF2B5EF4-FFF2-40B4-BE49-F238E27FC236}">
                <a16:creationId xmlns:a16="http://schemas.microsoft.com/office/drawing/2014/main" id="{C33963FF-A554-0293-0E4E-D24F91B8D3E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772C622-F391-F956-9DB7-DB5F780ACB0F}"/>
              </a:ext>
            </a:extLst>
          </p:cNvPr>
          <p:cNvSpPr txBox="1"/>
          <p:nvPr/>
        </p:nvSpPr>
        <p:spPr>
          <a:xfrm>
            <a:off x="6200386" y="4769779"/>
            <a:ext cx="2145145" cy="369332"/>
          </a:xfrm>
          <a:prstGeom prst="rect">
            <a:avLst/>
          </a:prstGeom>
          <a:noFill/>
        </p:spPr>
        <p:txBody>
          <a:bodyPr wrap="square" rtlCol="0">
            <a:spAutoFit/>
          </a:bodyPr>
          <a:lstStyle/>
          <a:p>
            <a:r>
              <a:rPr lang="en-US">
                <a:solidFill>
                  <a:schemeClr val="bg1"/>
                </a:solidFill>
              </a:rPr>
              <a:t>i = 1</a:t>
            </a:r>
          </a:p>
        </p:txBody>
      </p:sp>
    </p:spTree>
    <p:extLst>
      <p:ext uri="{BB962C8B-B14F-4D97-AF65-F5344CB8AC3E}">
        <p14:creationId xmlns:p14="http://schemas.microsoft.com/office/powerpoint/2010/main" val="3255317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88556AF-1F06-9C68-71C6-FAF0B5C4ABB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E7228D8-F1B6-054A-A59E-6D6298A238E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D91A312F-94C3-0F1B-3DC4-4B28CD59131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832CBBC5-193A-9773-873F-D3F808D3E036}"/>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46C2B4C-F2A7-95A7-2294-CA837CF65E9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4ACD36F-7150-8045-9F99-E1031F837FE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52FFD7C-A721-9941-1ADD-D7C210C68615}"/>
              </a:ext>
            </a:extLst>
          </p:cNvPr>
          <p:cNvSpPr/>
          <p:nvPr/>
        </p:nvSpPr>
        <p:spPr>
          <a:xfrm>
            <a:off x="199174" y="29204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EB09B0D-9D6E-FD9A-01BB-1F01A2D14450}"/>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1BF140BC-A8DC-85BE-608D-A59A6FD93616}"/>
              </a:ext>
            </a:extLst>
          </p:cNvPr>
          <p:cNvSpPr/>
          <p:nvPr/>
        </p:nvSpPr>
        <p:spPr>
          <a:xfrm>
            <a:off x="8460208"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EBD1243E-A9BF-CD3B-094E-C52C7ADAC9A6}"/>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AC91BC59-D2EB-ECAB-F183-12DC275C19CC}"/>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43DD6D2C-95F9-4426-8AD6-1FF97F73AF3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C5CFA4F0-8CF0-00DF-58F1-97D043213799}"/>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29A386F6-195D-44C6-7F76-2BAF05E90E97}"/>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8BC1D5A1-FEAC-D18F-9637-1CF693FB390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2639CB81-FBDB-CFC9-2B65-2D93113DED67}"/>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D6DC97C-0833-F7F2-66A1-A69389A51F7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C0BF7250-AA8D-30E2-CAC1-77C5B5BBF57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5FDA79A5-8840-E3D6-2E4C-48DAA091AFE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41BBAFD-1CCB-67D8-E95E-ADB08F8984B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B129F51-D792-1EED-DFDC-1E9CC3144C3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a:t>
            </a:r>
            <a:r>
              <a:rPr lang="en-US">
                <a:solidFill>
                  <a:srgbClr val="00B050"/>
                </a:solidFill>
              </a:rPr>
              <a:t>4</a:t>
            </a:r>
            <a:r>
              <a:rPr lang="en-US">
                <a:solidFill>
                  <a:schemeClr val="bg1"/>
                </a:solidFill>
              </a:rPr>
              <a:t>, 3, 2, 1]</a:t>
            </a:r>
          </a:p>
        </p:txBody>
      </p:sp>
      <p:sp>
        <p:nvSpPr>
          <p:cNvPr id="23" name="TextBox 22">
            <a:extLst>
              <a:ext uri="{FF2B5EF4-FFF2-40B4-BE49-F238E27FC236}">
                <a16:creationId xmlns:a16="http://schemas.microsoft.com/office/drawing/2014/main" id="{3F18180D-A16E-64E6-E40F-C23AFA469B7E}"/>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929FD245-B548-4C9B-63B9-D54E2103731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30A51EDA-44FE-37F5-52B9-A232FD021B45}"/>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endParaRPr lang="en-US">
              <a:solidFill>
                <a:srgbClr val="00B050"/>
              </a:solidFill>
            </a:endParaRPr>
          </a:p>
        </p:txBody>
      </p:sp>
    </p:spTree>
    <p:extLst>
      <p:ext uri="{BB962C8B-B14F-4D97-AF65-F5344CB8AC3E}">
        <p14:creationId xmlns:p14="http://schemas.microsoft.com/office/powerpoint/2010/main" val="9377848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F37A606-A1E8-11AA-80ED-A165DF1E5349}"/>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4800" b="1">
                <a:latin typeface="Aptos Display (Headings)"/>
                <a:ea typeface="+mj-ea"/>
                <a:cs typeface="+mj-cs"/>
              </a:rPr>
              <a:t>2</a:t>
            </a:r>
            <a:r>
              <a:rPr lang="en-US" sz="4800" b="1" kern="1200">
                <a:solidFill>
                  <a:schemeClr val="tx1"/>
                </a:solidFill>
                <a:latin typeface="Aptos Display (Headings)"/>
                <a:ea typeface="+mj-ea"/>
                <a:cs typeface="+mj-cs"/>
              </a:rPr>
              <a:t>.1 </a:t>
            </a:r>
            <a:r>
              <a:rPr lang="vi-VN" sz="4800" b="1">
                <a:latin typeface="Aptos Display (Headings)"/>
              </a:rPr>
              <a:t>Tư tưởng giải thuật</a:t>
            </a:r>
            <a:r>
              <a:rPr lang="en-US" sz="4800" b="1">
                <a:latin typeface="Aptos Display (Headings)"/>
              </a:rPr>
              <a:t> </a:t>
            </a:r>
            <a:r>
              <a:rPr lang="en-US" sz="4800" b="1" kern="1200">
                <a:solidFill>
                  <a:schemeClr val="tx1"/>
                </a:solidFill>
                <a:latin typeface="Aptos Display (Headings)"/>
                <a:ea typeface="+mj-ea"/>
                <a:cs typeface="+mj-cs"/>
              </a:rPr>
              <a:t>sắp xếp nổi bọt (Bubble Sort)</a:t>
            </a:r>
          </a:p>
        </p:txBody>
      </p:sp>
      <p:sp>
        <p:nvSpPr>
          <p:cNvPr id="4" name="TextBox 3">
            <a:extLst>
              <a:ext uri="{FF2B5EF4-FFF2-40B4-BE49-F238E27FC236}">
                <a16:creationId xmlns:a16="http://schemas.microsoft.com/office/drawing/2014/main" id="{CB356301-C097-16DE-4936-8F52F15CA1BD}"/>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vi-VN" sz="2800" b="1">
                <a:solidFill>
                  <a:schemeClr val="accent2">
                    <a:lumMod val="40000"/>
                    <a:lumOff val="60000"/>
                  </a:schemeClr>
                </a:solidFill>
                <a:latin typeface="Aptos (Body)"/>
              </a:rPr>
              <a:t>Bubble Sort</a:t>
            </a:r>
            <a:r>
              <a:rPr lang="vi-VN" sz="2800">
                <a:solidFill>
                  <a:schemeClr val="accent2">
                    <a:lumMod val="40000"/>
                    <a:lumOff val="60000"/>
                  </a:schemeClr>
                </a:solidFill>
                <a:latin typeface="Aptos (Body)"/>
              </a:rPr>
              <a:t>: So sánh từng cặp phần tử kề nhau và hoán đổi nếu cần thiết. Lặp lại quá trình cho đến khi mảng được sắp xếp. Sau mỗi</a:t>
            </a:r>
            <a:r>
              <a:rPr lang="en-US" sz="2800">
                <a:solidFill>
                  <a:schemeClr val="accent2">
                    <a:lumMod val="40000"/>
                    <a:lumOff val="60000"/>
                  </a:schemeClr>
                </a:solidFill>
                <a:latin typeface="Aptos (Body)"/>
              </a:rPr>
              <a:t> </a:t>
            </a:r>
            <a:r>
              <a:rPr lang="en-US" sz="2800">
                <a:solidFill>
                  <a:schemeClr val="accent2">
                    <a:lumMod val="40000"/>
                    <a:lumOff val="60000"/>
                  </a:schemeClr>
                </a:solidFill>
              </a:rPr>
              <a:t>vòng lặp ngoài</a:t>
            </a:r>
            <a:r>
              <a:rPr lang="vi-VN" sz="2800">
                <a:solidFill>
                  <a:schemeClr val="accent2">
                    <a:lumMod val="40000"/>
                    <a:lumOff val="60000"/>
                  </a:schemeClr>
                </a:solidFill>
                <a:latin typeface="Aptos (Body)"/>
              </a:rPr>
              <a:t>, phần tử lớn nhất "nổi" lên cuối mảng.</a:t>
            </a:r>
            <a:endParaRPr lang="en-US" sz="2800">
              <a:solidFill>
                <a:schemeClr val="accent2">
                  <a:lumMod val="40000"/>
                  <a:lumOff val="60000"/>
                </a:schemeClr>
              </a:solidFill>
              <a:latin typeface="Aptos (Body)"/>
            </a:endParaRP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98286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E4C5F3F-73AF-2C19-8584-5F3461E5A80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2F992F6-8AB0-07DF-9B27-9510315DD4A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AED9BB1-0735-0C8B-8CFC-684253FFA39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31619E3-4568-C6AE-596B-180C1C5B86C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3E46EAB-8216-7CEB-B944-C4F93D0C8D5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D0B371E-C767-ECFE-3499-B4F116ED74D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C96EB82-1569-8F5B-00F9-853F021464B3}"/>
              </a:ext>
            </a:extLst>
          </p:cNvPr>
          <p:cNvSpPr/>
          <p:nvPr/>
        </p:nvSpPr>
        <p:spPr>
          <a:xfrm>
            <a:off x="199174" y="29204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9FF0B5C-9BD0-652C-0334-783CA8FD6863}"/>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7BE1C1B2-EA0D-3EF0-4678-8ABD48C889C3}"/>
              </a:ext>
            </a:extLst>
          </p:cNvPr>
          <p:cNvSpPr/>
          <p:nvPr/>
        </p:nvSpPr>
        <p:spPr>
          <a:xfrm>
            <a:off x="8460208"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43D5B3A9-0EC4-4603-4C40-334AB24A73DC}"/>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5167FEE7-82A9-5539-D15F-2DB01B7A6039}"/>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1C20200A-11BD-B7D2-0B25-14D253CB3ACB}"/>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ECFDA619-C251-0C83-8888-D9755B611AD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6AA78E8B-0148-E6B0-8619-8E61D9CE6321}"/>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5DD04C61-8537-9FE3-D196-C8A301A86BA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FE613AA1-226F-829D-A654-39C4175BA195}"/>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4185C444-5194-02BF-82FC-1546DDC3150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10A83CD-CB27-2B5B-FD2E-7DD00A97CDC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F219608-CB46-347B-C55D-13CD8B817A8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7914F36B-96C4-FC0C-3F8D-479D88F64A48}"/>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CE73AA91-3E10-79D7-913F-9811A8BD243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a:t>
            </a:r>
            <a:r>
              <a:rPr lang="en-US">
                <a:solidFill>
                  <a:srgbClr val="00B050"/>
                </a:solidFill>
              </a:rPr>
              <a:t>4</a:t>
            </a:r>
            <a:r>
              <a:rPr lang="en-US">
                <a:solidFill>
                  <a:schemeClr val="bg1"/>
                </a:solidFill>
              </a:rPr>
              <a:t>, 3, 2, 1]</a:t>
            </a:r>
          </a:p>
        </p:txBody>
      </p:sp>
      <p:sp>
        <p:nvSpPr>
          <p:cNvPr id="23" name="TextBox 22">
            <a:extLst>
              <a:ext uri="{FF2B5EF4-FFF2-40B4-BE49-F238E27FC236}">
                <a16:creationId xmlns:a16="http://schemas.microsoft.com/office/drawing/2014/main" id="{A1BAFFAE-4DEC-C000-C4D0-42491488D520}"/>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C9DB3208-083D-8517-1F2F-50EE64044E3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4EDE20BC-91BD-42FA-BC25-29966E113D34}"/>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r>
              <a:rPr lang="en-US">
                <a:solidFill>
                  <a:srgbClr val="00B050"/>
                </a:solidFill>
              </a:rPr>
              <a:t>4</a:t>
            </a:r>
          </a:p>
        </p:txBody>
      </p:sp>
    </p:spTree>
    <p:extLst>
      <p:ext uri="{BB962C8B-B14F-4D97-AF65-F5344CB8AC3E}">
        <p14:creationId xmlns:p14="http://schemas.microsoft.com/office/powerpoint/2010/main" val="124018607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69EFFA8-AB2D-14E6-3DF5-C9128510B6F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1557658-50D5-59B8-8BC7-70BE9E5923A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C3AC4327-E08D-5A1D-BDFF-9D8F9D83FE2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59314A7E-3CE5-9919-51C3-C2003620E23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B401F4B-1834-C95E-F5E7-688E63E809F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5C1B3C1-F82B-6899-F746-CBE440310C6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573E2D1-FD74-BC43-4ED3-15D24E8E847B}"/>
              </a:ext>
            </a:extLst>
          </p:cNvPr>
          <p:cNvSpPr/>
          <p:nvPr/>
        </p:nvSpPr>
        <p:spPr>
          <a:xfrm>
            <a:off x="199174" y="29204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483A57D-B80E-A369-EBDD-47168E1494BE}"/>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8F3286CC-B66E-7B63-D07C-8A799F117EDF}"/>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66B331E3-ECAE-020E-39DB-E37F427A2B2D}"/>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93BB00C1-4A70-0C4A-B63C-93BBE45610E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E2C31E86-A03A-D7A7-A6A0-CC26F45FBA8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555ACE37-39AB-788E-29D5-419C291B3C0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1D1B7F2E-6149-2D11-3A74-C98254A9AA5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462294CE-81DA-A850-D880-9C322D68296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7F5813D3-4A52-B175-9786-476B7A1D7B6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C8CA910B-19D3-7E60-C92F-1D65E94D723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83FABFBA-8DE3-4038-6EC5-330A3D91F544}"/>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8C747432-4FAD-3D13-95C8-6C2DC91B095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D386804-E4C6-D523-8489-AA404D0CC4A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93309E6D-228F-C95C-4DE3-1AEBB8D04BF5}"/>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23" name="TextBox 22">
            <a:extLst>
              <a:ext uri="{FF2B5EF4-FFF2-40B4-BE49-F238E27FC236}">
                <a16:creationId xmlns:a16="http://schemas.microsoft.com/office/drawing/2014/main" id="{3661EB53-887E-6BF6-98EF-1D05A32EAA0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DE508AD2-ED42-F2D6-F1ED-4440D5BF70A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1366DFD2-0747-8198-C6CB-C4880A0E1319}"/>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4</a:t>
            </a:r>
          </a:p>
        </p:txBody>
      </p:sp>
    </p:spTree>
    <p:extLst>
      <p:ext uri="{BB962C8B-B14F-4D97-AF65-F5344CB8AC3E}">
        <p14:creationId xmlns:p14="http://schemas.microsoft.com/office/powerpoint/2010/main" val="47289477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2901206-42C4-6A66-61C1-1EC704C8C2D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AEAB1B4-173D-D205-1E43-7B3BF57F528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0C09EE4-C7C4-7BC7-FFF3-74AAAA4C5F1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63A3DE5-0294-6C97-440C-BFCEAA84668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D276FCB-80A2-2928-54DF-3ADAFD2CB13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34CAE1E7-30A1-B89F-6BE5-1925DBDDFB2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79E0CF3-4E63-0008-BAB1-208BB9C02432}"/>
              </a:ext>
            </a:extLst>
          </p:cNvPr>
          <p:cNvSpPr/>
          <p:nvPr/>
        </p:nvSpPr>
        <p:spPr>
          <a:xfrm>
            <a:off x="199174" y="3128663"/>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41ADFD9-16F1-6E87-676B-89D35A9CACB1}"/>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03EF5618-D1DC-AE20-0B96-8918D41C1D58}"/>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63CAB963-21A4-2F73-6784-A88DD8E5C4D5}"/>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DB87D7BD-990F-0C1B-5761-FB3320C7B6B7}"/>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6FCF737F-7189-D796-C9C4-4FE78C93F8A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42683B43-139F-917B-E99A-30020D2B0F2F}"/>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8AD8047-5750-5D8B-B176-45842C33329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279F4C17-507F-C9CD-5E35-2E52F634C4C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2963A2E-0D2D-231E-61D8-84EB87C0A99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4DD1E63-9A95-FED3-C4FF-C34DB844F0E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D20B4ED5-916F-D52C-12DE-C9F7644294F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0902FCC2-8C92-1AB1-0390-CBF73A27903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D53EBA4-A28E-EADF-4C2D-C91845D3370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B98D1D0B-A005-EF51-DFB8-A27A722FF0F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23" name="TextBox 22">
            <a:extLst>
              <a:ext uri="{FF2B5EF4-FFF2-40B4-BE49-F238E27FC236}">
                <a16:creationId xmlns:a16="http://schemas.microsoft.com/office/drawing/2014/main" id="{D6B08973-7DD3-DFD5-FB29-71F66001C9C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6591EFB-2E3E-94FC-E17C-FC6C43BAF5C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6DD1043A-EC1F-C522-7E80-C475106BD96F}"/>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4</a:t>
            </a:r>
          </a:p>
        </p:txBody>
      </p:sp>
      <p:sp>
        <p:nvSpPr>
          <p:cNvPr id="25" name="TextBox 24">
            <a:extLst>
              <a:ext uri="{FF2B5EF4-FFF2-40B4-BE49-F238E27FC236}">
                <a16:creationId xmlns:a16="http://schemas.microsoft.com/office/drawing/2014/main" id="{1334A5A2-8C2B-0C3C-AD9A-69B4A4B2217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400162461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4B1EFC8-76BD-CEE7-3DE4-7857EA36240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AA4AEB1-A1FD-7C73-C8E2-C655AE128D2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2AFA9A62-E756-AAD1-BCC7-54FF5982BA0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4FC5EC7-2380-6345-7C86-FF5F097CE81B}"/>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E66EC24-CB4C-1C2C-A81C-8D2A4A4471E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6E1A835-0262-36F5-D92D-F128BD83E83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FDEE770-B45E-DCDD-4EF5-5CA296A52F58}"/>
              </a:ext>
            </a:extLst>
          </p:cNvPr>
          <p:cNvSpPr/>
          <p:nvPr/>
        </p:nvSpPr>
        <p:spPr>
          <a:xfrm>
            <a:off x="199174" y="333688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8C959B4-623E-6C50-3DC8-0DEBE6772CD8}"/>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6000867D-FD7C-909C-9EB5-54EF444B9BF8}"/>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303A7892-0626-F9F4-97E5-DD80452FFD83}"/>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3D270D7C-5D8F-3196-3482-C833BCA7BF0F}"/>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6C59BABF-0159-01C6-A206-04F08784A49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8F2D2A9C-C10B-18FF-19FD-2B148980ED3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6B8674B-4E58-6905-6754-2BD79E6A937D}"/>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291D0574-728A-30DE-94EA-BF6D22DE2CFB}"/>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A67F925-BFB2-4B19-DDC7-114287E1E6C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32888C6F-025E-6276-60BD-4A947B02C9F0}"/>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3300D282-205B-5EBC-ADB3-706099FC080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8A642B7F-8EDC-2CF6-2CEF-E5338F92D5E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6BDBA4F2-4660-95D4-4D12-EA02DD258B6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3CDCFA49-E0B9-DD69-9511-39B5AB86A0C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a:t>
            </a:r>
            <a:r>
              <a:rPr lang="en-US">
                <a:solidFill>
                  <a:srgbClr val="00B050"/>
                </a:solidFill>
              </a:rPr>
              <a:t>4</a:t>
            </a:r>
            <a:r>
              <a:rPr lang="en-US">
                <a:solidFill>
                  <a:schemeClr val="bg1"/>
                </a:solidFill>
              </a:rPr>
              <a:t>, 3, 2, 1]</a:t>
            </a:r>
          </a:p>
        </p:txBody>
      </p:sp>
      <p:sp>
        <p:nvSpPr>
          <p:cNvPr id="23" name="TextBox 22">
            <a:extLst>
              <a:ext uri="{FF2B5EF4-FFF2-40B4-BE49-F238E27FC236}">
                <a16:creationId xmlns:a16="http://schemas.microsoft.com/office/drawing/2014/main" id="{D7595841-B26D-B7E9-638A-3B60EB77709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7324D2A-7204-154D-64B8-1BDA3BB46B7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4C22BA69-662E-9563-EC28-2B1C32CAE16D}"/>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B2A1ECCD-7925-55E6-D25E-1EDEA9DBAAD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99286335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D792D735-0206-4E91-C0B5-A99A46093F9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0E763AB-B663-FAF5-37BB-62FCF1747C4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9BC602FA-9371-2743-586B-15ED6C46291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3BB5C5A-A971-9DED-E9C1-E8F0CE277D2E}"/>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8D07B1E-C206-65CF-63C8-B0BDC87F264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6E6E5BFA-EF7D-4D2F-2CFB-EE7F6AAB921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B96FA2F-F66A-5A7F-8E0A-1C27AF3F1C00}"/>
              </a:ext>
            </a:extLst>
          </p:cNvPr>
          <p:cNvSpPr/>
          <p:nvPr/>
        </p:nvSpPr>
        <p:spPr>
          <a:xfrm>
            <a:off x="199174" y="333688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6ADB4F4-9460-B958-DDE0-EFE4FAEBDA29}"/>
              </a:ext>
            </a:extLst>
          </p:cNvPr>
          <p:cNvSpPr/>
          <p:nvPr/>
        </p:nvSpPr>
        <p:spPr>
          <a:xfrm>
            <a:off x="7682433" y="1075107"/>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5</a:t>
            </a:r>
          </a:p>
        </p:txBody>
      </p:sp>
      <p:sp>
        <p:nvSpPr>
          <p:cNvPr id="10" name="Rectangle 9">
            <a:extLst>
              <a:ext uri="{FF2B5EF4-FFF2-40B4-BE49-F238E27FC236}">
                <a16:creationId xmlns:a16="http://schemas.microsoft.com/office/drawing/2014/main" id="{2CB07075-1D99-00B8-44B5-703CE346267B}"/>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2FA04670-F965-A2A6-13F5-BE02B7AFEA3D}"/>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90A64582-7439-D28B-E8E6-A90CA7E9F4E8}"/>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B70FAF59-7BD0-CF15-4D3C-5EAD9181873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E924CD10-53F6-D332-BCC5-EC583A08C2BD}"/>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77E5F646-7293-1422-C478-66711748FDF8}"/>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11ED3B87-9D73-67C8-1BF7-608616E3B98C}"/>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004A5BB-4D64-85C6-4A1C-DFA6ED9850D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5D3CCAB7-5F21-E102-09FB-5BFFBB3EFE1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53EC3CF2-DB90-268B-97F8-B645F62E673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13042E18-F327-76A3-4A83-29958C16C73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465FFA7-60C1-1B2D-F7FF-2D9A5FCB731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AE160BB0-E903-0D05-72B1-5323401FFAEE}"/>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5</a:t>
            </a:r>
            <a:r>
              <a:rPr lang="en-US">
                <a:solidFill>
                  <a:schemeClr val="bg1"/>
                </a:solidFill>
              </a:rPr>
              <a:t>, </a:t>
            </a:r>
            <a:r>
              <a:rPr lang="en-US">
                <a:solidFill>
                  <a:srgbClr val="00B050"/>
                </a:solidFill>
              </a:rPr>
              <a:t>4</a:t>
            </a:r>
            <a:r>
              <a:rPr lang="en-US">
                <a:solidFill>
                  <a:schemeClr val="bg1"/>
                </a:solidFill>
              </a:rPr>
              <a:t>, 3, 2, 1]</a:t>
            </a:r>
          </a:p>
        </p:txBody>
      </p:sp>
      <p:sp>
        <p:nvSpPr>
          <p:cNvPr id="23" name="TextBox 22">
            <a:extLst>
              <a:ext uri="{FF2B5EF4-FFF2-40B4-BE49-F238E27FC236}">
                <a16:creationId xmlns:a16="http://schemas.microsoft.com/office/drawing/2014/main" id="{609150E4-D73A-B3BE-FD24-25076C7BA90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C1983B3-5BEF-CA6D-5D93-3A7CC242EDC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F99FA7FB-089E-B7ED-075B-1D4683784E9F}"/>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4D6F8B0B-187A-4F07-C20B-D43CDE648C72}"/>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76434760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71A0D98-850B-151A-A07F-59FAE5B2552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6238AF6-2B2E-30B6-153F-400C10BB9F0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96891851-86D7-E23F-B439-9EE620D581A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CCE179FA-55FB-BC3F-A85A-31F44009A91B}"/>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21BF57B5-2C02-21CF-C5F1-86A517F30FB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28621567-827A-8C69-5DCC-A5DFD325D67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A915EA3-ADCA-4AC3-406A-8BBEE989D446}"/>
              </a:ext>
            </a:extLst>
          </p:cNvPr>
          <p:cNvSpPr/>
          <p:nvPr/>
        </p:nvSpPr>
        <p:spPr>
          <a:xfrm>
            <a:off x="199174" y="355416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6E555FF-E321-1D25-5F32-3096516F4AB1}"/>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8A2ADD7D-AF4C-D0E2-3F31-75413057DD61}"/>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E751ABBE-5530-535C-B08E-22AAAB0A7864}"/>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AF1EFAFB-036C-2268-81A9-C1B6268B613A}"/>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A10D70A5-4D05-6B07-92EF-7C21C8188A0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2F58F13E-F02D-0ACD-6EF2-6745E274340D}"/>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C22CC6CB-2CBD-1388-92F7-5B472F6E553A}"/>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40CE977E-301B-0049-EAFE-E09EC871792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3E643932-2FDD-4C38-03A5-836A5516DF61}"/>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012BFA1E-0779-497C-6C79-E4E9DA51E51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838FBCB1-8B26-F76A-116B-3F43D3A4BF2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C0977624-F98B-7EC0-FB96-E052625E901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CB40ECE-3E24-4804-B42C-9D02E50F3E9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F0DC1FE-EEAD-6BF9-0CA6-4B1D4BD2B49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5</a:t>
            </a:r>
            <a:r>
              <a:rPr lang="en-US">
                <a:solidFill>
                  <a:schemeClr val="bg1"/>
                </a:solidFill>
              </a:rPr>
              <a:t>, 5, 3, 2, 1]</a:t>
            </a:r>
          </a:p>
        </p:txBody>
      </p:sp>
      <p:sp>
        <p:nvSpPr>
          <p:cNvPr id="23" name="TextBox 22">
            <a:extLst>
              <a:ext uri="{FF2B5EF4-FFF2-40B4-BE49-F238E27FC236}">
                <a16:creationId xmlns:a16="http://schemas.microsoft.com/office/drawing/2014/main" id="{714C164B-B940-B0EF-AB81-298BD132DBB7}"/>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D135BB5-6A8F-E87C-03C1-68569E3FD13D}"/>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1140C918-22DC-D7BA-02E5-0929026AC23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68D50F80-8B97-7386-FF95-B6519B0B601A}"/>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76791076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F13F33C-8D52-7AC1-C4EA-47CB66F99D7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C83A6A9-8DDA-D64C-7C04-8DF76C82F1D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385FCF3A-D5E6-5F2F-219A-A17636B4276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912F43B-87CD-261B-BBEA-4E00C50FEC55}"/>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7960041-A18A-F421-657A-0FCCC1D6386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3449508-47D1-C8DD-4E7F-0FF7BF7813CF}"/>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3352314-BA22-2A19-55AC-4531B7B03235}"/>
              </a:ext>
            </a:extLst>
          </p:cNvPr>
          <p:cNvSpPr/>
          <p:nvPr/>
        </p:nvSpPr>
        <p:spPr>
          <a:xfrm>
            <a:off x="199174" y="3773243"/>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7836611-E1E7-F8EB-5E3C-B3BFAD2BA8F4}"/>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1849936-5BA5-E111-9003-377E5188AEA9}"/>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766E694C-EC9A-9E9E-BC9B-7592EC2C9344}"/>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E12F877B-8B40-DF24-F744-ABDB85B27790}"/>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41E3F8BF-0094-39F2-C319-D5099257719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7393E007-A0DB-3342-4C49-17916B797931}"/>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07AEC9EC-04C1-56D9-8835-AED159FA4C53}"/>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4C1ED9C7-5A2B-60AC-8E8B-86B877BD313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87FAF22C-12F5-934F-B34C-89B78761A84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A019E8D9-17C5-C2AD-112F-899088652BA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1888A4F1-B917-12D5-DEF5-0089B34DDF9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5E700319-C44C-4932-9424-B3C6DC38B3C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2A107BDA-A147-59C7-C6DD-FE5E3F1DFFD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91271B32-56A9-D4CF-C458-4D9DC60A301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5</a:t>
            </a:r>
            <a:r>
              <a:rPr lang="en-US">
                <a:solidFill>
                  <a:schemeClr val="bg1"/>
                </a:solidFill>
              </a:rPr>
              <a:t>, 5, 3, 2, 1]</a:t>
            </a:r>
          </a:p>
        </p:txBody>
      </p:sp>
      <p:sp>
        <p:nvSpPr>
          <p:cNvPr id="23" name="TextBox 22">
            <a:extLst>
              <a:ext uri="{FF2B5EF4-FFF2-40B4-BE49-F238E27FC236}">
                <a16:creationId xmlns:a16="http://schemas.microsoft.com/office/drawing/2014/main" id="{3C38057F-797A-95ED-E32B-BFC47067478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9172C3E-45B5-9910-B314-25EEBBA7F57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EDD890CB-684A-87F2-4DF8-6FB9A282847A}"/>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071AC6A2-1DA5-57C5-7E5A-5D895E44DE0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13204169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2013B31-BD43-5F23-AF9E-FBCAA828414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38B5376-87EB-866F-9E18-27DCA025FEB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44DCE5D-B7E2-4F3F-CED2-64C127727BE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053D603C-DBD3-5319-543D-C68784DDCF4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1D5C044-B159-1CAF-E6EC-FEA14A0AA82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A4173BE4-A8F1-4F55-4BDE-C9F9FA8EAE6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EC7EF31-6FDF-55CE-9F33-59D045DB84A0}"/>
              </a:ext>
            </a:extLst>
          </p:cNvPr>
          <p:cNvSpPr/>
          <p:nvPr/>
        </p:nvSpPr>
        <p:spPr>
          <a:xfrm>
            <a:off x="199174" y="334461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89A3EDF-282C-883E-6469-587EE455E29C}"/>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3BFB6193-0899-313C-4932-B9A2E8507165}"/>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2D89E52E-B533-7E83-8E78-E226B41B5E5F}"/>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49C4ABB9-6941-9F3A-1558-6679049F2E1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5EC84079-8A6A-BB20-95D8-0D7816C68C9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A6D116E7-21AD-6C1B-76D6-BE45BE9E745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B90A002F-F590-232C-18CC-585AC7C2A16C}"/>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EB7AFEEE-5A43-1869-484C-7DA5F86DCF6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6EBF8726-D274-A086-4809-E3F1D61086B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E2BFE83-8357-01CB-09F6-4EA5A3400050}"/>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C546492F-C542-BDA6-91FE-D2E8ECF3B48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3981CF4-1B7D-5F45-3442-E2B0772F9EB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0AD05A8-27FF-8F60-F365-5D780D927438}"/>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F2A477CB-5CE2-7FED-A0E4-0247557FE6B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5, 3, 2, 1]</a:t>
            </a:r>
          </a:p>
        </p:txBody>
      </p:sp>
      <p:sp>
        <p:nvSpPr>
          <p:cNvPr id="23" name="TextBox 22">
            <a:extLst>
              <a:ext uri="{FF2B5EF4-FFF2-40B4-BE49-F238E27FC236}">
                <a16:creationId xmlns:a16="http://schemas.microsoft.com/office/drawing/2014/main" id="{3AA4EFC4-4044-89A1-8B77-4969CBDB5BD1}"/>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B5601D7-4438-4E66-D76C-07A1D962A50F}"/>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0B01BAA0-410C-A658-A86D-75A7B185E33B}"/>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14DC6B14-E326-F3AE-ED5B-9E4F8D236015}"/>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29755280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5841427-19C6-9775-022D-DC1F2162904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0C49D9A-D368-FFA7-4F5A-19AF85D5C88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CE82A1EB-B0C3-CE21-D81D-C115E0BEC80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A4C0D37-6FC1-1275-7A4B-5933D24F6453}"/>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C0DE5673-F0E7-8382-1531-1C8610CF46A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A42D8B2D-D9E7-F071-7675-A798AF499E5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B54E7F2-2410-B246-678C-DFA1CB965D36}"/>
              </a:ext>
            </a:extLst>
          </p:cNvPr>
          <p:cNvSpPr/>
          <p:nvPr/>
        </p:nvSpPr>
        <p:spPr>
          <a:xfrm>
            <a:off x="199174" y="399231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3AB8076-4A82-BE6E-1F2D-2BB2242860DF}"/>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B3336463-2A30-7A7F-9169-697DB7935941}"/>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173228C5-5EA7-1B29-C6D6-483763579166}"/>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91668673-4387-B95C-EAD7-CFC5DCE879A9}"/>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D12F56F5-4107-978A-3724-A131F6D02657}"/>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33222400-B860-1F7C-A7A5-AA0322BB294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2A23F40-EE0C-3B9C-BD90-5AA941CBF8C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AABC7C91-AD9B-534A-5874-7274C6C9FAF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915BC7FA-B1EB-A04F-4E18-F1A2A6D3805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7DC214CD-29E8-1BF6-0EB6-29F859A9B34B}"/>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BC9449EF-A263-73ED-D4BC-97624FF2D39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1F39D450-50CE-F836-E401-4A5823BF516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2D0B7A40-89CA-FC0F-4C72-BB446E4180F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A06C09ED-2FC8-47B8-7F2A-CD878AC2D6A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23" name="TextBox 22">
            <a:extLst>
              <a:ext uri="{FF2B5EF4-FFF2-40B4-BE49-F238E27FC236}">
                <a16:creationId xmlns:a16="http://schemas.microsoft.com/office/drawing/2014/main" id="{1C96D4F3-F997-205A-5596-15831FE7292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90CF040-0985-8148-CBEC-6F899F08023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F028A181-FD54-7B8C-5145-9D9A912D8FB5}"/>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4</a:t>
            </a:r>
          </a:p>
        </p:txBody>
      </p:sp>
      <p:sp>
        <p:nvSpPr>
          <p:cNvPr id="25" name="TextBox 24">
            <a:extLst>
              <a:ext uri="{FF2B5EF4-FFF2-40B4-BE49-F238E27FC236}">
                <a16:creationId xmlns:a16="http://schemas.microsoft.com/office/drawing/2014/main" id="{A349346F-C54E-2E0A-CE0D-9FCA8CD120CB}"/>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48296413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09D638C-928B-D4A5-86A5-70D58181E30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7EA3946-E283-1675-D794-9590F923897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A726321-D7FC-33FE-C78B-7E25EBA5F07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54998975-2317-60AC-AE24-DCD2AB8CA26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E2FD089-BEED-BBE1-1180-DBE1F109663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6F8D355F-D514-5159-695F-04545E9A3F7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6F40D793-4061-45C0-26C4-EF47D1F0C57C}"/>
              </a:ext>
            </a:extLst>
          </p:cNvPr>
          <p:cNvSpPr/>
          <p:nvPr/>
        </p:nvSpPr>
        <p:spPr>
          <a:xfrm>
            <a:off x="199174" y="270301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873D013-CE4B-2172-A3BF-5560445492CF}"/>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70D67684-27D2-1481-E163-3B1B6E0D85C6}"/>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5D80F0E7-A7B0-F9E5-0207-988476464013}"/>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E69C4709-0A93-EDAE-180B-52851E7641C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A5EE4117-6E5F-9376-5A85-998760FFB12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59E42136-7812-D18A-A500-1DBB0B6E920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9A2D4E9-8D3E-DD58-C035-1E6D6E6BF1D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077E1DAE-0F69-0564-9845-136F96515ED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2DA8D72C-3A46-3715-B6F7-B3015182FF5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500BDBB-1BBE-8399-8862-9403D4DECB1A}"/>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459A619C-AB52-8164-3A82-673FFDCA29F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549D652-7C2F-4194-F17D-EBB542D9D12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B145CCC-B77E-D626-BCF9-E4F9AFE1ECD5}"/>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C9D6A87D-0D35-5BD8-181B-B321F98BD63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23" name="TextBox 22">
            <a:extLst>
              <a:ext uri="{FF2B5EF4-FFF2-40B4-BE49-F238E27FC236}">
                <a16:creationId xmlns:a16="http://schemas.microsoft.com/office/drawing/2014/main" id="{68C9782C-B230-0D35-2052-561B435F66C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045D535-428C-5692-14DD-4459D9B4440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7BA904BB-8D9E-A172-C762-EDE09DA976FA}"/>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4</a:t>
            </a:r>
          </a:p>
        </p:txBody>
      </p:sp>
      <p:sp>
        <p:nvSpPr>
          <p:cNvPr id="25" name="TextBox 24">
            <a:extLst>
              <a:ext uri="{FF2B5EF4-FFF2-40B4-BE49-F238E27FC236}">
                <a16:creationId xmlns:a16="http://schemas.microsoft.com/office/drawing/2014/main" id="{D2F8FB3A-7503-5769-6532-7289F506F6B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50714647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A62F7D5-C8F9-10F5-4C5D-B0495D1FD6ED}"/>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4800" b="1">
                <a:latin typeface="+mj-lt"/>
                <a:ea typeface="+mj-ea"/>
                <a:cs typeface="+mj-cs"/>
              </a:rPr>
              <a:t>2</a:t>
            </a:r>
            <a:r>
              <a:rPr lang="en-US" sz="4800" b="1" kern="1200">
                <a:solidFill>
                  <a:schemeClr val="tx1"/>
                </a:solidFill>
                <a:latin typeface="+mj-lt"/>
                <a:ea typeface="+mj-ea"/>
                <a:cs typeface="+mj-cs"/>
              </a:rPr>
              <a:t>.2 Định Nghĩa Thuật toán sắp xếp chèn (Insertion Sort)</a:t>
            </a:r>
          </a:p>
        </p:txBody>
      </p:sp>
      <p:sp>
        <p:nvSpPr>
          <p:cNvPr id="3" name="TextBox 2">
            <a:extLst>
              <a:ext uri="{FF2B5EF4-FFF2-40B4-BE49-F238E27FC236}">
                <a16:creationId xmlns:a16="http://schemas.microsoft.com/office/drawing/2014/main" id="{F325EA3B-5764-C125-1E2B-05491B27098A}"/>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vi-VN" sz="2800" b="1">
                <a:solidFill>
                  <a:schemeClr val="accent2">
                    <a:lumMod val="40000"/>
                    <a:lumOff val="60000"/>
                  </a:schemeClr>
                </a:solidFill>
                <a:latin typeface="Aptos (Body)"/>
              </a:rPr>
              <a:t>Insertion Sort</a:t>
            </a:r>
            <a:r>
              <a:rPr lang="vi-VN" sz="2800">
                <a:solidFill>
                  <a:schemeClr val="accent2">
                    <a:lumMod val="40000"/>
                    <a:lumOff val="60000"/>
                  </a:schemeClr>
                </a:solidFill>
                <a:latin typeface="Aptos (Body)"/>
              </a:rPr>
              <a:t>: Xây dựng mảng con đã được sắp xếp từng bước. Mỗi phần tử mới được lấy từ mảng chưa sắp xếp và được chèn vào đúng vị trí trong mảng đã sắp xếp.</a:t>
            </a:r>
            <a:endParaRPr lang="en-US" sz="2800">
              <a:solidFill>
                <a:schemeClr val="accent2">
                  <a:lumMod val="40000"/>
                  <a:lumOff val="60000"/>
                </a:schemeClr>
              </a:solidFill>
              <a:latin typeface="Aptos (Body)"/>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6824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8EA91C6-547E-C1D4-8AAC-963C988175C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AECD415-BD2E-7F5C-FB05-29D2569A1DE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95BB5E7-8EAC-1185-ED8A-461B5125877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436486C-6C5B-CC36-C0E7-0570DA2EB92A}"/>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EAFFAFE-033F-16A6-229C-3CB438DA658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1953394A-F323-B9D5-DF0C-02DE0992C3B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6F42AFF-5E7B-8261-D4F0-8BFC03DDF92D}"/>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54DA04D-F7F8-6A62-26A4-C43235829965}"/>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893356F2-158A-A245-8777-37ECA93C47C6}"/>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851E5365-B8BD-49FA-A0BF-F32C1B9D6639}"/>
              </a:ext>
            </a:extLst>
          </p:cNvPr>
          <p:cNvSpPr/>
          <p:nvPr/>
        </p:nvSpPr>
        <p:spPr>
          <a:xfrm>
            <a:off x="925616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CAFA8D67-39A3-9B39-CFFC-0EDD3C731F38}"/>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FAE413D9-D793-837E-A413-479886DD1EE3}"/>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0610978F-9CB4-A07D-12D5-AD327B08859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851D4D67-A99A-6168-0785-B82AD6C69FE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3D6E19C7-4BCE-EF38-EBB1-3B773944C9DA}"/>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0004C21F-1957-389B-0C1D-396F4E38C35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1899953D-6886-22C4-86BF-C00818F594E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46CEB88-4B9E-5FD2-FD25-BE36213102B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EBE840A-9E03-9D1B-FB56-84638E2D9A0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E75F02F4-89CD-A116-FDCA-5BEFF52EE8C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929CBFB8-15F0-57E1-2C76-BC424BB135E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a:t>
            </a:r>
            <a:r>
              <a:rPr lang="en-US">
                <a:solidFill>
                  <a:srgbClr val="00B050"/>
                </a:solidFill>
              </a:rPr>
              <a:t>3</a:t>
            </a:r>
            <a:r>
              <a:rPr lang="en-US">
                <a:solidFill>
                  <a:schemeClr val="bg1"/>
                </a:solidFill>
              </a:rPr>
              <a:t>, 2, 1]</a:t>
            </a:r>
          </a:p>
        </p:txBody>
      </p:sp>
      <p:sp>
        <p:nvSpPr>
          <p:cNvPr id="23" name="TextBox 22">
            <a:extLst>
              <a:ext uri="{FF2B5EF4-FFF2-40B4-BE49-F238E27FC236}">
                <a16:creationId xmlns:a16="http://schemas.microsoft.com/office/drawing/2014/main" id="{4E1459D1-908F-8D22-EBED-B312C2A6455C}"/>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2EA00B94-BB5D-E1DA-10BB-A4B33672E927}"/>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908B1DD2-4E26-7C8C-8A6B-28ADAD0394EA}"/>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r>
              <a:rPr lang="en-US">
                <a:solidFill>
                  <a:srgbClr val="00B050"/>
                </a:solidFill>
              </a:rPr>
              <a:t>3</a:t>
            </a:r>
          </a:p>
        </p:txBody>
      </p:sp>
      <p:sp>
        <p:nvSpPr>
          <p:cNvPr id="25" name="TextBox 24">
            <a:extLst>
              <a:ext uri="{FF2B5EF4-FFF2-40B4-BE49-F238E27FC236}">
                <a16:creationId xmlns:a16="http://schemas.microsoft.com/office/drawing/2014/main" id="{669C05A3-2696-2D1B-CCF6-76BFEE27146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57922939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275CA65-38EB-ACD1-53F1-60144669AA8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0906C8C-8705-9462-53E5-E3B9FB10516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D6110800-947C-505A-53FB-496256E0F22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C32D494C-4C50-34E3-4A86-E7FE63B908AB}"/>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D7ACA4A-0D2A-BCB3-0E38-5F00D7C9856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7ACCE78-0135-3676-9B0C-B728FC1BD80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72C7077-90F3-C45E-2102-ADCA34CF04D7}"/>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890CE24-DCBC-A903-BE4B-B1ACBF18CE45}"/>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F81A3E9-5F4C-236A-1E1B-DF6E365CDCE9}"/>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2745402B-0845-8A21-5B9E-BE5AC5423D05}"/>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A7254176-68CF-1EA0-9C17-C1FDE5633F93}"/>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1764D919-6B29-1A64-5B86-FB5A4A10DFB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51E36254-CCB7-2177-6276-5B97DE6DBD1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7B600A2-31A9-CA02-034D-2E8486E9B15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75135C93-E821-E848-E705-3B627104756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F398F7D7-15FA-F9D6-AE40-7EF42DB3886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00EF9CEF-C67A-8DC1-EC91-7C241D685C2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CC11F060-7CF4-8305-096D-8C7BCCB1D57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46C91D91-2C17-1FC6-A735-04B786596A9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6020DFB-4F60-686C-0761-3053901BE8B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34FC6D40-52AB-8FA7-A609-090370BB0EE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23" name="TextBox 22">
            <a:extLst>
              <a:ext uri="{FF2B5EF4-FFF2-40B4-BE49-F238E27FC236}">
                <a16:creationId xmlns:a16="http://schemas.microsoft.com/office/drawing/2014/main" id="{CC75A96B-3975-C64D-E41B-CD4D071E71B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4CEA8063-FD2B-BAFE-A219-9FE52ABF4ED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4BB66D4E-AF15-0144-5D8F-8A7707709B43}"/>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3</a:t>
            </a:r>
          </a:p>
        </p:txBody>
      </p:sp>
      <p:sp>
        <p:nvSpPr>
          <p:cNvPr id="25" name="TextBox 24">
            <a:extLst>
              <a:ext uri="{FF2B5EF4-FFF2-40B4-BE49-F238E27FC236}">
                <a16:creationId xmlns:a16="http://schemas.microsoft.com/office/drawing/2014/main" id="{0A5F6EB1-DF65-893A-77E6-4044AF2EFC96}"/>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86800415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F37E828-D57B-D9EB-BE25-CF16D559BDC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36C7242-2668-19F2-E03E-3731CC3FB8D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5B581458-D3EA-024B-6974-060C58CA207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9ED6B52-16CA-8D1C-1D6A-7D1E884B0428}"/>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3980FBC-FA94-A3D4-AFCB-EEB74C94A77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7D5B5338-6A70-DFF4-FF62-A882033C1CFF}"/>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68B7A251-A35C-1351-D2B6-C61883DA3403}"/>
              </a:ext>
            </a:extLst>
          </p:cNvPr>
          <p:cNvSpPr/>
          <p:nvPr/>
        </p:nvSpPr>
        <p:spPr>
          <a:xfrm>
            <a:off x="199174" y="313278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B664F18-D255-AD87-52A2-33F02AC0A16E}"/>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F1796C5-D435-5E80-4BEC-982BC6C2229B}"/>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61DB9620-470F-4301-C75A-8627CCD3B7D4}"/>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BC29BEEB-E076-A6F2-7547-6B7CE1CC4811}"/>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F52148D1-E74B-CBC5-D7C0-AC116F7E0A7B}"/>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BF0DDBFB-5ACE-1F8E-B62D-29BD5E46167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1E456640-0483-B435-D4B1-EA7317EC96B0}"/>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8E2FCD50-894E-CB6B-0EA3-A3BF7EFAAF6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761EA291-F693-B3C6-F660-C92775B40ED3}"/>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E3ACF95C-3E64-98D7-C7DD-D99E2F5CBC4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61D5E6C7-9C5B-AF0A-C680-65D98AF1E55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5F47D54-65D5-D901-0B4C-A6584F26A0D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5337124-6667-F882-2652-9CC60C94BCA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073E67A-C664-808C-01BA-32731AC7071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23" name="TextBox 22">
            <a:extLst>
              <a:ext uri="{FF2B5EF4-FFF2-40B4-BE49-F238E27FC236}">
                <a16:creationId xmlns:a16="http://schemas.microsoft.com/office/drawing/2014/main" id="{700EFC8C-A9DC-50C1-FFB4-4110AE667F6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67E1A5C-9F05-5C4D-16FA-9C4AE8F08A9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98F382EE-886B-6774-1F07-50511B12A090}"/>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3</a:t>
            </a:r>
          </a:p>
        </p:txBody>
      </p:sp>
      <p:sp>
        <p:nvSpPr>
          <p:cNvPr id="25" name="TextBox 24">
            <a:extLst>
              <a:ext uri="{FF2B5EF4-FFF2-40B4-BE49-F238E27FC236}">
                <a16:creationId xmlns:a16="http://schemas.microsoft.com/office/drawing/2014/main" id="{C2AD0F52-ADA6-90C9-2DF4-A6080B8F02F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69937356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8CF4180-3007-A051-B38E-DDB2A83E605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8C34705-EBB0-B376-A6EF-0024C2D9482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CD93378-939E-9FA0-CA8F-359DEFF6710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CCB30118-DD30-370F-022C-11CCF948794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266B852-59D1-8283-8628-4C227881D4C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7FFCBFF9-9507-ADAE-E69C-48BDE7BE9BD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B8A272E-A1BC-AC4D-95C4-222DEE2295A8}"/>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334CB86-EBDF-AFBB-CFEA-73DAEC0B46A8}"/>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8BD60DCC-EF8A-7B62-E154-187213DFE7CE}"/>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89C72F4C-37B3-4462-4784-3637D3B61D64}"/>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37BA1A1F-F419-ABA7-E099-856967003449}"/>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634403E3-F370-1981-A822-402953F9C90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947AC224-6290-A5C7-C1CB-F538101487F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FE30987C-08C1-6CE2-131E-24893A154C6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FF154CBC-5937-08CE-5862-6F252CF9352F}"/>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7A7A604D-1F48-1F26-1E40-78765FB53F9E}"/>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4CA7E20C-4925-82B9-7256-361F71BFB83C}"/>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4A2E4948-BFF5-C6D3-D655-45B23BE52B4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3F99534-A6EA-8F3E-7961-4E5723060BC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C255F75-513F-BFE4-B262-F39937B9D63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0F9261B-177D-DAEB-53FE-DF6078755FB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a:t>
            </a:r>
            <a:r>
              <a:rPr lang="en-US">
                <a:solidFill>
                  <a:srgbClr val="00B050"/>
                </a:solidFill>
              </a:rPr>
              <a:t>3</a:t>
            </a:r>
            <a:r>
              <a:rPr lang="en-US">
                <a:solidFill>
                  <a:schemeClr val="bg1"/>
                </a:solidFill>
              </a:rPr>
              <a:t>, 2, 1]</a:t>
            </a:r>
          </a:p>
        </p:txBody>
      </p:sp>
      <p:sp>
        <p:nvSpPr>
          <p:cNvPr id="23" name="TextBox 22">
            <a:extLst>
              <a:ext uri="{FF2B5EF4-FFF2-40B4-BE49-F238E27FC236}">
                <a16:creationId xmlns:a16="http://schemas.microsoft.com/office/drawing/2014/main" id="{96F795FC-A12A-5AE7-74C3-A667FF69844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BA140A7-CFD4-F8AE-249D-D6782E37F9C5}"/>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FBC08685-1A09-1C22-E3FA-DE30FA77DD64}"/>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1C6AB043-6F00-D647-C89F-CE3DF38C3F85}"/>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09441286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B80EDD0-6A89-5459-8AA1-2323C8F738F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16E0278-DA80-2E96-1CAE-58E19520A51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A3CA780-2943-70EB-28AC-AB5E3CE4EAC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C455434-DACE-0A3B-CFC2-7F1402AB43C7}"/>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AFA63AC-A018-CD2B-0B28-17DA6A405A0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8829BDBB-CB6C-2C39-1361-654E56320C1B}"/>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096E8BB-F843-D58C-FB33-02E5ED56F55E}"/>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AB5C0B6-F3F2-FA0A-B323-30A58A3F7B49}"/>
              </a:ext>
            </a:extLst>
          </p:cNvPr>
          <p:cNvSpPr/>
          <p:nvPr/>
        </p:nvSpPr>
        <p:spPr>
          <a:xfrm>
            <a:off x="8461031" y="1075107"/>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5</a:t>
            </a:r>
          </a:p>
        </p:txBody>
      </p:sp>
      <p:sp>
        <p:nvSpPr>
          <p:cNvPr id="10" name="Rectangle 9">
            <a:extLst>
              <a:ext uri="{FF2B5EF4-FFF2-40B4-BE49-F238E27FC236}">
                <a16:creationId xmlns:a16="http://schemas.microsoft.com/office/drawing/2014/main" id="{ECA48DAE-8874-BECB-AF4F-899974E4DA4D}"/>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A39A1761-39C1-788B-896D-39B218764BDE}"/>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DACE8DB5-565E-72ED-FF13-4A21869336C4}"/>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227494BC-046B-5D67-A673-B82038FEA00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7F26FBEF-8B27-3868-4A1A-C1E12F363A3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4EEFAE66-739F-71D8-1078-753434D5D65F}"/>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2C3D1191-A7D3-6619-2539-2FCD0F61391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DB17F9F6-025D-D624-9FE0-A1D448B1072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6B277FB-D030-541A-CE57-30F3693A73B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56E1884E-53CD-AD10-ABBF-4E5E5A162CE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FE149CB6-4632-2AC3-5B4C-69D2DA97D70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0023E58-BA5C-3C15-49C6-8D8C07B3A70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2CFC5957-211F-6D08-8E5C-DD1B3FC1381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FFFF00"/>
                </a:solidFill>
              </a:rPr>
              <a:t>5</a:t>
            </a:r>
            <a:r>
              <a:rPr lang="en-US">
                <a:solidFill>
                  <a:schemeClr val="bg1"/>
                </a:solidFill>
              </a:rPr>
              <a:t>, </a:t>
            </a:r>
            <a:r>
              <a:rPr lang="en-US">
                <a:solidFill>
                  <a:srgbClr val="00B050"/>
                </a:solidFill>
              </a:rPr>
              <a:t>3</a:t>
            </a:r>
            <a:r>
              <a:rPr lang="en-US">
                <a:solidFill>
                  <a:schemeClr val="bg1"/>
                </a:solidFill>
              </a:rPr>
              <a:t>, 2, 1]</a:t>
            </a:r>
          </a:p>
        </p:txBody>
      </p:sp>
      <p:sp>
        <p:nvSpPr>
          <p:cNvPr id="23" name="TextBox 22">
            <a:extLst>
              <a:ext uri="{FF2B5EF4-FFF2-40B4-BE49-F238E27FC236}">
                <a16:creationId xmlns:a16="http://schemas.microsoft.com/office/drawing/2014/main" id="{D7561438-2BEB-5421-D14F-4287DB10BA0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25964BF2-EA0D-B062-5D27-CAE4BF5AA377}"/>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D684E8F7-AC94-AAC1-C2F8-A1F472751A02}"/>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5F377EF3-AE37-8C04-5A55-7E1CDA298B8C}"/>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39049011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EC79894-4B74-A3F4-F5F3-3F0F565EE2F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CF0CD0B-0DA6-1826-B50D-8A1B45A6364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3995A1A2-8311-046D-A967-FD9A1E3776C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D47C11B-5B89-DCF0-C4EF-8BF45549A2E7}"/>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18BFE74-9751-BF38-5819-FFF38D0ECD7B}"/>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E9C4A7E-044E-596C-11E3-E978BE6F16C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48526CB-F5DF-F7F2-6A13-77C01F910951}"/>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93DE14F-7316-2427-5AD5-A9C442ACF9FA}"/>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506C477B-BFEC-9790-7A6E-F09A84FCF47C}"/>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578A4CBE-9E48-E542-3349-7C3F31718B2B}"/>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F58863D9-C309-DFBD-07F3-F58DC22C27D1}"/>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66C2ACE3-FF00-E9B2-2DC9-31FA25E6CF5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950A2D63-00F5-BC7F-B585-0AA4DAD0675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189A0795-8E3D-6690-A6EC-670AC58A2138}"/>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683B06D4-2983-7462-AF40-74E7BAA7E341}"/>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7BB8A839-D69A-AF96-9443-A35DFA48F4A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139CFC1-88A0-0119-1570-A321A7585E8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71A4D930-7161-02CE-067E-46C45C6F3F7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027874C8-4354-3355-99C3-1DB2B8E358C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2FCFCCD7-79DB-A138-2A9E-4300478142E8}"/>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8D8E2F49-DA54-42E0-D414-8A8E25A161C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FFFF00"/>
                </a:solidFill>
              </a:rPr>
              <a:t>5</a:t>
            </a:r>
            <a:r>
              <a:rPr lang="en-US">
                <a:solidFill>
                  <a:schemeClr val="bg1"/>
                </a:solidFill>
              </a:rPr>
              <a:t>, 5, 2, 1]</a:t>
            </a:r>
          </a:p>
        </p:txBody>
      </p:sp>
      <p:sp>
        <p:nvSpPr>
          <p:cNvPr id="23" name="TextBox 22">
            <a:extLst>
              <a:ext uri="{FF2B5EF4-FFF2-40B4-BE49-F238E27FC236}">
                <a16:creationId xmlns:a16="http://schemas.microsoft.com/office/drawing/2014/main" id="{A7EACB7A-6C90-5EE2-B9F8-CEC83F51BA7E}"/>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49AD2A2-F638-1FA5-60A8-6A3589A71B32}"/>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F1E33B5E-FA21-1E0D-626A-A07F5E0DB5B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ED7B8304-A44A-CA2C-21AB-6D78338E2203}"/>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78393608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C5649E2-A774-95D3-0884-A920BDA5832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89457E9-F069-BD0E-A07B-78C06F4E6C0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D2136A9C-1251-F0B2-D020-208711E719A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07424EB-EACB-718A-B68F-DBDE9E30035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6077D6C-1BEA-6B05-DBC2-E5F853739F8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8A31DD9-09A4-C0E1-0A5F-2585E57835B9}"/>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54EA544-2C0A-B0A6-7E58-66B6F37982DC}"/>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76FA764-3CF0-0893-922A-9BAA2BE479B5}"/>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24C68B3B-B307-3020-04D8-249A82F0BDC4}"/>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9AF35FC6-9223-F565-4629-4719308CB382}"/>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B3CE4449-47FE-DD8B-086A-6F98C688AE4A}"/>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43141F42-5E09-DD1F-69ED-20A1DB3BEAE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EB7CF098-1DBA-F90D-770C-A970CAE23B3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235B1B2-A3B2-7E27-3D77-42A7C4384129}"/>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44A919FF-4C15-CDB5-09FA-5E0D33A67373}"/>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EB82458E-4C1D-9233-C049-235C0DB6F32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394B72F2-020E-1C0C-5C04-83F556F4216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FF9021A8-7C4A-8A92-B8E8-940677F0AD0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75DF70B1-474C-B60D-B786-C040B9720D9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6E1B0CA-E43F-D454-06CD-1F91FDA6C41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D6864072-CBD9-7DF5-06B3-18C37BC7C77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FFFF00"/>
                </a:solidFill>
              </a:rPr>
              <a:t>5</a:t>
            </a:r>
            <a:r>
              <a:rPr lang="en-US">
                <a:solidFill>
                  <a:schemeClr val="bg1"/>
                </a:solidFill>
              </a:rPr>
              <a:t>, 5, 2, 1]</a:t>
            </a:r>
          </a:p>
        </p:txBody>
      </p:sp>
      <p:sp>
        <p:nvSpPr>
          <p:cNvPr id="23" name="TextBox 22">
            <a:extLst>
              <a:ext uri="{FF2B5EF4-FFF2-40B4-BE49-F238E27FC236}">
                <a16:creationId xmlns:a16="http://schemas.microsoft.com/office/drawing/2014/main" id="{0B80B006-A389-D9BC-1DE0-0DE26221B2C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B566EC82-6163-A1CA-F9F2-FFF74695C14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733C4D13-63B1-5082-8128-CBB676BAB71F}"/>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305A8B99-045F-09FB-1056-94ADE836E20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87143921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B8E75E4-AC16-BB60-DB10-91E7D67E09F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15992EE-EE1F-C81E-E6F8-A9880A77C3F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A8D3FE0-69EA-DC0F-61D5-CE965EDEB08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819DD8F8-069C-1C6C-BE33-7BEF898DD86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4CA9176-0F33-24CD-2BE7-34887174587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C8D79899-153C-44A2-BD55-36ECF37E2ED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8CB99EA-DE9C-6AED-FF54-77B9FF4E6A87}"/>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56E6EA9-F343-E670-C86C-94E747FD5DD5}"/>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726882D2-DA4F-A1BD-2144-565295823A4A}"/>
              </a:ext>
            </a:extLst>
          </p:cNvPr>
          <p:cNvSpPr/>
          <p:nvPr/>
        </p:nvSpPr>
        <p:spPr>
          <a:xfrm>
            <a:off x="7684345" y="1079073"/>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4</a:t>
            </a:r>
          </a:p>
        </p:txBody>
      </p:sp>
      <p:sp>
        <p:nvSpPr>
          <p:cNvPr id="11" name="Rectangle 10">
            <a:extLst>
              <a:ext uri="{FF2B5EF4-FFF2-40B4-BE49-F238E27FC236}">
                <a16:creationId xmlns:a16="http://schemas.microsoft.com/office/drawing/2014/main" id="{9BA74A80-3071-41A6-73DA-E354CFD2E37C}"/>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1E6B2A3E-3E6F-8F1D-A380-47EA5800FB1A}"/>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1DDEF0FD-E7CB-B9D9-4228-A026817496A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C91498EF-29FF-3E3C-EA7E-FBEF0CD6D59F}"/>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1C00E5CB-4E97-1EBD-AE22-401582AF77D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3FADDD67-7EA9-7021-C9DC-36C77E5CF348}"/>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3064BA97-5F8D-1030-2E88-224B0956BF2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5789AF2B-1D00-885A-89C6-8DE4F0D7450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BF786673-BC39-B077-D7BA-86BE9519883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7BD25A5E-2E44-2BBF-CF60-2FC1D1A5ADF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3187CF7-474D-AB5D-18D2-1753F161C6D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A15D381-5B61-3473-F975-EF47DBA9AC4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4</a:t>
            </a:r>
            <a:r>
              <a:rPr lang="en-US">
                <a:solidFill>
                  <a:schemeClr val="bg1"/>
                </a:solidFill>
              </a:rPr>
              <a:t>, 5, 5, 2, 1]</a:t>
            </a:r>
          </a:p>
        </p:txBody>
      </p:sp>
      <p:sp>
        <p:nvSpPr>
          <p:cNvPr id="23" name="TextBox 22">
            <a:extLst>
              <a:ext uri="{FF2B5EF4-FFF2-40B4-BE49-F238E27FC236}">
                <a16:creationId xmlns:a16="http://schemas.microsoft.com/office/drawing/2014/main" id="{1DFA7DE9-5288-09FB-8506-42471846FCE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F29529E-DE82-6A9C-26D9-A585B7C1752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C723D099-B366-53A0-602B-C721BECF5AAB}"/>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035E421B-2EED-0A9B-CBE8-1C5A1ECAA18C}"/>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57009975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B4025C6-F128-E5BD-648D-270057EA23D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E6D3E06-5489-C054-B197-BC17326269E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4494EC6-E10B-69B8-F3D4-C0D3D056B81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3F1DC59-34C6-04F8-1F60-495CC1A22B8E}"/>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562B443-BE4F-8C25-03DE-F3181825F1EB}"/>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087526FB-7D62-6A5A-145A-5CBD8443016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1A22126-8599-2487-1A91-214C3C59BF6C}"/>
              </a:ext>
            </a:extLst>
          </p:cNvPr>
          <p:cNvSpPr/>
          <p:nvPr/>
        </p:nvSpPr>
        <p:spPr>
          <a:xfrm>
            <a:off x="199174" y="355340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2EBEB03-457D-5F1E-E57E-13D3EF255529}"/>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108EFB8A-2F79-9C70-7D68-1C3DC7ABCA42}"/>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EC174C0D-EB18-93CB-2AF0-38F6286DDB68}"/>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71C6735E-018B-669A-7607-2B2332FDFB3B}"/>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93579A8D-7F5E-9068-D80F-83B2593F21A3}"/>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929A7AD5-9CF8-D84D-E28C-1F91BDFDB658}"/>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DCD10558-A4B8-9BED-703F-032BB7A5D6C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731DAF4A-F7CD-1285-121D-C18BF54127C5}"/>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1C9EFD79-6444-0B19-E5E7-947457A3FD95}"/>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97C6415-8C88-D217-5A35-FC31245E51B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8B3317F-E7F2-9CC5-54A6-5D2AC8D6C14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056A0E22-4B6B-66BE-5095-90168D48211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8ADE334-6C8E-AED6-074C-6C2FE9411D8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1D14566-CE1E-B58A-8EEC-7E49BF1309A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4</a:t>
            </a:r>
            <a:r>
              <a:rPr lang="en-US">
                <a:solidFill>
                  <a:schemeClr val="bg1"/>
                </a:solidFill>
              </a:rPr>
              <a:t>, 4, 5, 2, 1]</a:t>
            </a:r>
          </a:p>
        </p:txBody>
      </p:sp>
      <p:sp>
        <p:nvSpPr>
          <p:cNvPr id="23" name="TextBox 22">
            <a:extLst>
              <a:ext uri="{FF2B5EF4-FFF2-40B4-BE49-F238E27FC236}">
                <a16:creationId xmlns:a16="http://schemas.microsoft.com/office/drawing/2014/main" id="{4CDCE1A2-EFE5-E72C-8625-04F45BD8E10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9261A616-E26F-02ED-C0BD-14893E3CC39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D120BF56-38DD-FD20-45B0-12F367D4FB6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12CFB284-4000-5863-7A2C-A9218803B2CD}"/>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419575319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CF4C671-3A92-F617-94F0-2AFD4B27FD0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1CF6A51-6A35-E03D-C780-6006500D275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5473FD5B-1F1C-613D-1803-AC1C38AA16C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C322025-00A9-DA0E-4B78-B41BDE8E19F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5B11222-2F21-EF6C-FA7F-57D05E72ABA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3C8946CB-1879-D5B5-BA04-88AC10498CA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D9C090D-61AA-FAA5-D98A-04BFD9FD52FB}"/>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458D047-CEEA-A2F9-FB17-9B42310CDA20}"/>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FF0E4AE2-AD98-B91D-250A-8B55BB0F0616}"/>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9AE55AC2-D70B-078D-6FCC-9BFE85F19248}"/>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2B697EBC-194E-296D-7605-C4D34D68F640}"/>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9D58BF4D-6944-5597-770C-0722D9E92409}"/>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230EDAFD-6223-EF28-3727-8990C08E53B8}"/>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73FF0691-DD0F-C898-FE1F-BCCE0B3BD11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716D7A9-33C8-3075-079A-EE8514ACBF80}"/>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585AD40A-829B-29B6-4112-DC42482D25B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A2C86392-DE7B-5552-0843-AB83DA29B62A}"/>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604D40DB-419F-5024-6EE6-3096A0B33F3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F555C25-3E65-046F-E28D-129DF3B50DD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5EEE8B3E-4F39-90FE-6363-CCA1AC08A9F9}"/>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5D361AC-91BE-0DA3-BDDC-23EEEDB907B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4</a:t>
            </a:r>
            <a:r>
              <a:rPr lang="en-US">
                <a:solidFill>
                  <a:schemeClr val="bg1"/>
                </a:solidFill>
              </a:rPr>
              <a:t>, 4, 5, 2, 1]</a:t>
            </a:r>
          </a:p>
        </p:txBody>
      </p:sp>
      <p:sp>
        <p:nvSpPr>
          <p:cNvPr id="23" name="TextBox 22">
            <a:extLst>
              <a:ext uri="{FF2B5EF4-FFF2-40B4-BE49-F238E27FC236}">
                <a16:creationId xmlns:a16="http://schemas.microsoft.com/office/drawing/2014/main" id="{4A071CA9-88B5-7404-DC17-2E850A2A97A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51393AC7-3E96-A999-0348-1A9156D713DD}"/>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A7DDFF24-E58F-BA83-A3E8-A8F570D9203A}"/>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7AD76E93-2239-B540-FD71-44D002057253}"/>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05132903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1287</TotalTime>
  <Words>24502</Words>
  <Application>Microsoft Office PowerPoint</Application>
  <PresentationFormat>Widescreen</PresentationFormat>
  <Paragraphs>4524</Paragraphs>
  <Slides>144</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144</vt:i4>
      </vt:variant>
    </vt:vector>
  </HeadingPairs>
  <TitlesOfParts>
    <vt:vector size="154" baseType="lpstr">
      <vt:lpstr>Aptos</vt:lpstr>
      <vt:lpstr>Aptos (Body)</vt:lpstr>
      <vt:lpstr>Aptos Display</vt:lpstr>
      <vt:lpstr>Aptos Display (Headings)</vt:lpstr>
      <vt:lpstr>Arial</vt:lpstr>
      <vt:lpstr>Cambria Math</vt:lpstr>
      <vt:lpstr>Consolas</vt:lpstr>
      <vt:lpstr>Helvetica Neue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Ngô Tuấn Việt</dc:creator>
  <cp:lastModifiedBy>Mai Quang Hải</cp:lastModifiedBy>
  <cp:revision>32</cp:revision>
  <dcterms:created xsi:type="dcterms:W3CDTF">2024-10-21T01:55:55Z</dcterms:created>
  <dcterms:modified xsi:type="dcterms:W3CDTF">2024-10-28T02:13:29Z</dcterms:modified>
</cp:coreProperties>
</file>