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sldIdLst>
    <p:sldId id="386" r:id="rId3"/>
    <p:sldId id="405" r:id="rId4"/>
    <p:sldId id="402" r:id="rId5"/>
    <p:sldId id="387" r:id="rId6"/>
    <p:sldId id="388" r:id="rId7"/>
    <p:sldId id="389" r:id="rId8"/>
    <p:sldId id="391" r:id="rId9"/>
    <p:sldId id="392" r:id="rId10"/>
    <p:sldId id="393" r:id="rId11"/>
    <p:sldId id="390" r:id="rId12"/>
    <p:sldId id="400" r:id="rId13"/>
    <p:sldId id="385"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84"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95" r:id="rId141"/>
    <p:sldId id="396" r:id="rId142"/>
    <p:sldId id="397" r:id="rId143"/>
    <p:sldId id="398" r:id="rId144"/>
    <p:sldId id="399"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3525" autoAdjust="0"/>
  </p:normalViewPr>
  <p:slideViewPr>
    <p:cSldViewPr snapToGrid="0">
      <p:cViewPr varScale="1">
        <p:scale>
          <a:sx n="101" d="100"/>
          <a:sy n="101" d="100"/>
        </p:scale>
        <p:origin x="9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22/10/2024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22/10/2024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22/10/2024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401920353"/>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a:t>Độ phức tạp tốt nhất</a:t>
                      </a:r>
                    </a:p>
                  </a:txBody>
                  <a:tcP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7" name="TextBox 6">
            <a:extLst>
              <a:ext uri="{FF2B5EF4-FFF2-40B4-BE49-F238E27FC236}">
                <a16:creationId xmlns:a16="http://schemas.microsoft.com/office/drawing/2014/main" id="{63C9971B-459E-5675-2DA1-A09F17188D81}"/>
              </a:ext>
            </a:extLst>
          </p:cNvPr>
          <p:cNvSpPr txBox="1"/>
          <p:nvPr/>
        </p:nvSpPr>
        <p:spPr>
          <a:xfrm>
            <a:off x="3048000" y="2234684"/>
            <a:ext cx="6096000" cy="553998"/>
          </a:xfrm>
          <a:prstGeom prst="rect">
            <a:avLst/>
          </a:prstGeom>
          <a:noFill/>
        </p:spPr>
        <p:txBody>
          <a:bodyPr wrap="square">
            <a:spAutoFit/>
          </a:bodyPr>
          <a:lstStyle/>
          <a:p>
            <a:r>
              <a:rPr lang="en-US" sz="3000">
                <a:solidFill>
                  <a:schemeClr val="bg1"/>
                </a:solidFill>
              </a:rPr>
              <a:t>AI CÓ CÂU HỎI NÀO THÌ VÀO ĐÂY</a:t>
            </a:r>
          </a:p>
        </p:txBody>
      </p:sp>
      <p:sp>
        <p:nvSpPr>
          <p:cNvPr id="8" name="Oval 7">
            <a:extLst>
              <a:ext uri="{FF2B5EF4-FFF2-40B4-BE49-F238E27FC236}">
                <a16:creationId xmlns:a16="http://schemas.microsoft.com/office/drawing/2014/main" id="{B8C7B3FF-2B5A-BF24-814C-45F0DC6F255F}"/>
              </a:ext>
            </a:extLst>
          </p:cNvPr>
          <p:cNvSpPr/>
          <p:nvPr/>
        </p:nvSpPr>
        <p:spPr>
          <a:xfrm>
            <a:off x="4657725" y="3006398"/>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spTree>
    <p:extLst>
      <p:ext uri="{BB962C8B-B14F-4D97-AF65-F5344CB8AC3E}">
        <p14:creationId xmlns:p14="http://schemas.microsoft.com/office/powerpoint/2010/main" val="223471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1+#ppt_w/2"/>
                                          </p:val>
                                        </p:tav>
                                        <p:tav tm="100000">
                                          <p:val>
                                            <p:strVal val="#ppt_x"/>
                                          </p:val>
                                        </p:tav>
                                      </p:tavLst>
                                    </p:anim>
                                    <p:anim calcmode="lin" valueType="num">
                                      <p:cBhvr additive="base">
                                        <p:cTn id="14" dur="500" fill="hold"/>
                                        <p:tgtEl>
                                          <p:spTgt spid="4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1+#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vòng lặp.</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 vòng lặp,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1244</TotalTime>
  <Words>24498</Words>
  <Application>Microsoft Office PowerPoint</Application>
  <PresentationFormat>Widescreen</PresentationFormat>
  <Paragraphs>4524</Paragraphs>
  <Slides>144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144</vt:i4>
      </vt:variant>
    </vt:vector>
  </HeadingPairs>
  <TitlesOfParts>
    <vt:vector size="154"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Ngô Tuấn Việt</cp:lastModifiedBy>
  <cp:revision>18</cp:revision>
  <dcterms:created xsi:type="dcterms:W3CDTF">2024-10-21T01:55:55Z</dcterms:created>
  <dcterms:modified xsi:type="dcterms:W3CDTF">2024-10-22T15:29:29Z</dcterms:modified>
</cp:coreProperties>
</file>