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88D"/>
    <a:srgbClr val="0A2E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104" d="100"/>
          <a:sy n="104"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tableStyles" Target="tableStyle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10/22/2024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10/22/2024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10/22/2024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10/22/2024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40192035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a:t>Độ phức tạp tốt nhất</a:t>
                      </a:r>
                    </a:p>
                  </a:txBody>
                  <a:tcP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spTree>
    <p:extLst>
      <p:ext uri="{BB962C8B-B14F-4D97-AF65-F5344CB8AC3E}">
        <p14:creationId xmlns:p14="http://schemas.microsoft.com/office/powerpoint/2010/main" val="22347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vòng lặp.</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 vòng lặp,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1238</TotalTime>
  <Words>24477</Words>
  <Application>Microsoft Office PowerPoint</Application>
  <PresentationFormat>Widescreen</PresentationFormat>
  <Paragraphs>4521</Paragraphs>
  <Slides>143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143</vt:i4>
      </vt:variant>
    </vt:vector>
  </HeadingPairs>
  <TitlesOfParts>
    <vt:vector size="153"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16</cp:revision>
  <dcterms:created xsi:type="dcterms:W3CDTF">2024-10-21T01:55:55Z</dcterms:created>
  <dcterms:modified xsi:type="dcterms:W3CDTF">2024-10-22T15:20:10Z</dcterms:modified>
</cp:coreProperties>
</file>