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AEB9-545C-C933-DF44-9022AAD2D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0EF37-84AF-48DA-C010-61E699939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6F6B-FD55-0E49-5107-98468B60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FACF-7469-86D9-0F09-2F27B64C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B1BD-4C23-72D2-75AB-702C9AD0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4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518F-34F1-9C87-BBB1-2986F376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913A0-E512-6769-1B10-8EFD439D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54BD-3F3A-1778-9CE7-8E9DA2FA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B82AB-CD66-BE43-216C-30BA3A5C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8CFD-F3C3-6F58-7A8B-12DF6D1F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1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645C7-345D-2963-4ACD-ECE07F230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57A62-8BC7-9690-A859-17EF04632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A776-1965-37EB-C314-B10581C4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2787-CE31-912B-166D-428CAC0B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C76C4-5F4E-4965-A1E3-3DFBA97D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3532-32BE-1908-9999-1DA4858B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7A85-9007-C586-FE6B-B73F6F5F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A3B2-3DEE-E457-6130-CE5B1194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5ACE-F64E-DB07-6021-CE3FBCDC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A9943-ACDF-2721-9FCD-104F421D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FCE3-45D5-D0E7-5B4A-56D3CBB1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2D94C-7C84-41E6-6AC3-4B50B759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F1E2-1EE9-85FC-EE90-536445ED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0FC9-6259-4764-0016-14F6F68B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C0FD-B425-A45A-2A5D-670A06AA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EC79-E67F-B217-AC3D-E062DE73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D436-465B-1438-9C44-1072E2D6D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77CCE-0921-9EEE-9B79-465992513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9148B-98AD-D26A-B9A8-627DB8C7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36673-ED88-58DC-5B35-169A395B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E1DF2-1649-E650-05A8-4EF18FE2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3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F7B2-7292-F233-A76E-6A030938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71307-2EE2-F6D3-462E-5CF21940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B2865-24AF-E96A-FCFE-06F52954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59E9F-D425-8521-5BF4-E30C225D9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18985-D895-1E50-54AD-520C4B0EE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F7A45-A2C7-688A-8B39-5A572F8E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AB24F-1E16-E68E-55C6-2709669C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9D745-8A91-AF35-CC2F-AC7EB7A7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D6EA-D67A-CF04-967C-9EB507F6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4C022-232A-3D9E-6F16-2E88FFDB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DC6A5-979B-E29C-21B0-5EAEB7B4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9E150-F090-A5D9-EFE1-95B2FC58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9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174FB-5F7F-D8C9-FD84-6F298D5E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12976-6761-5770-2C4B-6910625F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587C8-8732-6E64-842B-6DEA3C5A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E895-7059-BAA2-F4B4-1AF2ADAC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1654-FA7C-5DA1-0F39-83572661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7056E-47B0-0F62-45BF-878174F6F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639B-B6A1-60FA-A9A1-06FD3C00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60234-9E0F-A34C-C21C-E4162042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8150-F6AE-00C2-FFA8-C68D3546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2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0A2F-516E-8D6A-0E8C-907CE354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19828-5FE9-75FE-2B40-8AB70C67C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FD976-D58F-9273-A6B0-C1D734628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B2A3C-A6CC-D4BE-F901-2FA7246A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F70E5-0250-A65B-DF6A-1574FA64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93EB5-3E68-CAE1-D020-5A2F3A37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345DC-C04A-545E-318F-96573403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33D08-0685-E4B9-9834-5B6422A5A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F1BE-8928-62FB-078D-9A8DBFAC9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A43B1-5298-4A66-B4DB-1E486CC4F3D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11EC-4126-D4FE-44C3-E3FA83FF2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D213-6D1A-D5FA-6FDE-63B92333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6D4712-5128-7E83-0955-8524FBB184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Nhap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 phan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lap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phan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khi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sort: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qua: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5A9FD-50F6-E878-43C3-5F9C11A261DB}"/>
              </a:ext>
            </a:extLst>
          </p:cNvPr>
          <p:cNvSpPr txBox="1"/>
          <p:nvPr/>
        </p:nvSpPr>
        <p:spPr>
          <a:xfrm>
            <a:off x="2426328" y="181069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</p:spTree>
    <p:extLst>
      <p:ext uri="{BB962C8B-B14F-4D97-AF65-F5344CB8AC3E}">
        <p14:creationId xmlns:p14="http://schemas.microsoft.com/office/powerpoint/2010/main" val="8209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B67AB5-09CC-147B-3B97-01DCC2159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EF8344-AADD-1737-F40D-50E0002A34C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CEE70-A59A-D726-539C-180F28169C84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B8FF1-DF4A-755E-2F9A-70CDF3CEDE7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0B9D72-35B5-D91D-4B52-793237A617C2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C269FA-48A0-3189-9524-440A24D63318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E5DA1-6313-FA95-E050-37F9027BE071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6D5F87-FD1D-406E-3DE6-ACBF5DD1AC8B}"/>
              </a:ext>
            </a:extLst>
          </p:cNvPr>
          <p:cNvSpPr/>
          <p:nvPr/>
        </p:nvSpPr>
        <p:spPr>
          <a:xfrm>
            <a:off x="199174" y="331474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245B0-6535-09E7-1036-D29890DBF162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A578A-3D9B-337D-2B9F-4DA4E8D69183}"/>
              </a:ext>
            </a:extLst>
          </p:cNvPr>
          <p:cNvSpPr/>
          <p:nvPr/>
        </p:nvSpPr>
        <p:spPr>
          <a:xfrm>
            <a:off x="8460206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1C6B21-91F1-982D-D083-92AFB048B4FC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74646-C5B7-0D16-B537-72A6C914F3A4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AF2E4-6C43-DC7E-38D1-71274C72FAB4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9D1A5D-BD92-5BE4-3C69-7DD80DAE7D72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9BA8BA-8F1F-67A2-F4F2-9C5556CA7459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28FBC-5AEA-9E04-8F6A-62B76E98DAA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0D13D-8A0E-C38A-357C-E6FD96351B8F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EF075C-2BF2-DEEC-D7A4-40C4DB9A7D17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0B01B-60DD-BB92-7091-2FAACCB4990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B6F234-E777-6F63-B9B1-6A5F5BB778A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D45DD-0625-10A3-F2B7-4301ACBF1B7D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08D46D-C9D5-50A9-D81A-F986E78F22F7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D44956-A0FC-B691-9D30-5CFA506D137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724CF9-B13F-CD87-9433-55D52AE3E361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216559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B8B19-1DD1-C101-B384-71FDDD6DC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E74F1D-C049-279D-9164-C27BA38B68B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2858B-E6C5-B13D-CD00-0943E43778A8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F3FB1-9FA1-A8C5-AA8F-6E91742BA88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3329F-AB58-78B6-93A8-6474AA7E813E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C4595F-0BBC-C4B3-DEA6-C8825B03706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2352B-0EFC-973C-7114-D4DEDCFD4BB4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E5DD25-1795-D19D-9FB3-CD13D8FB0B22}"/>
              </a:ext>
            </a:extLst>
          </p:cNvPr>
          <p:cNvSpPr/>
          <p:nvPr/>
        </p:nvSpPr>
        <p:spPr>
          <a:xfrm>
            <a:off x="199174" y="331474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7AA56-3EA1-95D8-E8D4-819B6553A7AE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5348D-54D1-E634-B2EA-4AB987D187BA}"/>
              </a:ext>
            </a:extLst>
          </p:cNvPr>
          <p:cNvSpPr/>
          <p:nvPr/>
        </p:nvSpPr>
        <p:spPr>
          <a:xfrm>
            <a:off x="846020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681DE-C456-F7D4-BCC7-80CA9A5F63EE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BA2421-3C9D-4380-8A7B-0115C0F6B5F3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3ACAEC-14CC-4CE0-9E20-EAB189D42FCC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C0B4B1-5BA0-5EC7-43B0-B961EBC06ED1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EF5CE3-DAE3-5CEA-AF37-9C493E8035AD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4E7D8-EF16-FF9B-B6F1-AD4A05EF3D56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6D5A8-9EBB-CE14-90EF-A194579C95D6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38A9D2-E6F4-4067-8F63-7080682B5BB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3682D8-28D2-91EB-1961-3C55C083F986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C5B4C-1123-4D1D-E6A4-EE9C31490326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66C6B-4D52-0971-4E70-46CA137DFACC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A56B9-6FE0-13DE-ABEB-43CD08C3DA77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5,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18EBB-83C5-490A-B1E7-5F98CD6D8353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0C8E8-61F0-A3C2-6615-AB648066548F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4047262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933FDE-10F3-5A26-FF86-85A761481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74AD-202A-D122-1113-901512C390A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F8CC6-649D-7756-704C-BCC2E82851A5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30B544-467D-1E70-8CAD-4BA939625DA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FDCFA6-C5A2-FEC4-6EF8-D297F1ED0986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F088EE-DA4E-157B-A470-9501C3DF2D14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DF35F-BC70-9EC8-DC70-E0188E971C5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E51081-F441-22D4-0B2C-3514849B7F46}"/>
              </a:ext>
            </a:extLst>
          </p:cNvPr>
          <p:cNvSpPr/>
          <p:nvPr/>
        </p:nvSpPr>
        <p:spPr>
          <a:xfrm>
            <a:off x="199174" y="287112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20404-5FAC-2F05-45CE-24B2620510BB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D74F02-CA03-6927-8877-34B5BD73DA5F}"/>
              </a:ext>
            </a:extLst>
          </p:cNvPr>
          <p:cNvSpPr/>
          <p:nvPr/>
        </p:nvSpPr>
        <p:spPr>
          <a:xfrm>
            <a:off x="846020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41BC0E-A0FE-5B85-5063-3986E015F18F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F7E44-C872-0331-5F0D-949660CDBE8D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750BB-36D0-960D-73FA-D28E4E8ED736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D3E32C-F291-AA02-581C-55A3E2E2DF33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54B12A-9259-E778-13AA-7899E7B6D68B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2010A-E141-8747-423B-11F19BACE30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EC196-1496-FC22-C715-9B7C5B1304C2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294B92-CD08-B88C-14BA-CBEDCAD8C9E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88109D-FFE2-537D-2319-977D4279760E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71197-BB45-631F-BADF-EAC3A6EEB6C9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253E02-4052-34DA-0024-DE6FB530BBF1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D02BE-AB72-C20A-7808-7712222924C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5,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6D8F8-A255-8339-062E-7CC78D8DC96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1C1A2-FE90-93C0-60D9-933F1300ED79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3616320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61DA4-E0C5-59F3-89DE-E95554C91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CA4160-1A80-C74C-81B4-F146D8E7BDA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1095B-27DB-8C23-94CB-856FCA736069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F38E5F-3BBC-F993-08B9-084A0F5075B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ED08DA-BB8F-3DC9-DEE4-A9DA6476CEF0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97F6744-9F90-0F7E-08FA-A15EF9BF37F2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84012-80FC-0BF7-2D7B-00AC45AFC88B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B5536-297C-B95D-F3A3-7AA97EE4ADF1}"/>
              </a:ext>
            </a:extLst>
          </p:cNvPr>
          <p:cNvSpPr/>
          <p:nvPr/>
        </p:nvSpPr>
        <p:spPr>
          <a:xfrm>
            <a:off x="199174" y="3088405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B6113-E2A0-AE1B-CD40-3ED5EE698213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6CE0A-357A-B400-8768-45CCF9937584}"/>
              </a:ext>
            </a:extLst>
          </p:cNvPr>
          <p:cNvSpPr/>
          <p:nvPr/>
        </p:nvSpPr>
        <p:spPr>
          <a:xfrm>
            <a:off x="8460206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2467B-BC97-0D91-8F40-6D64E00CAC57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7EAD4A-8D2F-4E63-A3DF-C28F7DBECED9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407815-91BD-E02D-D22B-5C4A62D5FCC0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D1D8EE-14E5-FEB3-A3A3-D19EFBBB3EA8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434EA-7546-0D6A-ED29-C3BC4AF4EE81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FE0FCB-C9D7-7C4F-0B84-A7E633C4F06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84441-E7C1-71E3-DE10-E83A85B91F78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B50B7B-B242-01D3-351B-0760B622FA1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5435B2-30B4-90D0-5228-BAC87CAEDE73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226C45-D813-5C05-9D44-2D4AA0B1D79B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9AB25-B56E-2CD2-A656-A003BFB65FD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CB747C-8D50-EC17-D785-65C97859426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61241-7EC6-3AAE-4A20-D8616B40C5FA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D1CBD9-769A-13FC-E9D2-E3F110890E05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3776321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877FFA-1BCE-AD9E-9B9B-45FC08200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4D2C22-791B-A365-5823-5536BCDB0DB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438DC-B844-743F-108C-C55241B261A5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612F9-51EB-B61C-B56A-74D6ABEE211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F8D339-EBCC-DF47-7A7F-02B5D154F349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D637EA-CC14-6362-46E3-D45E6304537C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8B00A-5A92-00F9-6326-1F740883C00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21D6C-4050-F015-1C69-BBC403ACD0C6}"/>
              </a:ext>
            </a:extLst>
          </p:cNvPr>
          <p:cNvSpPr/>
          <p:nvPr/>
        </p:nvSpPr>
        <p:spPr>
          <a:xfrm>
            <a:off x="199174" y="3314736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BE20E-D677-1460-01F7-913E67CAEF20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3CA62E-7358-9118-9047-D5D537449830}"/>
              </a:ext>
            </a:extLst>
          </p:cNvPr>
          <p:cNvSpPr/>
          <p:nvPr/>
        </p:nvSpPr>
        <p:spPr>
          <a:xfrm>
            <a:off x="9271337" y="107827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64300E-A0BA-BED0-83D2-133A60EEF138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D42F8B-A2E6-4976-34A8-2287EEA2704E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D33B71-E97C-CA50-C0CC-8C30856D49D0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FB653E-04D3-D11C-8461-611D7C8845A0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5DC35-6907-5AA2-DB6C-43DC6E8FE87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CED21-9F7D-9068-E526-8D63D13A6F10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274DC7-7521-5970-3643-1F2266FB0FD0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6EF02-4BE2-92AA-E32E-F8FDFD3C7DF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492D3-3CED-BC1E-9F47-AFEA9694745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E819EC-F0BA-21C5-36E2-4BA5A6A79D2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27620-ABE3-66E9-D9BD-B0B2A1BAA8B0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38946-07B8-1964-6A20-D14F002C4993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86DD0B-E569-CCC5-B81C-17EE5F3CB6DF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8AB9D-9AC9-BED7-CD94-551B87A6694F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4276804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670258-771C-EEFD-796C-71F05D35A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10A9FC-76B1-31F7-DBD1-B68678D37E8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0FDE-070C-4C86-5D27-8D34289C7B72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3A153-164A-DF59-460B-167AAEE07F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70AF4F-52DD-170E-F192-CE168670231A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E6EC5B-C9FB-EB84-4E75-B9A58BA17EC6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1FAF4-77D5-DB57-974A-AB251E84F8B4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B8660-0DB7-D4CE-710A-00B6B985A06D}"/>
              </a:ext>
            </a:extLst>
          </p:cNvPr>
          <p:cNvSpPr/>
          <p:nvPr/>
        </p:nvSpPr>
        <p:spPr>
          <a:xfrm>
            <a:off x="199174" y="3314736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B821C-61F0-02F9-A611-2AE38566702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7718D-BDE2-3D3D-19DF-4138713E77C6}"/>
              </a:ext>
            </a:extLst>
          </p:cNvPr>
          <p:cNvSpPr/>
          <p:nvPr/>
        </p:nvSpPr>
        <p:spPr>
          <a:xfrm>
            <a:off x="9271337" y="1078275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2D9787-0C9A-68DD-6AE9-1F5B7DB41074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557748-E925-8B0A-798F-B68AEE00EB2B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4537A-F2DC-8E5B-B928-850442B94996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0EC5D0-F010-1331-4175-E79281DED244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1A81B-B61D-24A6-B183-98D2C159B78C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38486-D6C4-95FD-B3FF-8D968FAF405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9BD31-7096-7140-8453-9DA52CE64DD0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D692F9-A8F7-386A-9921-3FE8875763E2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6E7C0-3E34-27AB-3FFA-CE533A0DC718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A56038-6C07-796C-B7C5-A752F21B26CF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1FE3D0-204A-3FD7-6C56-556B386325B1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E9C72-BC36-B174-6B71-666730523E41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2B754F-87DD-2808-431F-05E64037A666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1D9D0-87C7-40BA-9E5F-4FF24FA3ADE7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257562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779B38-72E8-9B7E-BDB7-5133711E6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8078AC-8DE4-265F-997D-72CEC1BDF79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F972-58FA-2B03-EF43-009A85C2706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65F189-6DCB-7CA7-FD97-319E768FE8F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AA3446-9B0F-B849-CD99-42B02008C1BE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69359F-A252-B219-377A-69B515960AC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78E3E-375A-A6B9-A10D-338585A33F3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8610C-1F10-AB9B-3347-C962BE1D2933}"/>
              </a:ext>
            </a:extLst>
          </p:cNvPr>
          <p:cNvSpPr/>
          <p:nvPr/>
        </p:nvSpPr>
        <p:spPr>
          <a:xfrm>
            <a:off x="199174" y="287112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20FFD-4EE0-3C1E-38F9-3DDC980C3CD4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BB30E8-8A5C-E906-6A65-17A158D72C0E}"/>
              </a:ext>
            </a:extLst>
          </p:cNvPr>
          <p:cNvSpPr/>
          <p:nvPr/>
        </p:nvSpPr>
        <p:spPr>
          <a:xfrm>
            <a:off x="9271337" y="1078275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541C9-9670-7407-4590-9A71A217A1D4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16836E-1779-081F-0C90-1ED88237232F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5F944-F410-2E91-10CA-744F0088A137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CA2BA-DAF7-250C-D520-E29E9BA043A6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72F76-B64C-D538-9539-A239E06BA955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97BC2-C49C-611A-D51A-2259B5AEE373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88D2DF-B315-6347-A728-FCE013D8B664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C3A8C-2C25-EAE2-0BD1-A11FDFC0BF7E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D436C9-DF19-1F8C-2634-F57F716CF1F4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A8A2A-42FF-16CB-1071-9D48DCF79D9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53811-EF3A-A166-9FE5-B785521EE262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379164-679A-222B-F3BD-26DA753081F9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00B7B-CC39-FFE3-8D2C-CCD88817BBA8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04C6A6-D16C-E488-97EB-9B54E7D69AFB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855661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09C765-A009-343C-A814-F638FA3D9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1CE67-ABC1-69BE-DBC9-8346A4F337B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07C40-E603-2430-BD54-D21028849C35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3B69AE-907B-4945-16C9-AFEA055D8B1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FB4AE5-46C6-211E-DDD1-1C17AD164070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5D6BAD-79A6-FB0F-9D61-2DEEB2A10941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5EA41-085C-984E-5DD0-359AD20D1F0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E86E60-B22E-959C-ECE1-061579475AF7}"/>
              </a:ext>
            </a:extLst>
          </p:cNvPr>
          <p:cNvSpPr/>
          <p:nvPr/>
        </p:nvSpPr>
        <p:spPr>
          <a:xfrm>
            <a:off x="199174" y="3079346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0DA00-981A-CA7A-E864-784901117EB2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68622-CB01-8699-A3BD-09A228C1605A}"/>
              </a:ext>
            </a:extLst>
          </p:cNvPr>
          <p:cNvSpPr/>
          <p:nvPr/>
        </p:nvSpPr>
        <p:spPr>
          <a:xfrm>
            <a:off x="9271337" y="107827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73602A-BD70-897F-F1D0-2CE910D36F39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74EED-094D-EBD0-CDA9-4BCB28179BE1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7A6C64-7B76-4942-496B-24538923F04E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85FF85-0D82-F575-A198-15EEA33685C4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9FE27-F71F-E281-A91E-BECF485F976E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29D8E-56E4-A292-B44E-6EE0E7F9C23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B86B2-F745-96AC-ED28-CFBCA0A6298C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CD6E8-013D-E88E-0ED5-52C85566992E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9C70A-1A16-1D05-64A4-E6C37705A48F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4B02B-C5C0-A8A1-01FB-6D057CFFB4AB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1E2F39-BE54-A6C9-2755-1ADEE7B6545E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0ECAA1-3C6F-7FA3-664F-BC74E1FFD92A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127ADB-FA5C-44B3-0C73-375BEED9A3D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2068D-8CB9-08FA-96D5-C8EE2A2D423A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3144157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5FA37-878D-2FE8-CBA0-F77CEAFD5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E28780-8336-CA97-E0BB-DF4464A3B41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E6F17-633A-C97A-AF68-598302A74346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909F17-188B-193F-745A-A16ACBEC01F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0B0C22-F509-8D14-5BC2-8F1B33B20D67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2DFB1F-2439-AAAE-C3A9-4FD4A365561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AE3C9-1F18-7585-39C5-C813DDCC069A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24EEC-B2FC-39CD-BE99-DF778C63D1E0}"/>
              </a:ext>
            </a:extLst>
          </p:cNvPr>
          <p:cNvSpPr/>
          <p:nvPr/>
        </p:nvSpPr>
        <p:spPr>
          <a:xfrm>
            <a:off x="199174" y="3314729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EBA76-D4E9-9BF6-3FC7-2A5E7F20619E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8839B-0195-4601-CDAB-462D4F11F0FF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05F95-D4D9-BE94-DB57-56AB177B75AE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5A316C-7573-0BF5-8817-AA384BD7EDE5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2FE99-198B-DD15-26FD-11862E7A4120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2FF1C-B674-A7D1-AD02-55D35AE0EC69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0482C-D755-04D9-68C8-FE05DF591C30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38090-82FC-5C74-EE7F-C9CDAC40F94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8596A-4C05-70E2-1DE2-532F6A77153C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4645A-CFF6-DAE6-F2B4-BC59598D5960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31F8C-16AF-9BB0-7DD2-43916330DCC2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0BC7D-93C5-A0F3-3E54-B9EA4DA7A9EE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C9839F-5B3F-EA88-8169-EBB921CFE115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10E1F-04B1-F994-4DF5-4694AD4BF7E2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26C3B-8D78-C11D-A478-C1CB002E4A93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2D2EF5-B710-667D-F5C0-B932EAE1C425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732363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39F38B-3EBA-AA98-1BCB-48806F03A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06CB77-63FB-EE6B-065E-81D0EF2B919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5A575-DCFD-AF84-AEC4-081A0AE6D775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9E535-CF98-54D5-A0E6-7CF3E9A92B4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6D0CE0-89EF-CECF-24BD-49C3B5F8E1C8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5953D3-3455-62BD-D140-AAB3AD29846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8CA48-EB90-D11E-1432-9802942EADE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EA9AA6-BD97-4EBF-B270-AEE050E3DE7B}"/>
              </a:ext>
            </a:extLst>
          </p:cNvPr>
          <p:cNvSpPr/>
          <p:nvPr/>
        </p:nvSpPr>
        <p:spPr>
          <a:xfrm>
            <a:off x="199174" y="3314729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5FD4D-DD66-665A-9663-1BAC0AC6A2D6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AAD2A-7A9D-9532-6480-F2072E80DFCE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65A3B7-74BA-FC22-C41B-B34DD2AC0AB4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940E3-F68D-22AC-E2F2-9258E299A8C1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ED9B7B-4C63-7F6C-2689-3D2A442D2667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B0D85-5849-9940-1ED3-634B24F90419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EF4E7-B836-C5B2-D419-D120D31A1E8C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9B7C5-35DA-9B2A-5775-1F2B795904EC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65F5E0-C5FD-9B72-17EE-D8B6567D58C5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6C8A9B-BED3-6D4F-3892-A8455A20A68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4E1897-C5CF-2414-2668-0583D53F708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5AA31-9E7E-032B-10DD-6160BBB47F01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2682ED-BE98-7566-5E77-73E424F4EA3A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F96651-67BF-981C-1D4C-B9840148B53A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5,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4B1A14-BA98-B761-87F1-2C9D345E0EA9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A6737-4882-D52B-6552-E17FEAA0F5E8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1494805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A03F8D-66E7-15E1-885E-815615A59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CC9D4D-3DEB-A884-8EA3-94990A6C167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lap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sort: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qua: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D0F52-99A9-AE94-41C7-B0B0C6B78678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</p:spTree>
    <p:extLst>
      <p:ext uri="{BB962C8B-B14F-4D97-AF65-F5344CB8AC3E}">
        <p14:creationId xmlns:p14="http://schemas.microsoft.com/office/powerpoint/2010/main" val="386342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3CCEF9-967C-8BA4-6173-08F5006F7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00560-A0EB-C692-34D2-747AFCF83B2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FFE27-B49E-BEF2-D3AC-9639B6D138A8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19ECB0-02B5-DE68-BA0B-A5E0B4FE892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653A27-078F-FA44-5BD8-A3E4F55058E9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CD7D56-3748-5965-8DED-177D4CEA8267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0FB6F-D911-76A4-07D4-E7FCC5086252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7664BD-6CF8-2B12-078B-1FD535EC4C2D}"/>
              </a:ext>
            </a:extLst>
          </p:cNvPr>
          <p:cNvSpPr/>
          <p:nvPr/>
        </p:nvSpPr>
        <p:spPr>
          <a:xfrm>
            <a:off x="199174" y="287112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20C22-4D4F-4250-52F0-E060F8C6062F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4B66F7-3E92-0274-E423-2F35676519A6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C3CC8-7526-3BD1-82AE-AA90E911B1FD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3D531-1286-293F-8E72-5511053932F6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04BBEB-7025-5529-B443-AE3D3CEDAC31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E8A52-04D2-40F9-6F4A-44DBB7A4C4F0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61A82-1DEF-8D06-EB78-06C27482FBAF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D9185-F43B-6FA4-7396-84156C033733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8F44C-E1DD-CF5E-A99F-E860B70B76DA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7E5E8-0B57-4C5A-0DDA-B5CB85238839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6B10AC-1E34-2919-3386-D689339CB46A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B1F05E-B8B8-6773-E1EE-11AF77CAE6E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316D02-9656-6CF5-DAA2-9A6DD0C3915D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EC29A1-913C-5772-FA35-B03AE38C2FF2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5,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35059-9CB3-1A60-CF83-545D555DE2E5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361BB7-32BF-37B8-EDBD-DA2650CB4D65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2700698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29B72-E71F-174B-CDAD-F75850575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AC3091-9D9E-04C7-ACC4-DECE53D2FCB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29410-2115-733E-2BAF-CE848CED8CB9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D90389-1008-32FF-E755-8BD8C495381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DB7181-6D46-6115-51B5-EF8E2A3B1D5E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5CD722A-6AE4-8C2E-FE73-6FFF8205A1A5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F8F2B-34B8-06BE-FF1E-7BB7693D3DA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9C889-0476-47B9-B8C2-93D5B1482041}"/>
              </a:ext>
            </a:extLst>
          </p:cNvPr>
          <p:cNvSpPr/>
          <p:nvPr/>
        </p:nvSpPr>
        <p:spPr>
          <a:xfrm>
            <a:off x="199174" y="3088395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057FE-A89E-3E62-6711-404E748EF712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33CD06-823C-FDEA-004F-9034E6F73366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0FCA7-51BD-1117-75BF-2A55F912080C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F277D-2D25-CC33-84E2-49377AD91F11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6497-0602-A1C3-3CBF-87660AB41D10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029A9-B564-808A-EE96-497127B64EE5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91DBE-BC69-D843-A447-82399A936F6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91701C-D693-684E-8FE0-15C5FE20FAB7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6CD7B-53C7-7740-705C-02E27FD51506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5E9B77-3E9B-4C3B-3A5C-BBF89062B8DA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3A574B-0345-E6A7-FD03-7F89925C320C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5CA2E1-1C66-10E9-69E7-ED76CDD07A28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F0193-C80B-25D0-FBC8-F065A7682F4C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5779A-F374-492B-4DE2-27DB6AB39899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B95D5-ABA3-C511-F7CE-45DABD7177A3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53DCC-352C-8E7F-51B7-8D03D50AD6E3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2437267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87D442-F620-F165-3351-A6642BF2F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F2D058-2406-3233-CC82-6EAEE493826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12F65-E7F3-272D-0796-32396196F31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DFF4DF-249C-5FF8-03C0-CBD0F02C2262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D4AD1D-45CF-46E3-CEB1-F6AA7BB7EF5D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42296D-2994-9995-2278-3418CE955E5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99D59-FD9E-E823-F145-A31CADAE3D0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C5A8A-1601-C11D-E1D9-47B37CFD339D}"/>
              </a:ext>
            </a:extLst>
          </p:cNvPr>
          <p:cNvSpPr/>
          <p:nvPr/>
        </p:nvSpPr>
        <p:spPr>
          <a:xfrm>
            <a:off x="199174" y="331472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E9268-D48A-C5E4-F2B5-F86733C16E01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1AF6B-46A2-AEA9-16C5-0F81F0834025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112BE-D04B-2F3E-6018-27F5F1FBB8A3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AD408-198D-3791-C6DE-2BF87258C744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36C5FE-B912-6D22-A7FC-3D525440C3F1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DFE05-2AC7-B96B-56E3-50028F9C298D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40E44-B1A3-96A8-BE2D-DF16D4E4CB04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88BF6-A9E3-1326-CF55-2AE6DB386955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547C6-BF94-EA98-BC15-D176E9655A7D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961478-6B29-9A06-1E63-50519357043A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5E4B2-1E8B-E285-BC29-FD274C89602B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B9774C-E8D1-9AC8-5551-7AB3FEE6FF6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C79A8-A917-699F-ECD3-6AF7EBB8E696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4CF1FA-6E6F-EB2E-99D4-925D864B4C42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FC7D45-B77C-57A9-93F2-ABFD4E5E7759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447A38-E35B-D4E3-8F50-2855353CF4B0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403432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DCC3CB-C831-AC49-3F2F-2C6B004A1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58F7AC-20ED-50F8-1A7D-34833778656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F6F0E-28AD-3C21-E2B6-C1205A2CFDF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CBD1F-A078-ACA3-9F8D-B7898E3891C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8074E8-4EDF-6311-AE50-EC150292E4D5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402B9F-EE5F-BBCE-DAFE-847395B7963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B322F-CA3F-45BD-DB69-A6E11350CEDA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DE7B68-F402-4515-8B27-73017ECF4064}"/>
              </a:ext>
            </a:extLst>
          </p:cNvPr>
          <p:cNvSpPr/>
          <p:nvPr/>
        </p:nvSpPr>
        <p:spPr>
          <a:xfrm>
            <a:off x="199174" y="331472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0E651-6F32-6AE6-2A38-5325F1A3EF4C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EE843-23A9-954B-1978-E519B3C6CAC4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D9666-3967-9B7D-E564-44FC57768167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4B1269-AE69-111A-EAC8-5C5B8FB01578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B7602-7151-5CF3-852E-A8CA821858CA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8288D-E171-DA27-54E6-697D58EFD132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7DE18-36EC-EF7C-1A16-23D2064C542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594058-81B0-46C4-D068-46810F58A25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84870-DDF1-98B6-EA17-60820307223A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398FD-BB48-C491-0930-8250042CCD82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D4D7A-2680-0C75-ECF5-553537620705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EE4B3-9C44-C109-09DE-6F168F90127B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5FB93-2456-F1DD-BCFD-1D1456A8337E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B9A471-7CA6-1709-19AB-95DFAF2A90A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7CB66A-2784-E1DA-3428-377474C5EFFD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E2F95-0519-6B0C-7922-4220F797F0E6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962912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D2A255-EF75-3CA1-B480-33CFE762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F1FD6-E5EE-3502-7D43-9FCF729AC21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A6382-6CCD-FFDA-478B-349C7935D89A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0A81B7-21FF-8755-9901-AC9DA4951CC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7D2042-2E93-93A8-CCA1-AC7B2F9F3EA8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BC6E49-1FB8-3428-2A28-FF8153FDD86F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CA103-78C4-5AAC-A281-35401D385FC7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71562-32EF-999A-C954-5418B11CF3EB}"/>
              </a:ext>
            </a:extLst>
          </p:cNvPr>
          <p:cNvSpPr/>
          <p:nvPr/>
        </p:nvSpPr>
        <p:spPr>
          <a:xfrm>
            <a:off x="199174" y="287111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DECE5-BCD4-2AD0-B127-0106D4DD6F66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D86076-6787-BE95-394E-CC741E3AFFE3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822B0-49F1-34E6-ED41-286679384D49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EB1D9-BF1E-88CB-C6DC-96B1D243444B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9D9EF3-1A86-E926-6C0F-3DEC2107D793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A6201F-359F-60B1-DB44-EED5547E3F31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0C935-F5EF-2A56-77E4-4A0DCC529BC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98414-ABB4-2503-A096-E12284331CD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D458A9-8D49-128E-363D-03F264BCD844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00746-14A5-DC97-FE4D-30EC4AAE8C1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EBC0C7-1C90-F2F6-EF74-23D33467FF25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7AE605-8BD0-FA73-7FE2-3BE958915046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BB7546-005E-B167-22B9-26700C503BC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FAD76-F23A-D240-22BA-D1BDCEBA122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CD91A-F808-2B39-9D39-F216097EB49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AF074-C60B-683C-F561-70D171C725A0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4</a:t>
            </a:r>
          </a:p>
        </p:txBody>
      </p:sp>
    </p:spTree>
    <p:extLst>
      <p:ext uri="{BB962C8B-B14F-4D97-AF65-F5344CB8AC3E}">
        <p14:creationId xmlns:p14="http://schemas.microsoft.com/office/powerpoint/2010/main" val="3869350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2CA29-710E-9011-C15E-59CBF13D6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84079A-1416-5A78-EC2C-998D32C8A86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17675-AF39-7FAC-7F70-AABA2A7ABA19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C6D744-35C6-BC2D-3C0A-2134B7067F1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4C7CB9-BA9B-4F69-83FA-B62D90F0D3FE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EB8F72-85C1-6F6E-A4E8-F5F5A42164F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9F1ED-AA02-E219-4209-28AA6BF6AFC1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F3235-0F75-5E72-A157-9591B189A158}"/>
              </a:ext>
            </a:extLst>
          </p:cNvPr>
          <p:cNvSpPr/>
          <p:nvPr/>
        </p:nvSpPr>
        <p:spPr>
          <a:xfrm>
            <a:off x="199174" y="266288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EF10F-1491-E54D-A50C-1CE453CE7FD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5610AC-39C2-0B97-BE38-91BBD7059FAC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59E36-06A7-DB03-BB8B-E2214FEF7B88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55B7A-F62D-7777-D83B-FE63301D3D53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DEDA72-BE4C-4F91-4E28-A987F28C4B67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40BC4E-D297-A53C-B051-2F99F4082B62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2BE0D3-11B6-CC78-A042-738849AB57F8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4DEBC-CF12-1B53-AB23-A13CCE0A55A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3A8FC3-174E-FCD8-393C-7B5FEDEEA229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511-A582-64DA-B13D-C858A924B62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6E767E-CD2B-9AE9-9F2F-D03886F57CB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301A6-32CB-2683-997F-5AE90E59DF3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5C42C-6E9B-E919-4E8E-FD00E1A7AB0F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68280-672B-DF1F-C2F1-55620180F62E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C3D2E5-A02E-8125-85BF-774B28B95170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D73B7-1AAC-9AA8-A552-5E5C1F6DAD3C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4</a:t>
            </a:r>
          </a:p>
        </p:txBody>
      </p:sp>
    </p:spTree>
    <p:extLst>
      <p:ext uri="{BB962C8B-B14F-4D97-AF65-F5344CB8AC3E}">
        <p14:creationId xmlns:p14="http://schemas.microsoft.com/office/powerpoint/2010/main" val="3245475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626FC0-6279-998F-840D-3D0BF6E6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26AC7A-AFB4-C849-D201-27740109EE2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lap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sort: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qua: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49A5F-FA50-46B3-F5BE-87862B413670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826D45-8486-0406-92E4-B20BF921985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E9281E-8D2C-A2F9-E9A4-B1E51E9DD5AC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1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EC220-056E-74D0-B263-0D3F06C58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DA0861-F2CC-EA51-A46E-6E441952CC0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lap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sort: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qua: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5EA65-DF73-D60C-7E15-174D4806EDF7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DDC55D-3402-F441-E2AD-3D10D099A79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7D4DCE-EF57-8071-2C1B-374EAADAED0C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60B2AE-9C9B-4059-D3E3-E722C308003D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BBDBC-6AF0-D67E-2193-FEB16B60E0C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</p:spTree>
    <p:extLst>
      <p:ext uri="{BB962C8B-B14F-4D97-AF65-F5344CB8AC3E}">
        <p14:creationId xmlns:p14="http://schemas.microsoft.com/office/powerpoint/2010/main" val="315817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FFA620-DF95-2BC1-B1B6-65BF3C755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27C508-6A00-343D-B89C-9EED2234F4B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bubbleSort(arr)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32FA3-22DF-8D77-4AA0-D0F56CF90F42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D0D596-F363-E22D-F351-2EC783786D3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C17A2C-A7A7-1E28-EFDC-9B457390942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4FAC0D-58DB-0BB4-4BCB-673C2FD4F8B8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8AF4B-2E4C-096D-D2DF-9D59602145DC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4892BE-9CC7-7A48-05A6-FFB539ECC283}"/>
              </a:ext>
            </a:extLst>
          </p:cNvPr>
          <p:cNvSpPr/>
          <p:nvPr/>
        </p:nvSpPr>
        <p:spPr>
          <a:xfrm>
            <a:off x="199174" y="-863889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56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BCE05-74D7-0530-9B85-B79C69EB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B3326-2855-9606-8788-C3547AF7798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BE99E-7E05-D864-CAEE-D2AAA41530D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845ECE-6ABD-C85B-A601-2888A243DC7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1F7435-9928-414C-2397-DF77CBA2D7EF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E5FF9C-10A7-F38B-218E-E5C909D82E1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A2B82-BDD1-5D67-5304-6E45BC669A31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9E9C6-7C8C-CC08-3DC7-929322BD491B}"/>
              </a:ext>
            </a:extLst>
          </p:cNvPr>
          <p:cNvSpPr/>
          <p:nvPr/>
        </p:nvSpPr>
        <p:spPr>
          <a:xfrm>
            <a:off x="199174" y="243656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DCD63-3523-3DCB-B286-F9CD1FD39771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26876-EA0F-70AF-D735-C8A3D4E760C4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7487D-202E-0539-6A40-BFA1A1939C26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50E92E-9757-D462-71D1-ED5A3949EDAC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5240F-C885-25B4-43D5-2B6F5E757B7B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0F4E7-272E-9593-6681-9FF09DDB84F5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18EE4-AE9E-0CDE-ED18-E57FF3A65EE3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4DBBF-7A1C-AE10-DD87-D42F6F6F4CB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F32ADE-81BB-F511-47CE-EBC0A964FB85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EFDFCC-82F1-4245-7CBA-3A10BF9446EF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68BE9D-C796-6B91-5667-BE7DBA31D50E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13BEA-5706-EC72-DC89-C4F0C8C90A06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8C538D-8D9E-719B-547B-55E3BB4386B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3485C-8882-40E7-7EFE-D4E64B5247AB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4, 3, 2, 1]</a:t>
            </a:r>
          </a:p>
        </p:txBody>
      </p:sp>
    </p:spTree>
    <p:extLst>
      <p:ext uri="{BB962C8B-B14F-4D97-AF65-F5344CB8AC3E}">
        <p14:creationId xmlns:p14="http://schemas.microsoft.com/office/powerpoint/2010/main" val="346129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3730D7-2F79-18C6-CA12-24AFD3BF2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63CE81-118E-6F4A-A774-9B2C94D1AC3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6D019-ABB3-6F4E-5E5D-B43BAD080660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6ADE12-2FAE-CB51-1BC9-2C0B07ECBC2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64E751-13E3-E31D-6F20-CFE981D3BF32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54825E-05E1-B143-6773-635E8AF8416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C7A91-FAAB-B8E9-31CD-107460D4CD3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93362D-99A8-FA6F-8D3B-A8B63F8936E6}"/>
              </a:ext>
            </a:extLst>
          </p:cNvPr>
          <p:cNvSpPr/>
          <p:nvPr/>
        </p:nvSpPr>
        <p:spPr>
          <a:xfrm>
            <a:off x="199174" y="265385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B2E26-6F3C-EF4C-E60F-ED628D2F2BE6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8128E-005D-EDF7-42DB-D644047989AB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75217-1D83-784C-9F63-2602DBDBB844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5BFE80-F5C0-A654-A22C-C5174C6C7F7E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AFC163-C7F5-A60C-56D6-032AEBEA3BF2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2007B6-38E7-DA75-60BA-C15F1EB8F606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1404F-D6DF-3B26-234C-DC3A283F5F9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C9330-0ACB-0B2E-DD83-9CBD7EA451AB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A37F86-41B3-067D-AB82-33D72A421762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CD009-E8B8-E01C-5E12-B7FD5AE49B72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FCADAA-C555-6610-3F71-AFB3036BA993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289A3E-2E72-5E63-578E-68BC282AFB86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0A8F46-FB88-33ED-5B41-5CECF1D5532E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E1649-A16F-87E5-CA9E-8C9C03E5454F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4,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C005-C966-067E-0F5A-5610053A60FD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</p:spTree>
    <p:extLst>
      <p:ext uri="{BB962C8B-B14F-4D97-AF65-F5344CB8AC3E}">
        <p14:creationId xmlns:p14="http://schemas.microsoft.com/office/powerpoint/2010/main" val="847124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606AFB-9F15-3A4A-ABB2-F446AEE2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33A33E-AA78-D115-C9B2-298B1B552C5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339B4-5B50-BD77-B7D7-8E9B60C43540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5676E5-B35A-7054-21B5-54075ACCFE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AB46BB-3413-689D-8886-96255B5CB1FA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6058FF-CA99-A721-EACD-995FCAE7D15E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9D352-36D9-8C0F-07AD-0535194ED2EB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8E8F9-25D2-8BA5-BA15-F834E9BAD79F}"/>
              </a:ext>
            </a:extLst>
          </p:cNvPr>
          <p:cNvSpPr/>
          <p:nvPr/>
        </p:nvSpPr>
        <p:spPr>
          <a:xfrm>
            <a:off x="199174" y="287113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743F6-E42A-6CE4-F527-EE5ACB339334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32432-4B8D-3600-34AE-4C22B069100A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2A2FD-225F-DBE6-E40A-946FD2F859A5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510B4C-C1D5-68D3-9153-65C5D3554B12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8719E9-BBDE-7BC4-0026-F3215B25F793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162B3-C6A8-1422-CE84-512F398A614E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3A284-DF43-18C2-D868-1E64A189AB7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8022EB-FB2F-C3A0-19DB-A2C240BC0816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48D10B-7BC1-545E-8623-35FAEB4E75E1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5A79C3-9F2E-3822-07EB-BF889FA5C8C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0852BC-A199-9C1E-9F50-119F1187AC2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8BB96D-3F96-CD73-BD39-410E90DB6EA7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D4C427-F476-7E72-208C-B72B38958152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68F8D-E0F8-5E58-AF33-7DC8ACDAB41F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4,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1BC8C-56B5-5ED4-198D-0D3815CB75D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77D1D-9177-A377-63C4-5D33AD94D9D0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294519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0BA1F3-9403-ACCB-697D-403564E62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0C42F5-2AB4-87D0-EA21-0EB4AA3111C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2AC42-C772-9E76-7C56-FFE7990815B6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029029-FDD0-5729-BCCE-EFF2BA8FDE9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87E7FC-BBF6-EE18-1530-FD351C2564C7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8316FA-BAE6-4D86-DCC3-96D7B58FE104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AC268-0931-B049-4F2C-9D59DF196473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19562-1060-B9D4-763A-250DE835AEBD}"/>
              </a:ext>
            </a:extLst>
          </p:cNvPr>
          <p:cNvSpPr/>
          <p:nvPr/>
        </p:nvSpPr>
        <p:spPr>
          <a:xfrm>
            <a:off x="199174" y="308840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E25AA-014A-4873-64EB-828D4970413E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CF5895-ABD0-2080-4938-A4CB1FA87099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0D637E-8E30-639E-EF58-D5F69E6E42D7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E2797-142E-076D-E0CB-163120B4B7AD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C5EEC0-55BE-BAF6-2CC9-F4D7F701DCD4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BD18A-4E92-7BC4-F1E1-E468EE7BCFD2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AD11B-37FC-2AD3-CD2A-2A773C943A93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467D9-D255-10BE-4E11-B10B0559056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B199C0-A6A2-E0CE-F3F6-C02B06DCC80C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0D662-A979-0BB4-1712-F1743E7B806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5DEFC-443B-9258-F75D-1231E607AF1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06EC5-7296-551D-F921-3AE7026DEFF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7C3A74-88CB-C574-6833-ED6BCB5A1A1A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B939C-C7AA-24B2-B8DC-54BEA503663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ACAE4-57FC-57CA-1EA5-B1E74CEF855F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533B2C-849D-E671-B5B7-125CF0C2849E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962184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4559</Words>
  <Application>Microsoft Office PowerPoint</Application>
  <PresentationFormat>Widescreen</PresentationFormat>
  <Paragraphs>740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 Quang Hải</dc:creator>
  <cp:lastModifiedBy>Mai Quang Hải</cp:lastModifiedBy>
  <cp:revision>56</cp:revision>
  <dcterms:created xsi:type="dcterms:W3CDTF">2024-10-21T13:59:27Z</dcterms:created>
  <dcterms:modified xsi:type="dcterms:W3CDTF">2024-10-21T15:21:47Z</dcterms:modified>
</cp:coreProperties>
</file>