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1C4E-D864-5F09-EA7B-D22167807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C356E-F220-439D-CCE9-66F40493C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EF256-55F5-C9D5-8A99-D7C0BFC7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57D28-5FE9-BC28-23E9-4B85DD1D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8BDFC-04A7-94CE-465F-56EA0425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6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9124-E0EF-3617-7453-5B3D2944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08B9D-21DA-870D-1F39-15293FD2C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13489-7644-1033-5F8F-19ECAC3F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39AE1-0329-6470-5B42-480D0B04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3EF6B-89B9-002D-69D5-E4B6B79E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8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78AFD-E625-3CBE-F1C8-84CCD6909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ED8DE-6FDB-F4FD-9335-6E298135B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62D1-D955-D4F8-0FBB-15117F26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4AD0-A2B8-3FD7-781B-9D70168C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9F93-0218-B165-C05C-CF597963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7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6FFC-1004-4B37-7C7D-6C986204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4EB7-9645-7879-F771-84835CBD2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04D41-9302-877D-8A6A-6C561412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DFEA5-8F02-C257-3E2C-3777E5F3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B352B-2B44-6ACA-D888-A97C5DEB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6C3F-7F09-53BD-92E2-56ADCA9F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22896-1A74-0323-979F-311B78F96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3828-659C-2661-6772-52D98780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E9FC9-814D-1675-30DF-0F2F4120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45A09-DAED-42CC-A6BA-7434218F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5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BDD4-52DF-F21D-3BB5-D3B4D99F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1AD4-FAA3-ED04-74BB-42DBE7F7F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6E125-4A40-1A38-06A1-60CA79172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AE8CC-E0BD-FDF1-C924-EE544A3D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CA839-BCE4-3C30-EEEF-C0E9E1E7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C9B1C-2CC7-B24C-2296-DAF5B1F7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5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2A41-0A14-E04F-4D60-B925574F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60131-3C43-0DE4-8EAA-4DBD5C2C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B8547-B3E0-B439-2E1E-67AFA8C94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AB23E-1010-57FB-F53B-2B4EEBC60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961FE-2D83-C906-7643-54AD7A581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133A0-9885-FCCB-364C-85BA5A97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4C8A1-6AFB-5DC0-2DDE-9E41F958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AA253-D6FE-806C-AA0E-64F47CF7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2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4A27-CD1F-2F11-49D1-28B84689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4A2B1-F294-02FD-E5E8-FF293854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4F8EF-0CB1-72F3-516B-28CC66DD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8D407-C9AF-A916-3000-88780ACB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D12AA-4442-BF11-F7B5-1D7F67EB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41901-FCB4-0F29-0929-C7D51280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ADB52-91F1-DB21-26EC-19543ECC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9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B31B-1023-17EE-F234-7A0F586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BD82-65A3-EE2B-8DEC-9A4BD033A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6F6F9-5BC7-0294-8BA2-211C914F3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F724B-4EDA-4033-7589-5C86199A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C978B-5483-7D4D-DCB1-5287CFA0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52D81-6AC1-F140-2ABF-91850B01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5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0DD5-DB46-9AD9-B9FB-DD8F972D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4D968-0180-DE88-AC29-59F7D04C2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9A1F8-67E1-2ED6-7F39-A606ECE9B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93C3-C27B-6A09-8CC7-29EB78BC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DEB76-4644-6D6C-0C49-E352345D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B706-DB5A-8897-8F4C-816FB390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6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1C527-C167-FF72-792C-276E301B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1A9BA-F9E1-5CE9-3504-3C8966138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0996-4A59-2E93-73FC-87E0DAF98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FB83B-423F-93E5-6609-4C516013A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44497-6BFE-B880-942E-1A2BF8098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9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E0FE1F-37ED-E05D-1BB0-90A351C380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endParaRPr lang="en-US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 so phan tu: 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"Vong lap 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 phan tu thu 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"cls"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"Truoc khi sort: 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Ket qua: 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13DA3-A097-0027-E906-53C4E21A1637}"/>
              </a:ext>
            </a:extLst>
          </p:cNvPr>
          <p:cNvSpPr txBox="1"/>
          <p:nvPr/>
        </p:nvSpPr>
        <p:spPr>
          <a:xfrm>
            <a:off x="2830748" y="155642"/>
            <a:ext cx="4108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Insertion</a:t>
            </a:r>
            <a:r>
              <a:rPr lang="en-US" sz="2800" b="1"/>
              <a:t> </a:t>
            </a:r>
            <a:r>
              <a:rPr lang="en-US" sz="2800" b="1">
                <a:solidFill>
                  <a:schemeClr val="bg1"/>
                </a:solidFill>
              </a:rPr>
              <a:t>Sort Code:</a:t>
            </a:r>
          </a:p>
        </p:txBody>
      </p:sp>
    </p:spTree>
    <p:extLst>
      <p:ext uri="{BB962C8B-B14F-4D97-AF65-F5344CB8AC3E}">
        <p14:creationId xmlns:p14="http://schemas.microsoft.com/office/powerpoint/2010/main" val="320742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E9E0A8-16B7-6C2A-B488-730C9571A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68887-0DC1-F9BA-4DF3-4F34DB3BF19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 so phan tu: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"Vong lap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 phan tu thu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"cls"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"Truoc khi sort: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Ket qua: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B7F14-ADAA-CAF4-C86D-9074923AD05C}"/>
              </a:ext>
            </a:extLst>
          </p:cNvPr>
          <p:cNvSpPr txBox="1"/>
          <p:nvPr/>
        </p:nvSpPr>
        <p:spPr>
          <a:xfrm>
            <a:off x="148508" y="165802"/>
            <a:ext cx="4108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Insertion</a:t>
            </a:r>
            <a:r>
              <a:rPr lang="en-US" sz="2800" b="1"/>
              <a:t> </a:t>
            </a:r>
            <a:r>
              <a:rPr lang="en-US" sz="2800" b="1">
                <a:solidFill>
                  <a:schemeClr val="bg1"/>
                </a:solidFill>
              </a:rPr>
              <a:t>Sort Code:</a:t>
            </a:r>
          </a:p>
        </p:txBody>
      </p:sp>
    </p:spTree>
    <p:extLst>
      <p:ext uri="{BB962C8B-B14F-4D97-AF65-F5344CB8AC3E}">
        <p14:creationId xmlns:p14="http://schemas.microsoft.com/office/powerpoint/2010/main" val="1631394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AF764E-CDC6-80EE-E8F7-1164E1BCE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A8AB11-E5C3-36EB-AFFC-F5E0512DC12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 so phan tu: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"Vong lap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 phan tu thu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"cls"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"Truoc khi sort: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Ket qua: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51F4E-499C-F36C-8BB8-9987C9ACEAEC}"/>
              </a:ext>
            </a:extLst>
          </p:cNvPr>
          <p:cNvSpPr txBox="1"/>
          <p:nvPr/>
        </p:nvSpPr>
        <p:spPr>
          <a:xfrm>
            <a:off x="148508" y="165802"/>
            <a:ext cx="4108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Insertion</a:t>
            </a:r>
            <a:r>
              <a:rPr lang="en-US" sz="2800" b="1"/>
              <a:t> </a:t>
            </a:r>
            <a:r>
              <a:rPr lang="en-US" sz="2800" b="1">
                <a:solidFill>
                  <a:schemeClr val="bg1"/>
                </a:solidFill>
              </a:rPr>
              <a:t>Sort Code: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39EF9C-3EB8-EA93-C8BD-18404A8CC878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7BB821-D076-24A7-8F08-313A112E2EC4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026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2ABFC6-01FD-EE5E-D4AB-B03FE9E45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747900-75F7-8F97-E2A8-E713501F318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 so phan tu: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"Vong lap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 phan tu thu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"cls"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"Truoc khi sort: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Ket qua: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91CDD-4CDA-E916-2FAB-03FC5A596619}"/>
              </a:ext>
            </a:extLst>
          </p:cNvPr>
          <p:cNvSpPr txBox="1"/>
          <p:nvPr/>
        </p:nvSpPr>
        <p:spPr>
          <a:xfrm>
            <a:off x="148508" y="165802"/>
            <a:ext cx="4108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Insertion</a:t>
            </a:r>
            <a:r>
              <a:rPr lang="en-US" sz="2800" b="1"/>
              <a:t> </a:t>
            </a:r>
            <a:r>
              <a:rPr lang="en-US" sz="2800" b="1">
                <a:solidFill>
                  <a:schemeClr val="bg1"/>
                </a:solidFill>
              </a:rPr>
              <a:t>Sort Code: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89F4680-DD3C-87CD-0AD3-46DD969130B0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9E767A-51C9-D9D7-BC12-BB15327AC5D2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8A89B5-AD3C-ED4C-6DB3-5D1AF5E6BBEA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27FF5-603E-90A9-B117-043DB7C6C60D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</p:spTree>
    <p:extLst>
      <p:ext uri="{BB962C8B-B14F-4D97-AF65-F5344CB8AC3E}">
        <p14:creationId xmlns:p14="http://schemas.microsoft.com/office/powerpoint/2010/main" val="3904114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59F8EF-DC60-BB70-DE27-BAE2FEA8B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1E6EFF-7E32-1F4B-D911-746EAA90CF8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1E941-BC6A-ED9E-5A67-A295E14B8CF4}"/>
              </a:ext>
            </a:extLst>
          </p:cNvPr>
          <p:cNvSpPr txBox="1"/>
          <p:nvPr/>
        </p:nvSpPr>
        <p:spPr>
          <a:xfrm>
            <a:off x="148508" y="165802"/>
            <a:ext cx="4108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Insertion</a:t>
            </a:r>
            <a:r>
              <a:rPr lang="en-US" sz="2800" b="1"/>
              <a:t> </a:t>
            </a:r>
            <a:r>
              <a:rPr lang="en-US" sz="2800" b="1">
                <a:solidFill>
                  <a:schemeClr val="bg1"/>
                </a:solidFill>
              </a:rPr>
              <a:t>Sort Code: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85DB8D5-7E5E-E615-4940-4A15CF5B6ABF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78430E-DFD4-79CB-CEEF-241B5C9FD4AD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D64CCE-1908-1100-586B-62AB793232D6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65FC1-EFC1-9F38-ED05-DE3E6952F754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</p:spTree>
    <p:extLst>
      <p:ext uri="{BB962C8B-B14F-4D97-AF65-F5344CB8AC3E}">
        <p14:creationId xmlns:p14="http://schemas.microsoft.com/office/powerpoint/2010/main" val="1759343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815</Words>
  <Application>Microsoft Office PowerPoint</Application>
  <PresentationFormat>Widescreen</PresentationFormat>
  <Paragraphs>113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 Quang Hải</dc:creator>
  <cp:lastModifiedBy>Mai Quang Hải</cp:lastModifiedBy>
  <cp:revision>12</cp:revision>
  <dcterms:created xsi:type="dcterms:W3CDTF">2024-10-22T02:25:35Z</dcterms:created>
  <dcterms:modified xsi:type="dcterms:W3CDTF">2024-10-22T02:59:15Z</dcterms:modified>
</cp:coreProperties>
</file>