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61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73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225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74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232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282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386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259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89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82186D18-A4F6-6DB0-C1B1-1249F1CD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1" b="6226"/>
          <a:stretch/>
        </p:blipFill>
        <p:spPr>
          <a:xfrm>
            <a:off x="-2074" y="10"/>
            <a:ext cx="12188932" cy="685799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DA5D5-175C-D75F-1EE3-7038D6FD7312}"/>
              </a:ext>
            </a:extLst>
          </p:cNvPr>
          <p:cNvSpPr txBox="1"/>
          <p:nvPr/>
        </p:nvSpPr>
        <p:spPr>
          <a:xfrm>
            <a:off x="2998990" y="1357616"/>
            <a:ext cx="6190895" cy="461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76A6A8-3041-41A3-76E4-7852CEB03848}"/>
              </a:ext>
            </a:extLst>
          </p:cNvPr>
          <p:cNvSpPr txBox="1"/>
          <p:nvPr/>
        </p:nvSpPr>
        <p:spPr>
          <a:xfrm>
            <a:off x="2463103" y="3049517"/>
            <a:ext cx="7681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Đề tài: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Thuật toán sắp xếp –</a:t>
            </a:r>
            <a:r>
              <a:rPr lang="en-US" sz="2400" b="1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Insertion Sort </a:t>
            </a:r>
            <a:r>
              <a:rPr lang="en-US" sz="2400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và </a:t>
            </a:r>
            <a:r>
              <a:rPr lang="en-US" sz="2400" b="1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Bubble Sort </a:t>
            </a:r>
            <a:endParaRPr lang="en-US" sz="2400" b="0" i="0" u="none" strike="noStrike" baseline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4D380-5DFB-2859-4051-411F59CFFDCD}"/>
              </a:ext>
            </a:extLst>
          </p:cNvPr>
          <p:cNvSpPr txBox="1"/>
          <p:nvPr/>
        </p:nvSpPr>
        <p:spPr>
          <a:xfrm>
            <a:off x="1549200" y="161006"/>
            <a:ext cx="9090476" cy="1273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i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TRƯỜNG ĐẠI HỌC KINH DOANH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i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 CÔNG NGHỆ HÀ NỘI</a:t>
            </a:r>
          </a:p>
        </p:txBody>
      </p:sp>
    </p:spTree>
    <p:extLst>
      <p:ext uri="{BB962C8B-B14F-4D97-AF65-F5344CB8AC3E}">
        <p14:creationId xmlns:p14="http://schemas.microsoft.com/office/powerpoint/2010/main" val="21210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D1A520-4D4C-4E9C-DF06-87F1C811C9F8}"/>
              </a:ext>
            </a:extLst>
          </p:cNvPr>
          <p:cNvSpPr txBox="1"/>
          <p:nvPr/>
        </p:nvSpPr>
        <p:spPr>
          <a:xfrm>
            <a:off x="3407603" y="113122"/>
            <a:ext cx="53767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CÁC NỘI DUNG CHÍNH</a:t>
            </a:r>
          </a:p>
        </p:txBody>
      </p:sp>
    </p:spTree>
    <p:extLst>
      <p:ext uri="{BB962C8B-B14F-4D97-AF65-F5344CB8AC3E}">
        <p14:creationId xmlns:p14="http://schemas.microsoft.com/office/powerpoint/2010/main" val="206534940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3F3"/>
      </a:lt2>
      <a:accent1>
        <a:srgbClr val="C34D68"/>
      </a:accent1>
      <a:accent2>
        <a:srgbClr val="B13B88"/>
      </a:accent2>
      <a:accent3>
        <a:srgbClr val="BC4DC3"/>
      </a:accent3>
      <a:accent4>
        <a:srgbClr val="7B3EB3"/>
      </a:accent4>
      <a:accent5>
        <a:srgbClr val="594DC3"/>
      </a:accent5>
      <a:accent6>
        <a:srgbClr val="3B60B1"/>
      </a:accent6>
      <a:hlink>
        <a:srgbClr val="623FB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32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Georgia Pro Semibold</vt:lpstr>
      <vt:lpstr>Times New Roman</vt:lpstr>
      <vt:lpstr>RocaVTI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Ngô Tuấn Việt</dc:creator>
  <cp:lastModifiedBy>Ngô Tuấn Việt</cp:lastModifiedBy>
  <cp:revision>6</cp:revision>
  <dcterms:created xsi:type="dcterms:W3CDTF">2024-10-21T01:55:55Z</dcterms:created>
  <dcterms:modified xsi:type="dcterms:W3CDTF">2024-10-22T07:24:00Z</dcterms:modified>
</cp:coreProperties>
</file>