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AEB9-545C-C933-DF44-9022AAD2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0EF37-84AF-48DA-C010-61E69993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6F6B-FD55-0E49-5107-98468B60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FACF-7469-86D9-0F09-2F27B64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B1BD-4C23-72D2-75AB-702C9AD0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518F-34F1-9C87-BBB1-2986F376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913A0-E512-6769-1B10-8EFD439D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54BD-3F3A-1778-9CE7-8E9DA2FA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82AB-CD66-BE43-216C-30BA3A5C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CFD-F3C3-6F58-7A8B-12DF6D1F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45C7-345D-2963-4ACD-ECE07F230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7A62-8BC7-9690-A859-17EF0463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A776-1965-37EB-C314-B10581C4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2787-CE31-912B-166D-428CAC0B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76C4-5F4E-4965-A1E3-3DFBA97D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3532-32BE-1908-9999-1DA4858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7A85-9007-C586-FE6B-B73F6F5F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A3B2-3DEE-E457-6130-CE5B1194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5ACE-F64E-DB07-6021-CE3FBCDC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9943-ACDF-2721-9FCD-104F421D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FCE3-45D5-D0E7-5B4A-56D3CBB1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2D94C-7C84-41E6-6AC3-4B50B759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F1E2-1EE9-85FC-EE90-536445ED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0FC9-6259-4764-0016-14F6F68B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C0FD-B425-A45A-2A5D-670A06AA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EC79-E67F-B217-AC3D-E062DE73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D436-465B-1438-9C44-1072E2D6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77CCE-0921-9EEE-9B79-46599251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148B-98AD-D26A-B9A8-627DB8C7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36673-ED88-58DC-5B35-169A395B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E1DF2-1649-E650-05A8-4EF18FE2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F7B2-7292-F233-A76E-6A030938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1307-2EE2-F6D3-462E-5CF21940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B2865-24AF-E96A-FCFE-06F52954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9E9F-D425-8521-5BF4-E30C225D9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18985-D895-1E50-54AD-520C4B0EE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F7A45-A2C7-688A-8B39-5A572F8E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AB24F-1E16-E68E-55C6-2709669C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9D745-8A91-AF35-CC2F-AC7EB7A7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D6EA-D67A-CF04-967C-9EB507F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4C022-232A-3D9E-6F16-2E88FFDB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DC6A5-979B-E29C-21B0-5EAEB7B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9E150-F090-A5D9-EFE1-95B2FC58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174FB-5F7F-D8C9-FD84-6F298D5E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2976-6761-5770-2C4B-6910625F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587C8-8732-6E64-842B-6DEA3C5A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E895-7059-BAA2-F4B4-1AF2ADAC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654-FA7C-5DA1-0F39-83572661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7056E-47B0-0F62-45BF-878174F6F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639B-B6A1-60FA-A9A1-06FD3C00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60234-9E0F-A34C-C21C-E4162042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8150-F6AE-00C2-FFA8-C68D3546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0A2F-516E-8D6A-0E8C-907CE354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19828-5FE9-75FE-2B40-8AB70C67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D976-D58F-9273-A6B0-C1D734628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B2A3C-A6CC-D4BE-F901-2FA7246A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70E5-0250-A65B-DF6A-1574FA64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3EB5-3E68-CAE1-D020-5A2F3A37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345DC-C04A-545E-318F-96573403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3D08-0685-E4B9-9834-5B6422A5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F1BE-8928-62FB-078D-9A8DBFAC9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A43B1-5298-4A66-B4DB-1E486CC4F3D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11EC-4126-D4FE-44C3-E3FA83FF2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D213-6D1A-D5FA-6FDE-63B92333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6D4712-5128-7E83-0955-8524FBB184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5A9FD-50F6-E878-43C3-5F9C11A261DB}"/>
              </a:ext>
            </a:extLst>
          </p:cNvPr>
          <p:cNvSpPr txBox="1"/>
          <p:nvPr/>
        </p:nvSpPr>
        <p:spPr>
          <a:xfrm>
            <a:off x="2426328" y="181069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</p:spTree>
    <p:extLst>
      <p:ext uri="{BB962C8B-B14F-4D97-AF65-F5344CB8AC3E}">
        <p14:creationId xmlns:p14="http://schemas.microsoft.com/office/powerpoint/2010/main" val="8209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B67AB5-09CC-147B-3B97-01DCC2159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F8344-AADD-1737-F40D-50E0002A34C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EE70-A59A-D726-539C-180F28169C84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B8FF1-DF4A-755E-2F9A-70CDF3CEDE7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0B9D72-35B5-D91D-4B52-793237A617C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C269FA-48A0-3189-9524-440A24D6331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5DA1-6313-FA95-E050-37F9027BE07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D5F87-FD1D-406E-3DE6-ACBF5DD1AC8B}"/>
              </a:ext>
            </a:extLst>
          </p:cNvPr>
          <p:cNvSpPr/>
          <p:nvPr/>
        </p:nvSpPr>
        <p:spPr>
          <a:xfrm>
            <a:off x="199174" y="331474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245B0-6535-09E7-1036-D29890DBF16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A578A-3D9B-337D-2B9F-4DA4E8D69183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C6B21-91F1-982D-D083-92AFB048B4FC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74646-C5B7-0D16-B537-72A6C914F3A4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AF2E4-6C43-DC7E-38D1-71274C72FAB4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9D1A5D-BD92-5BE4-3C69-7DD80DAE7D7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9BA8BA-8F1F-67A2-F4F2-9C5556CA7459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28FBC-5AEA-9E04-8F6A-62B76E98DAA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0D13D-8A0E-C38A-357C-E6FD96351B8F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EF075C-2BF2-DEEC-D7A4-40C4DB9A7D17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0B01B-60DD-BB92-7091-2FAACCB4990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B6F234-E777-6F63-B9B1-6A5F5BB778A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D45DD-0625-10A3-F2B7-4301ACBF1B7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8D46D-C9D5-50A9-D81A-F986E78F22F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44956-A0FC-B691-9D30-5CFA506D137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724CF9-B13F-CD87-9433-55D52AE3E361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21655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B8B19-1DD1-C101-B384-71FDDD6D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E74F1D-C049-279D-9164-C27BA38B68B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2858B-E6C5-B13D-CD00-0943E43778A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F3FB1-9FA1-A8C5-AA8F-6E91742BA88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3329F-AB58-78B6-93A8-6474AA7E813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C4595F-0BBC-C4B3-DEA6-C8825B03706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2352B-0EFC-973C-7114-D4DEDCFD4BB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E5DD25-1795-D19D-9FB3-CD13D8FB0B22}"/>
              </a:ext>
            </a:extLst>
          </p:cNvPr>
          <p:cNvSpPr/>
          <p:nvPr/>
        </p:nvSpPr>
        <p:spPr>
          <a:xfrm>
            <a:off x="199174" y="331474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7AA56-3EA1-95D8-E8D4-819B6553A7A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348D-54D1-E634-B2EA-4AB987D187BA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681DE-C456-F7D4-BCC7-80CA9A5F63EE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A2421-3C9D-4380-8A7B-0115C0F6B5F3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ACAEC-14CC-4CE0-9E20-EAB189D42FCC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C0B4B1-5BA0-5EC7-43B0-B961EBC06ED1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F5CE3-DAE3-5CEA-AF37-9C493E8035A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4E7D8-EF16-FF9B-B6F1-AD4A05EF3D5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6D5A8-9EBB-CE14-90EF-A194579C95D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8A9D2-E6F4-4067-8F63-7080682B5BB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3682D8-28D2-91EB-1961-3C55C083F98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C5B4C-1123-4D1D-E6A4-EE9C3149032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66C6B-4D52-0971-4E70-46CA137DFAC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A56B9-6FE0-13DE-ABEB-43CD08C3DA7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18EBB-83C5-490A-B1E7-5F98CD6D8353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0C8E8-61F0-A3C2-6615-AB648066548F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404726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33FDE-10F3-5A26-FF86-85A761481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74AD-202A-D122-1113-901512C390A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F8CC6-649D-7756-704C-BCC2E82851A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30B544-467D-1E70-8CAD-4BA939625DA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FDCFA6-C5A2-FEC4-6EF8-D297F1ED0986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F088EE-DA4E-157B-A470-9501C3DF2D1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DF35F-BC70-9EC8-DC70-E0188E971C5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51081-F441-22D4-0B2C-3514849B7F46}"/>
              </a:ext>
            </a:extLst>
          </p:cNvPr>
          <p:cNvSpPr/>
          <p:nvPr/>
        </p:nvSpPr>
        <p:spPr>
          <a:xfrm>
            <a:off x="199174" y="287112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0404-5FAC-2F05-45CE-24B2620510B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74F02-CA03-6927-8877-34B5BD73DA5F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1BC0E-A0FE-5B85-5063-3986E015F18F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F7E44-C872-0331-5F0D-949660CDBE8D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750BB-36D0-960D-73FA-D28E4E8ED73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D3E32C-F291-AA02-581C-55A3E2E2DF33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4B12A-9259-E778-13AA-7899E7B6D68B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2010A-E141-8747-423B-11F19BACE30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EC196-1496-FC22-C715-9B7C5B1304C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94B92-CD08-B88C-14BA-CBEDCAD8C9E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88109D-FFE2-537D-2319-977D4279760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71197-BB45-631F-BADF-EAC3A6EEB6C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53E02-4052-34DA-0024-DE6FB530BBF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02BE-AB72-C20A-7808-7712222924C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6D8F8-A255-8339-062E-7CC78D8DC96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1C1A2-FE90-93C0-60D9-933F1300ED79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616320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61DA4-E0C5-59F3-89DE-E95554C91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CA4160-1A80-C74C-81B4-F146D8E7BDA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1095B-27DB-8C23-94CB-856FCA73606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38E5F-3BBC-F993-08B9-084A0F5075B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D08DA-BB8F-3DC9-DEE4-A9DA6476CEF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7F6744-9F90-0F7E-08FA-A15EF9BF37F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4012-80FC-0BF7-2D7B-00AC45AFC88B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B5536-297C-B95D-F3A3-7AA97EE4ADF1}"/>
              </a:ext>
            </a:extLst>
          </p:cNvPr>
          <p:cNvSpPr/>
          <p:nvPr/>
        </p:nvSpPr>
        <p:spPr>
          <a:xfrm>
            <a:off x="199174" y="308840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B6113-E2A0-AE1B-CD40-3ED5EE69821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6CE0A-357A-B400-8768-45CCF9937584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2467B-BC97-0D91-8F40-6D64E00CAC57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EAD4A-8D2F-4E63-A3DF-C28F7DBECED9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07815-91BD-E02D-D22B-5C4A62D5FCC0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D1D8EE-14E5-FEB3-A3A3-D19EFBBB3EA8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434EA-7546-0D6A-ED29-C3BC4AF4EE81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E0FCB-C9D7-7C4F-0B84-A7E633C4F06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84441-E7C1-71E3-DE10-E83A85B91F7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50B7B-B242-01D3-351B-0760B622FA1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435B2-30B4-90D0-5228-BAC87CAEDE7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26C45-D813-5C05-9D44-2D4AA0B1D79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9AB25-B56E-2CD2-A656-A003BFB65FD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CB747C-8D50-EC17-D785-65C97859426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61241-7EC6-3AAE-4A20-D8616B40C5FA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1CBD9-769A-13FC-E9D2-E3F110890E0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776321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77FFA-1BCE-AD9E-9B9B-45FC0820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4D2C22-791B-A365-5823-5536BCDB0DB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438DC-B844-743F-108C-C55241B261A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612F9-51EB-B61C-B56A-74D6ABEE211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F8D339-EBCC-DF47-7A7F-02B5D154F349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D637EA-CC14-6362-46E3-D45E6304537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8B00A-5A92-00F9-6326-1F740883C00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1D6C-4050-F015-1C69-BBC403ACD0C6}"/>
              </a:ext>
            </a:extLst>
          </p:cNvPr>
          <p:cNvSpPr/>
          <p:nvPr/>
        </p:nvSpPr>
        <p:spPr>
          <a:xfrm>
            <a:off x="199174" y="331473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BE20E-D677-1460-01F7-913E67CAEF2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CA62E-7358-9118-9047-D5D537449830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64300E-A0BA-BED0-83D2-133A60EEF138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D42F8B-A2E6-4976-34A8-2287EEA2704E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33B71-E97C-CA50-C0CC-8C30856D49D0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B653E-04D3-D11C-8461-611D7C8845A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5DC35-6907-5AA2-DB6C-43DC6E8FE87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CED21-9F7D-9068-E526-8D63D13A6F1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74DC7-7521-5970-3643-1F2266FB0FD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6EF02-4BE2-92AA-E32E-F8FDFD3C7DF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492D3-3CED-BC1E-9F47-AFEA9694745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819EC-F0BA-21C5-36E2-4BA5A6A79D2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27620-ABE3-66E9-D9BD-B0B2A1BAA8B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38946-07B8-1964-6A20-D14F002C499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6DD0B-E569-CCC5-B81C-17EE5F3CB6DF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8AB9D-9AC9-BED7-CD94-551B87A6694F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27680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670258-771C-EEFD-796C-71F05D35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10A9FC-76B1-31F7-DBD1-B68678D37E8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0FDE-070C-4C86-5D27-8D34289C7B7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3A153-164A-DF59-460B-167AAEE07F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0AF4F-52DD-170E-F192-CE168670231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E6EC5B-C9FB-EB84-4E75-B9A58BA17EC6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FAF4-77D5-DB57-974A-AB251E84F8B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B8660-0DB7-D4CE-710A-00B6B985A06D}"/>
              </a:ext>
            </a:extLst>
          </p:cNvPr>
          <p:cNvSpPr/>
          <p:nvPr/>
        </p:nvSpPr>
        <p:spPr>
          <a:xfrm>
            <a:off x="199174" y="331473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B821C-61F0-02F9-A611-2AE38566702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7718D-BDE2-3D3D-19DF-4138713E77C6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D9787-0C9A-68DD-6AE9-1F5B7DB41074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57748-E925-8B0A-798F-B68AEE00EB2B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4537A-F2DC-8E5B-B928-850442B9499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EC5D0-F010-1331-4175-E79281DED244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1A81B-B61D-24A6-B183-98D2C159B78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38486-D6C4-95FD-B3FF-8D968FAF405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9BD31-7096-7140-8453-9DA52CE64DD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692F9-A8F7-386A-9921-3FE8875763E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6E7C0-3E34-27AB-3FFA-CE533A0DC718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56038-6C07-796C-B7C5-A752F21B26C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1FE3D0-204A-3FD7-6C56-556B386325B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E9C72-BC36-B174-6B71-666730523E41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B754F-87DD-2808-431F-05E64037A66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1D9D0-87C7-40BA-9E5F-4FF24FA3ADE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5756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79B38-72E8-9B7E-BDB7-5133711E6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8078AC-8DE4-265F-997D-72CEC1BDF79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F972-58FA-2B03-EF43-009A85C2706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65F189-6DCB-7CA7-FD97-319E768FE8F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A3446-9B0F-B849-CD99-42B02008C1B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69359F-A252-B219-377A-69B515960AC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78E3E-375A-A6B9-A10D-338585A33F3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8610C-1F10-AB9B-3347-C962BE1D2933}"/>
              </a:ext>
            </a:extLst>
          </p:cNvPr>
          <p:cNvSpPr/>
          <p:nvPr/>
        </p:nvSpPr>
        <p:spPr>
          <a:xfrm>
            <a:off x="199174" y="287112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20FFD-4EE0-3C1E-38F9-3DDC980C3CD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B30E8-8A5C-E906-6A65-17A158D72C0E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541C9-9670-7407-4590-9A71A217A1D4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6836E-1779-081F-0C90-1ED88237232F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5F944-F410-2E91-10CA-744F0088A137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CA2BA-DAF7-250C-D520-E29E9BA043A6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72F76-B64C-D538-9539-A239E06BA95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97BC2-C49C-611A-D51A-2259B5AEE37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8D2DF-B315-6347-A728-FCE013D8B66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C3A8C-2C25-EAE2-0BD1-A11FDFC0BF7E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436C9-DF19-1F8C-2634-F57F716CF1F4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A8A2A-42FF-16CB-1071-9D48DCF79D9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53811-EF3A-A166-9FE5-B785521EE26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379164-679A-222B-F3BD-26DA753081F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00B7B-CC39-FFE3-8D2C-CCD88817BBA8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4C6A6-D16C-E488-97EB-9B54E7D69AFB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85566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9C765-A009-343C-A814-F638FA3D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1CE67-ABC1-69BE-DBC9-8346A4F337B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07C40-E603-2430-BD54-D21028849C3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3B69AE-907B-4945-16C9-AFEA055D8B1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FB4AE5-46C6-211E-DDD1-1C17AD16407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5D6BAD-79A6-FB0F-9D61-2DEEB2A1094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5EA41-085C-984E-5DD0-359AD20D1F0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E86E60-B22E-959C-ECE1-061579475AF7}"/>
              </a:ext>
            </a:extLst>
          </p:cNvPr>
          <p:cNvSpPr/>
          <p:nvPr/>
        </p:nvSpPr>
        <p:spPr>
          <a:xfrm>
            <a:off x="199174" y="307934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0DA00-981A-CA7A-E864-784901117EB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68622-CB01-8699-A3BD-09A228C1605A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3602A-BD70-897F-F1D0-2CE910D36F39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74EED-094D-EBD0-CDA9-4BCB28179BE1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A6C64-7B76-4942-496B-24538923F04E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85FF85-0D82-F575-A198-15EEA33685C4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FE27-F71F-E281-A91E-BECF485F976E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29D8E-56E4-A292-B44E-6EE0E7F9C23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B86B2-F745-96AC-ED28-CFBCA0A6298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CD6E8-013D-E88E-0ED5-52C85566992E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9C70A-1A16-1D05-64A4-E6C37705A48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4B02B-C5C0-A8A1-01FB-6D057CFFB4A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1E2F39-BE54-A6C9-2755-1ADEE7B6545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ECAA1-3C6F-7FA3-664F-BC74E1FFD92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27ADB-FA5C-44B3-0C73-375BEED9A3D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2068D-8CB9-08FA-96D5-C8EE2A2D423A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14415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5FA37-878D-2FE8-CBA0-F77CEAFD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28780-8336-CA97-E0BB-DF4464A3B41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E6F17-633A-C97A-AF68-598302A7434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909F17-188B-193F-745A-A16ACBEC01F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0B0C22-F509-8D14-5BC2-8F1B33B20D6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2DFB1F-2439-AAAE-C3A9-4FD4A365561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AE3C9-1F18-7585-39C5-C813DDCC069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24EEC-B2FC-39CD-BE99-DF778C63D1E0}"/>
              </a:ext>
            </a:extLst>
          </p:cNvPr>
          <p:cNvSpPr/>
          <p:nvPr/>
        </p:nvSpPr>
        <p:spPr>
          <a:xfrm>
            <a:off x="199174" y="331472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EBA76-D4E9-9BF6-3FC7-2A5E7F20619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8839B-0195-4601-CDAB-462D4F11F0FF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05F95-D4D9-BE94-DB57-56AB177B75AE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A316C-7573-0BF5-8817-AA384BD7EDE5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2FE99-198B-DD15-26FD-11862E7A4120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2FF1C-B674-A7D1-AD02-55D35AE0EC69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0482C-D755-04D9-68C8-FE05DF591C3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38090-82FC-5C74-EE7F-C9CDAC40F94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8596A-4C05-70E2-1DE2-532F6A77153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4645A-CFF6-DAE6-F2B4-BC59598D596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31F8C-16AF-9BB0-7DD2-43916330DCC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0BC7D-93C5-A0F3-3E54-B9EA4DA7A9E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9839F-5B3F-EA88-8169-EBB921CFE115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10E1F-04B1-F994-4DF5-4694AD4BF7E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26C3B-8D78-C11D-A478-C1CB002E4A93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2D2EF5-B710-667D-F5C0-B932EAE1C42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732363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9F38B-3EBA-AA98-1BCB-48806F03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6CB77-63FB-EE6B-065E-81D0EF2B919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5A575-DCFD-AF84-AEC4-081A0AE6D77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9E535-CF98-54D5-A0E6-7CF3E9A92B4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6D0CE0-89EF-CECF-24BD-49C3B5F8E1C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5953D3-3455-62BD-D140-AAB3AD29846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8CA48-EB90-D11E-1432-9802942EADE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EA9AA6-BD97-4EBF-B270-AEE050E3DE7B}"/>
              </a:ext>
            </a:extLst>
          </p:cNvPr>
          <p:cNvSpPr/>
          <p:nvPr/>
        </p:nvSpPr>
        <p:spPr>
          <a:xfrm>
            <a:off x="199174" y="331472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5FD4D-DD66-665A-9663-1BAC0AC6A2D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AAD2A-7A9D-9532-6480-F2072E80DFCE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5A3B7-74BA-FC22-C41B-B34DD2AC0AB4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940E3-F68D-22AC-E2F2-9258E299A8C1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ED9B7B-4C63-7F6C-2689-3D2A442D2667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B0D85-5849-9940-1ED3-634B24F90419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EF4E7-B836-C5B2-D419-D120D31A1E8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9B7C5-35DA-9B2A-5775-1F2B795904EC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5F5E0-C5FD-9B72-17EE-D8B6567D58C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C8A9B-BED3-6D4F-3892-A8455A20A68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4E1897-C5CF-2414-2668-0583D53F708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5AA31-9E7E-032B-10DD-6160BBB47F0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682ED-BE98-7566-5E77-73E424F4EA3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F96651-67BF-981C-1D4C-B9840148B53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5,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B1A14-BA98-B761-87F1-2C9D345E0EA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A6737-4882-D52B-6552-E17FEAA0F5E8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49480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A03F8D-66E7-15E1-885E-815615A59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CC9D4D-3DEB-A884-8EA3-94990A6C167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D0F52-99A9-AE94-41C7-B0B0C6B7867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</p:spTree>
    <p:extLst>
      <p:ext uri="{BB962C8B-B14F-4D97-AF65-F5344CB8AC3E}">
        <p14:creationId xmlns:p14="http://schemas.microsoft.com/office/powerpoint/2010/main" val="38634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CCEF9-967C-8BA4-6173-08F5006F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00560-A0EB-C692-34D2-747AFCF83B2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FE27-B49E-BEF2-D3AC-9639B6D138A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19ECB0-02B5-DE68-BA0B-A5E0B4FE892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53A27-078F-FA44-5BD8-A3E4F55058E9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CD7D56-3748-5965-8DED-177D4CEA8267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0FB6F-D911-76A4-07D4-E7FCC508625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7664BD-6CF8-2B12-078B-1FD535EC4C2D}"/>
              </a:ext>
            </a:extLst>
          </p:cNvPr>
          <p:cNvSpPr/>
          <p:nvPr/>
        </p:nvSpPr>
        <p:spPr>
          <a:xfrm>
            <a:off x="199174" y="287112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20C22-4D4F-4250-52F0-E060F8C6062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B66F7-3E92-0274-E423-2F35676519A6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C3CC8-7526-3BD1-82AE-AA90E911B1FD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3D531-1286-293F-8E72-5511053932F6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4BBEB-7025-5529-B443-AE3D3CEDAC31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E8A52-04D2-40F9-6F4A-44DBB7A4C4F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61A82-1DEF-8D06-EB78-06C27482FBAF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D9185-F43B-6FA4-7396-84156C03373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8F44C-E1DD-CF5E-A99F-E860B70B76D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7E5E8-0B57-4C5A-0DDA-B5CB85238839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B10AC-1E34-2919-3386-D689339CB46A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1F05E-B8B8-6773-E1EE-11AF77CAE6E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16D02-9656-6CF5-DAA2-9A6DD0C3915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C29A1-913C-5772-FA35-B03AE38C2FF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5,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35059-9CB3-1A60-CF83-545D555DE2E5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61BB7-32BF-37B8-EDBD-DA2650CB4D6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70069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29B72-E71F-174B-CDAD-F75850575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C3091-9D9E-04C7-ACC4-DECE53D2FCB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29410-2115-733E-2BAF-CE848CED8CB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D90389-1008-32FF-E755-8BD8C495381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DB7181-6D46-6115-51B5-EF8E2A3B1D5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CD722A-6AE4-8C2E-FE73-6FFF8205A1A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F8F2B-34B8-06BE-FF1E-7BB7693D3DA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9C889-0476-47B9-B8C2-93D5B1482041}"/>
              </a:ext>
            </a:extLst>
          </p:cNvPr>
          <p:cNvSpPr/>
          <p:nvPr/>
        </p:nvSpPr>
        <p:spPr>
          <a:xfrm>
            <a:off x="199174" y="308839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057FE-A89E-3E62-6711-404E748EF71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3CD06-823C-FDEA-004F-9034E6F73366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0FCA7-51BD-1117-75BF-2A55F912080C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F277D-2D25-CC33-84E2-49377AD91F11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6497-0602-A1C3-3CBF-87660AB41D10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029A9-B564-808A-EE96-497127B64EE5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91DBE-BC69-D843-A447-82399A936F6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1701C-D693-684E-8FE0-15C5FE20FAB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6CD7B-53C7-7740-705C-02E27FD5150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E9B77-3E9B-4C3B-3A5C-BBF89062B8D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A574B-0345-E6A7-FD03-7F89925C320C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CA2E1-1C66-10E9-69E7-ED76CDD07A2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F0193-C80B-25D0-FBC8-F065A7682F4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5779A-F374-492B-4DE2-27DB6AB3989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B95D5-ABA3-C511-F7CE-45DABD7177A3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53DCC-352C-8E7F-51B7-8D03D50AD6E3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43726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7D442-F620-F165-3351-A6642BF2F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2D058-2406-3233-CC82-6EAEE493826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12F65-E7F3-272D-0796-32396196F31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DFF4DF-249C-5FF8-03C0-CBD0F02C2262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D4AD1D-45CF-46E3-CEB1-F6AA7BB7EF5D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42296D-2994-9995-2278-3418CE955E5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99D59-FD9E-E823-F145-A31CADAE3D0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C5A8A-1601-C11D-E1D9-47B37CFD339D}"/>
              </a:ext>
            </a:extLst>
          </p:cNvPr>
          <p:cNvSpPr/>
          <p:nvPr/>
        </p:nvSpPr>
        <p:spPr>
          <a:xfrm>
            <a:off x="199174" y="331472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E9268-D48A-C5E4-F2B5-F86733C16E0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1AF6B-46A2-AEA9-16C5-0F81F0834025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112BE-D04B-2F3E-6018-27F5F1FBB8A3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AD408-198D-3791-C6DE-2BF87258C744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6C5FE-B912-6D22-A7FC-3D525440C3F1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DFE05-2AC7-B96B-56E3-50028F9C298D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40E44-B1A3-96A8-BE2D-DF16D4E4CB0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88BF6-A9E3-1326-CF55-2AE6DB38695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547C6-BF94-EA98-BC15-D176E9655A7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61478-6B29-9A06-1E63-50519357043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5E4B2-1E8B-E285-BC29-FD274C89602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B9774C-E8D1-9AC8-5551-7AB3FEE6FF6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C79A8-A917-699F-ECD3-6AF7EBB8E69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CF1FA-6E6F-EB2E-99D4-925D864B4C4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C7D45-B77C-57A9-93F2-ABFD4E5E775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47A38-E35B-D4E3-8F50-2855353CF4B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40343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DCC3CB-C831-AC49-3F2F-2C6B004A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8F7AC-20ED-50F8-1A7D-34833778656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F6F0E-28AD-3C21-E2B6-C1205A2CFDF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CBD1F-A078-ACA3-9F8D-B7898E3891C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074E8-4EDF-6311-AE50-EC150292E4D5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402B9F-EE5F-BBCE-DAFE-847395B7963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B322F-CA3F-45BD-DB69-A6E11350CED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E7B68-F402-4515-8B27-73017ECF4064}"/>
              </a:ext>
            </a:extLst>
          </p:cNvPr>
          <p:cNvSpPr/>
          <p:nvPr/>
        </p:nvSpPr>
        <p:spPr>
          <a:xfrm>
            <a:off x="199174" y="331472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0E651-6F32-6AE6-2A38-5325F1A3EF4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EE843-23A9-954B-1978-E519B3C6CAC4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D9666-3967-9B7D-E564-44FC57768167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B1269-AE69-111A-EAC8-5C5B8FB01578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B7602-7151-5CF3-852E-A8CA821858CA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8288D-E171-DA27-54E6-697D58EFD13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7DE18-36EC-EF7C-1A16-23D2064C542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94058-81B0-46C4-D068-46810F58A25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84870-DDF1-98B6-EA17-60820307223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398FD-BB48-C491-0930-8250042CCD8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4D7A-2680-0C75-ECF5-55353762070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EE4B3-9C44-C109-09DE-6F168F90127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5FB93-2456-F1DD-BCFD-1D1456A8337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B9A471-7CA6-1709-19AB-95DFAF2A90A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CB66A-2784-E1DA-3428-377474C5EFF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E2F95-0519-6B0C-7922-4220F797F0E6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962912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2A255-EF75-3CA1-B480-33CFE762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F1FD6-E5EE-3502-7D43-9FCF729AC21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A6382-6CCD-FFDA-478B-349C7935D89A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0A81B7-21FF-8755-9901-AC9DA4951CC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7D2042-2E93-93A8-CCA1-AC7B2F9F3EA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BC6E49-1FB8-3428-2A28-FF8153FDD86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CA103-78C4-5AAC-A281-35401D385FC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1562-32EF-999A-C954-5418B11CF3EB}"/>
              </a:ext>
            </a:extLst>
          </p:cNvPr>
          <p:cNvSpPr/>
          <p:nvPr/>
        </p:nvSpPr>
        <p:spPr>
          <a:xfrm>
            <a:off x="199174" y="287111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DECE5-BCD4-2AD0-B127-0106D4DD6F6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86076-6787-BE95-394E-CC741E3AFFE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822B0-49F1-34E6-ED41-286679384D49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EB1D9-BF1E-88CB-C6DC-96B1D243444B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9D9EF3-1A86-E926-6C0F-3DEC2107D793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6201F-359F-60B1-DB44-EED5547E3F31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0C935-F5EF-2A56-77E4-4A0DCC529BC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98414-ABB4-2503-A096-E12284331CD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D458A9-8D49-128E-363D-03F264BCD84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00746-14A5-DC97-FE4D-30EC4AAE8C1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BC0C7-1C90-F2F6-EF74-23D33467FF2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AE605-8BD0-FA73-7FE2-3BE95891504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B7546-005E-B167-22B9-26700C503BC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FAD76-F23A-D240-22BA-D1BDCEBA122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CD91A-F808-2B39-9D39-F216097EB49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AF074-C60B-683C-F561-70D171C725A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4</a:t>
            </a:r>
          </a:p>
        </p:txBody>
      </p:sp>
    </p:spTree>
    <p:extLst>
      <p:ext uri="{BB962C8B-B14F-4D97-AF65-F5344CB8AC3E}">
        <p14:creationId xmlns:p14="http://schemas.microsoft.com/office/powerpoint/2010/main" val="386935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2CA29-710E-9011-C15E-59CBF13D6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84079A-1416-5A78-EC2C-998D32C8A86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17675-AF39-7FAC-7F70-AABA2A7ABA1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6D744-35C6-BC2D-3C0A-2134B7067F1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4C7CB9-BA9B-4F69-83FA-B62D90F0D3F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EB8F72-85C1-6F6E-A4E8-F5F5A42164F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9F1ED-AA02-E219-4209-28AA6BF6AFC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F3235-0F75-5E72-A157-9591B189A158}"/>
              </a:ext>
            </a:extLst>
          </p:cNvPr>
          <p:cNvSpPr/>
          <p:nvPr/>
        </p:nvSpPr>
        <p:spPr>
          <a:xfrm>
            <a:off x="199174" y="266288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F10F-1491-E54D-A50C-1CE453CE7FD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610AC-39C2-0B97-BE38-91BBD7059FAC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59E36-06A7-DB03-BB8B-E2214FEF7B88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55B7A-F62D-7777-D83B-FE63301D3D53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EDA72-BE4C-4F91-4E28-A987F28C4B67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0BC4E-D297-A53C-B051-2F99F4082B6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BE0D3-11B6-CC78-A042-738849AB57F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4DEBC-CF12-1B53-AB23-A13CCE0A55A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A8FC3-174E-FCD8-393C-7B5FEDEEA22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511-A582-64DA-B13D-C858A924B62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6E767E-CD2B-9AE9-9F2F-D03886F57CB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301A6-32CB-2683-997F-5AE90E59DF3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5C42C-6E9B-E919-4E8E-FD00E1A7AB0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68280-672B-DF1F-C2F1-55620180F62E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3D2E5-A02E-8125-85BF-774B28B95170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D73B7-1AAC-9AA8-A552-5E5C1F6DAD3C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4</a:t>
            </a:r>
          </a:p>
        </p:txBody>
      </p:sp>
    </p:spTree>
    <p:extLst>
      <p:ext uri="{BB962C8B-B14F-4D97-AF65-F5344CB8AC3E}">
        <p14:creationId xmlns:p14="http://schemas.microsoft.com/office/powerpoint/2010/main" val="324547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8AB3C-857B-431B-B844-D35D6088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2DFAE-29D7-94CF-EE1D-6DC0CE07757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42F8D-7E98-4A09-9E3D-6D9FBF99C8D1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E27D50-446A-C02A-014B-C0BD6A85C1C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5D5D87-07FA-FB9E-538C-338609DE801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2D1305-499F-92CC-0C9E-A4FC77D8A66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F678D-C119-8AF1-93A8-99EC8CB1FDA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5A76F-937A-53E4-1418-0B7D4424D30B}"/>
              </a:ext>
            </a:extLst>
          </p:cNvPr>
          <p:cNvSpPr/>
          <p:nvPr/>
        </p:nvSpPr>
        <p:spPr>
          <a:xfrm>
            <a:off x="199174" y="287689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4C3D-1711-667F-BF4C-10BE0CAC1E1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CE66C-544E-F0BF-A4A7-80C5633F226E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43DBE5-8808-1AEC-E050-7AAFDCBE336F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B7FE79-70FC-7398-2331-C7FB471F1D79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6B703-CD21-35E5-2177-14DBA77FC909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3BFCC0-DD21-D995-8C70-EF9A15BB40E9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DCE82-A83E-F401-D50E-1E7CE1F875D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DF585-4F03-CDFC-DCA2-358F3483EFC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FADA0-118D-AF19-908C-D978DB76E1D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8A59E5-5F65-35E4-7EE9-0815AEB0DB49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61BCE8-937D-8A31-8854-136EBFF41B9C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98147-60F7-90DB-7BF8-340B1A28851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DD52B-B24F-2405-21FA-46E56C3D681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F0557B-E206-1A26-5066-DABDBF2D42D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DC81F-BC61-F1FC-077C-E9223C294B9E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67149-69F7-7A8C-E25F-BC67BF4665E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739970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86479F-8916-F6F5-3682-D8F2ACFC5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AB8ED-91A4-FE88-CA45-D295F852756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2B6AD-B0CE-DE5C-A44C-B301EDBE155B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C8DD6D-DAAA-3EFA-4658-137A09172B8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0DC47-348D-B64E-53DB-9849AFA7443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A12BD3-461A-C948-EC58-0EAEA380A23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E49C1-4DA4-6279-952E-477930FD1E70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C1ADE-927D-9A88-D85B-DFFB3D83F2A4}"/>
              </a:ext>
            </a:extLst>
          </p:cNvPr>
          <p:cNvSpPr/>
          <p:nvPr/>
        </p:nvSpPr>
        <p:spPr>
          <a:xfrm>
            <a:off x="199174" y="309091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7DFCC-D192-E6D0-5900-E73351BA4A0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FCFA7-398A-7645-031C-238F27C14EC5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072DB-FBE9-038D-892A-8AF0D79C6547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200BAD-2081-381F-091E-47B9E07EC4CF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C02265-D836-CE87-C426-ACAF5882C853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5A8CE3-26E7-5B7E-26F4-23BE081F3A8D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B91E2-C7B4-8C54-308A-C1701BE5445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01B50-E6D8-D7DD-E203-41275DEBE65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50C6A-85B4-FBF8-70FC-9B22400FE6D7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1688-88F5-3387-F1ED-ACAC0ACEC76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8AB6B-D5E6-3C0B-AF6F-A0A4FD151CB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D26D54-44D0-B576-5870-66FCF9B3282A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50E724-4B98-B44B-8E8E-1E2BA9B91A1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65EA8-D9F9-3AA0-7698-21D6844B94C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CA0C75-3189-D3D0-6999-C4FD29C44CCB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F7F3E-CE75-7D64-DB13-EDA6E0174E42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579019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D9899-8EE8-58FE-8393-030DE1739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844ABC-0DDF-7E88-D04A-5C44B2BC7F2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76B66-DC60-DD23-C5F0-B188E3C9FFA7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E16999-B4B9-A0C3-522C-0CDBC67DF04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7AF09-064E-65FD-5261-1180E3A4E65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E8C601-B337-D782-E86B-723E156E9ED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D206A-1B31-7E2B-D77B-25F68D187FE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51A0A6-1A2C-B2E3-9B8E-5AEB9973620F}"/>
              </a:ext>
            </a:extLst>
          </p:cNvPr>
          <p:cNvSpPr/>
          <p:nvPr/>
        </p:nvSpPr>
        <p:spPr>
          <a:xfrm>
            <a:off x="199174" y="330427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2436D-D9FB-0BA5-0692-C910F37011C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5A2786-2C4F-FCA5-47D0-FB478B7EF7FE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7A256-1D30-F346-622A-94A5A034741D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B0B-3134-1B60-4F9A-BAF0AEA3C39C}"/>
              </a:ext>
            </a:extLst>
          </p:cNvPr>
          <p:cNvSpPr/>
          <p:nvPr/>
        </p:nvSpPr>
        <p:spPr>
          <a:xfrm>
            <a:off x="84668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23CAD2-E53F-FB0A-A696-2C91D39719B3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E8BCB-569E-80A1-FA72-D025A3E01E83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A6009-0CD9-7B0A-72A8-12B62AA8D0E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26C6F-72F0-F617-3AEA-0EE0A054247A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47591-7A6B-B879-4F40-35C9D95B6FC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10179-8887-575F-6EE5-E7E33DB88D27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892C6E-5128-E72F-B0FF-343097D9806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6481E-B565-5992-EEFF-A2B7F859792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913DE6-54D5-9CC1-1C56-3C3C99B2B27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1441C-ED6E-A5F5-DB8A-90FBCDA2E29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E1D5D2-02B3-DEF3-8585-70002FDCF530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D0E5E-3D27-17AE-B723-384BF288BAB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57207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E092B7-9B7F-BCAD-46CC-308D712A9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6CA83-3601-FA6C-A099-7C59D4708DB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A11EC-BBCE-6C4B-1332-3D540DC8CE6F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ED9BB-AFFB-1126-C38A-B4EA4E16B46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3DB8BE-2FE9-13C8-ECC5-17EA2CB0856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6C4C60-7129-4C91-F2B7-21E0443DEA4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7F00B-071E-A350-AA43-6904E2D70DD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CB404-BF8E-E12E-44FF-18514B67C079}"/>
              </a:ext>
            </a:extLst>
          </p:cNvPr>
          <p:cNvSpPr/>
          <p:nvPr/>
        </p:nvSpPr>
        <p:spPr>
          <a:xfrm>
            <a:off x="199174" y="330427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B817A-77A0-9392-0722-5DEF0E7597C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D8AD5-074B-FA5F-30E2-A84B2AE2C5E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A8FC5-BD8A-BEA1-6540-8110E0BCAB91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9EE68-0732-C350-FE87-EADE27A30D45}"/>
              </a:ext>
            </a:extLst>
          </p:cNvPr>
          <p:cNvSpPr/>
          <p:nvPr/>
        </p:nvSpPr>
        <p:spPr>
          <a:xfrm>
            <a:off x="84668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E506CE-ED0E-9682-6037-22A109194165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D5EB3-09D5-1D85-8B16-619458542C6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33126-DD4E-A59C-4B73-98FC6B688C4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3A7B1-DD5A-4346-65C5-FF084BC17D6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A97C6-7F67-747A-273B-1A9C5F1C8F5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D8D63-1A9F-ABD5-DF23-70AB09AA8EC5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DE3F7-F0F6-7A8E-F9BB-3EDAA7995B30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3885A-1EE4-A6AF-62A0-9D02F7F4F44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F042-955F-E60B-0B8B-6C811BD5ABF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A1818-AECA-25C6-F534-50682A86214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59B7D-5552-E8DD-1AFF-5820006F417A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CAFD4-3FF5-FF12-FBF1-8EC76AF9892A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91906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26FC0-6279-998F-840D-3D0BF6E6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6AC7A-AFB4-C849-D201-27740109EE2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49A5F-FA50-46B3-F5BE-87862B41367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826D45-8486-0406-92E4-B20BF921985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E9281E-8D2C-A2F9-E9A4-B1E51E9DD5AC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A01F96-A8C1-6C07-944A-7D5F7AB9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7766D-1655-5AFF-BD48-7F77082851D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18054-5691-A654-0E51-F0FD94BB0A7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B409DC-2CB5-F23B-7D54-FD06A2115EC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C636BB-0561-A186-B38A-41435400FE11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FD3036-94E1-23B5-244A-8C21EE6EA18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21C17-D4A5-3A26-ECCB-77AFD2791B4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90E6A-B9B6-B745-3B22-B84AB68E8E3A}"/>
              </a:ext>
            </a:extLst>
          </p:cNvPr>
          <p:cNvSpPr/>
          <p:nvPr/>
        </p:nvSpPr>
        <p:spPr>
          <a:xfrm>
            <a:off x="199174" y="287755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23222-FC1F-2F71-A90B-C7A8611DF2D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4E58-065C-4350-BDD5-79056EA3F48F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19083-8193-CB48-8550-11B8BDBD0039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516F3-5694-E4FA-E1B0-187CA279715C}"/>
              </a:ext>
            </a:extLst>
          </p:cNvPr>
          <p:cNvSpPr/>
          <p:nvPr/>
        </p:nvSpPr>
        <p:spPr>
          <a:xfrm>
            <a:off x="84668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ACEE1-6726-9371-2B81-6397CBA4796D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B0666-A7D4-89E2-FE4D-3305394EFE6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E2B75-2104-F237-1D8E-7FE19BD9162B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003CD-843F-B799-B4C8-21784CD6EF0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3CBAF-2ABC-A770-CE38-5187BFC3488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375D2-AAC2-7E16-3843-4B29D2F1AEA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6C50A-2CE8-D4BC-E461-F43C1EE9521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FB0E7D-5305-854B-0DC0-CD2CF6AA73C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44780-FB70-0611-69B6-F937D1269D2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A28EE-347A-3BAD-463A-C711E074CFE6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52D21-85B6-789B-34B7-F75E743A1DEB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811A8-F8BC-1176-4528-A341CA3CD88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392369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6C5CAC-B776-7682-3115-3511A3D54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04CA33-104D-3FA0-76E2-70F2DF98223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CF991-3144-43AD-B791-7BF88E418CFB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28DE25-A276-F58B-FFFC-ACF1387E8E6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2BF015-58F3-CB08-CC1F-989DF34B7A7B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F15890-9485-D909-1C36-74B6D61D668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93D7B-9F3F-FE6F-1E3B-0BFDF65BC41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72B1-5AD1-54C3-3930-C7FABD7EA018}"/>
              </a:ext>
            </a:extLst>
          </p:cNvPr>
          <p:cNvSpPr/>
          <p:nvPr/>
        </p:nvSpPr>
        <p:spPr>
          <a:xfrm>
            <a:off x="199174" y="309091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36D67-0C6F-8E0D-62C6-1E90D3A864A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85773-0092-2EE6-FC4B-3922C1AA1042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F599C-F3A5-E635-FE62-CDFDC97512F8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319FF-FB39-0508-D276-1E4D41D5EE06}"/>
              </a:ext>
            </a:extLst>
          </p:cNvPr>
          <p:cNvSpPr/>
          <p:nvPr/>
        </p:nvSpPr>
        <p:spPr>
          <a:xfrm>
            <a:off x="84668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307D6-FF1E-6D60-BCEF-4AA927981B85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8E774-118C-0E32-D280-04E76E82929E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97F9D-1CBC-DE0C-6041-A5E40371AE61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F186C-9C8F-D454-F54C-ACC53DCAD01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7CF3A-62F3-D7EF-69CC-3889E0EDCDA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83B4A-5C22-0918-E759-474D64BEA831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66822-0D18-9A1D-4755-D9A27286864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1F870-8B84-F1DC-A4A0-F9A8BF291BE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19AA56-6345-930B-5BAA-05ABD4AFE2E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FD62F-4664-7A20-DA9A-F4166CC4BE5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405E5-F1DD-A96E-6F06-12C5E63BF9EE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132B7-74E7-03D1-8DF8-7D2EB628059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852657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B7E7C-31FA-C5FD-456E-695644610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C251AE-27E1-8CDA-B33B-7F393DF6FFA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7F6F0-548A-D5F1-32BB-EDE1D3D5C2F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A63C7-D3E4-E92A-DE0C-E461B8A49C0F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701A39-A475-995F-32AD-4C903E027D7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63071-98C5-4290-6BFD-56EE1FE0A1B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AE7309-6471-40E0-E7BC-5505F8D16B9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C522E-1449-A1F3-D46D-4A9EAE8DEE3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EDDA3-75E8-F484-461D-D588C8030EA2}"/>
              </a:ext>
            </a:extLst>
          </p:cNvPr>
          <p:cNvSpPr/>
          <p:nvPr/>
        </p:nvSpPr>
        <p:spPr>
          <a:xfrm>
            <a:off x="199174" y="331443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65A82-6DD0-6BD8-5E6F-DB610202F01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40A75-C673-8756-1C63-5172C6E9C96B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7855F-B01B-2D99-E059-87A61CE0D41B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E3A8C4-2069-456D-5EA7-FDDA276A3C64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C9CED-EAE9-9AF4-3570-F77A7564DF8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4437D-D216-3AC6-2C0C-F4E01A9C3DC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55F42-42B7-2F4B-D678-87479511035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1E039-4B10-655B-F298-84610B86377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83816-6B66-6DC3-B9FD-D7F9447D69C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7737E-A857-7385-01A1-799F27996CAC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4F87E-58C2-777A-FAD3-D46B2B5AECC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16039-7159-3245-2CB9-8339B0DF71E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32CC9-028C-48DF-0172-B733315EAE36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1717E-B275-D919-E06A-34FA3E6982E7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82CD1-2FA9-F1EB-53A1-C7FC67F9B333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501097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D6C0B-5455-3621-30C7-B7AD940EE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889237-AC96-EA2B-4137-5B11FA62A2B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F6BAD-29A1-08AA-D61E-9081B411EA4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702FF-E4BF-BB9D-F242-6A8DB2D1055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3DC426-E0AF-5630-0B4E-88261537FBD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F1A30C-690A-3269-EA04-9323D02D59EB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FC9987-EE61-33CF-77E2-2830BDB0904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3A95F-A455-92D6-A78B-0A64FE38110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F1387-EE66-AB34-48EE-0DEFBEB622EE}"/>
              </a:ext>
            </a:extLst>
          </p:cNvPr>
          <p:cNvSpPr/>
          <p:nvPr/>
        </p:nvSpPr>
        <p:spPr>
          <a:xfrm>
            <a:off x="199174" y="331443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E79-D667-8605-5C26-32AF608E551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3713E-9CD4-F6F9-CF7C-424206A0CF4B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1687B-C490-FDA4-C2C3-8DBF6C1A2ACA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61A868-3562-2C3C-FFA4-3D06E57122F3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F3DF22-0A8F-E542-2CBC-7EDCEDFD69B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93E6D-6E3A-E636-CA15-0FDB2046E9F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BD60A-9870-B55D-39DE-891F12FB518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03203-D6C7-B36D-48EC-71CF94FF823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EA44BF-19F0-655B-3B22-03874A38EDA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B00041-B79E-BE63-465A-D6862DCD7EE8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4D343-C30A-56FC-7F3F-72A080733FB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2499EE-0B22-D8E0-7566-A0A3EAAC846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E414-0296-D30F-7651-19C7B9D3ABC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4,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2434C-836C-030C-D0B2-B807DD850DC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6D13F-D263-DFC5-7B34-16D867A172D3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749754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5C1AD-2FD3-043B-20F7-47B89711C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9B1CAD-5080-5352-EA8C-9A5726DB3056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6A8C58-CB3E-FB5D-7A53-FB7932DEBA4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DCB38-9FEC-EF4C-6C7C-BE9586D3924B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4FB51F-18B1-52D0-FC0D-EBE54B8EFF0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7927E-41E1-DFB1-27B0-E7077135A0C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AD24AB-701B-1CEA-1E19-A370FD6DD83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4CB3E-2BE2-6319-407E-CC584BC2639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79E5A-6F91-E469-2783-6EFC4637CC77}"/>
              </a:ext>
            </a:extLst>
          </p:cNvPr>
          <p:cNvSpPr/>
          <p:nvPr/>
        </p:nvSpPr>
        <p:spPr>
          <a:xfrm>
            <a:off x="199174" y="287668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7E54B-925D-A7E0-90CB-9EFDEADCBFB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DBC62-0449-3F6A-C35F-EAA518796748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0A572-5900-E869-F158-C225F998663B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F40FE-887B-D688-BCF0-A5675A452581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97764-EA3B-473F-590E-FF2E4C87E20D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69631-4567-EEFD-C3B7-E9BC813A0D3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F4000-127F-394E-EAF9-D931D019F4B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0A67C9-837F-F06E-A71B-45E134DF4C9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5B9D3-B1CF-F467-3DE5-67C9B8BE49C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342F1-FAF4-2A91-E3DB-433BFD5FA43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D42CE2-2A45-F45B-D5F2-DAF41716B5F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30C97-FC4E-A5EC-2C5E-50426FBA961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C9756-5A9F-E4E5-DFEF-CB81E62F0C91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4,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BA5EA-B732-BA96-FA4D-67C47C96720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C2075-B6C9-31B5-2370-A39AC35D20A8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702339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11004-ADAB-0B5A-BD35-4C6152916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D46E80-8EBA-BC68-C4DF-A348823A406D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E5B0A-5745-9C54-5430-FCF2F46E65A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0D87F-C538-8D92-43D5-AEE87516F84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C87F71-B825-0DFE-701B-073E437694C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234EFE-71CE-6BBE-614D-B3652A135C4B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BD865F-20AD-8075-D4A6-31785AEAB10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E9F74-0126-556F-B598-AA3DC811FBE0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A3DAB-31EA-F6FF-3B3D-0308D4EFF668}"/>
              </a:ext>
            </a:extLst>
          </p:cNvPr>
          <p:cNvSpPr/>
          <p:nvPr/>
        </p:nvSpPr>
        <p:spPr>
          <a:xfrm>
            <a:off x="199174" y="309069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19E7B-F380-A2E0-6221-8C0B4756CB1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1ADB60-1D13-F140-72A4-D6812B22CDDE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FD713D-EAB0-B153-0BE5-F1D105C11B5D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41BD6-AAEA-3512-9BE1-43A8B21FDEDB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A228D-25E9-A9CB-7943-ADF5C3BBE25B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CC1BB-ED30-70B8-7364-6C437F1ED39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A92F8-760B-66B9-AC29-3423BA4D112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12C8D-310E-B98A-41DC-C9CFDD4F134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F5911-EFB8-A645-F0E4-D5498A7EAF4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337EC1-6701-CA7B-C148-DE973245DF4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7BB02A-36FD-AD86-344B-4DD7D312B32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EB6C4-8AD6-ABCF-4FFD-80596AB23F0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9A821-5EAB-40FE-F23A-E86EA00643E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0680B-FD72-8C27-193F-EDE2E9650F8C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3E1EE-CC4F-5C68-2773-79182ACA7B72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3079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3E1AE-F025-532B-2BF8-529355D6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273B14-B3F6-24D9-8B97-3E41B7A2B048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7374EC-8457-7E56-D621-D6898AE9B74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FEE35-2F7F-B996-5230-85AFE7A74FB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3680D-9AB1-7468-8EFE-6BBEA3F328D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BCF1DF-27DA-6003-096A-8122F53D0D0F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FA59C4-B3A7-E5FC-9334-9E47E4F41CE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3969-4B2A-7E21-186A-E9EEA6D3AEB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A3B3E-9A6C-0454-ACC4-FCA9331C4BEB}"/>
              </a:ext>
            </a:extLst>
          </p:cNvPr>
          <p:cNvSpPr/>
          <p:nvPr/>
        </p:nvSpPr>
        <p:spPr>
          <a:xfrm>
            <a:off x="199174" y="331443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14851-CA45-DE29-1EFA-F59FDD17310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CABE1-B2CE-5011-90A8-79FD020777E9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FA5CCC-528C-0E9E-BCB6-8F193AFB9864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FCF2C-7C61-769F-654A-CF14F48F3BC3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C0C143-2183-3933-AB5D-41A7F6D646A0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D51D2-3B02-A08D-4BDE-0C76740CE09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61FAA-4112-5933-A8F9-2F738FF6B22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620B1-28AC-A7F6-C2C6-7E9CC1DD9D4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62F25-6D01-0D2C-4EA9-4AEDFD2A81B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9378C-6D5A-49A0-092A-0B44C121D03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25AE94-0D99-6484-28D9-C368F12F0070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37A27D-69DC-A763-87D2-C920181662C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8D879-8A0B-792B-299F-462EC0F4E10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2EDD7-C5F9-F258-4CE2-B05F7A67CE2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2FBC6-B02C-5B82-2D2A-B2541242E11A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405611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8FAB6-0EA6-5E01-9BE9-20041BEF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43F388-A8C9-7EA0-57C3-16AF5735800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D9663-F7BC-77CC-F71F-15C01F96000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8D1B1-5E28-B3D9-DDB8-8C92B9FEFF14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049C99-4491-2749-9E4E-7D6334261052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7F4C90-ADE9-6D95-0325-CE9F514F9D51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66693E-2830-02CC-7696-BA007DEB1A2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27055-8A32-21BB-6B6F-D39A2EB3AC9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7D9C9-FCED-284A-493A-207CA88082B8}"/>
              </a:ext>
            </a:extLst>
          </p:cNvPr>
          <p:cNvSpPr/>
          <p:nvPr/>
        </p:nvSpPr>
        <p:spPr>
          <a:xfrm>
            <a:off x="199174" y="331443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E6CA7-156A-C12A-852D-03E327EC431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AB56B-C21B-A506-DC63-97CF4BE416C0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DFFA3-CC73-6E6E-334E-8EDD93FD79A1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949E6-2C2D-FF34-E6A1-AE6AC8F0FEF9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C2752-82CF-E0D7-E396-085030DF5970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FC865-9D6C-73CF-5C17-FE0CB9AE172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4DC43-A010-DA5B-4B39-01322B3019B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94137E-67E1-4A41-8164-F2E3DA3EF31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26690C-B53A-16F7-E003-C14AEA1F886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A406E-F618-67C0-8734-8A289BBFEA6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8FE37-6857-40B1-529C-74C5ED3A130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DD38A1-7DBC-9B9E-68D1-46D7CC3A4729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986A0-EC9B-FF26-F584-B5E87FF05F01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9F7F7-D890-864D-E145-7396ADC5625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CAFB6-8A52-A93D-6937-0D17AA3D644C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117147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A3321-18B1-FEAA-8B6F-1327D536E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2F85F3-D48E-A147-E1D7-F1F4B9A6B37C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3D2C8-E035-F996-AE5C-282581BF460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B9C6C-DD3D-14BB-CBDF-B8D0A444E79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AC12A5-EB4D-845A-63F9-8D70F180D9E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BE28BF-7D10-6BA4-E283-7808E78A4244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5CF85-A0B7-9A6B-2E96-602A2B8EE6BD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123ED-1C5F-BEF6-CDE0-5AB5BEC7DF9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30D59-861D-E20E-6A05-2108471E10DB}"/>
              </a:ext>
            </a:extLst>
          </p:cNvPr>
          <p:cNvSpPr/>
          <p:nvPr/>
        </p:nvSpPr>
        <p:spPr>
          <a:xfrm>
            <a:off x="199174" y="287668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8E1C4-97D1-709D-089B-32979ABEB2E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50EDC-B3CB-9B68-9CB4-314DC079427B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A2E225-09B8-2BBD-510C-0A613867F768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F5544-4895-D0A8-217B-1C9705B1E59D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522A37-87DF-91F0-7192-D3D2C8E4A117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19961-8CE9-1AC8-11C8-16AE35D2C79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B717D-27A7-6FC9-FFCC-C0F4C3A8447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14E54-D49F-3429-12CD-AF6E2829C16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D50C0-6B5D-E478-B971-A2C6D8E42E5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823E2-9BD0-C0F9-F3C4-F5AEDDAF181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BCEFF-9898-3FCF-C213-B06D3EA342D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4EEBE-9147-DE3B-1851-8F6C9C5BA22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6570DE-B8BF-0485-57CC-926F36F61A3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D8ED8-06E2-4542-D3F4-295688B32BB7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B1C0C-6453-0B01-6E76-EA9139E86E0C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3411762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58B3C-367A-E815-2177-FB163FFE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0F2484-C028-E3BA-88A0-B2273118193D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40D93-026A-F1FC-E707-4CDA9A502CB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4BC83-E2DA-460D-F9F2-CCD2D82E4B8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2BBD2-FE16-1018-A7FB-EF5762DAE27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551BA5-1C47-7896-5227-2B184B4BEF46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2B7FE2-ED0B-A225-2181-60E2AF010B66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7C439-8DC7-2C7A-391F-2F266CA53F4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AE675-5182-E19E-7465-437A7DE7E61E}"/>
              </a:ext>
            </a:extLst>
          </p:cNvPr>
          <p:cNvSpPr/>
          <p:nvPr/>
        </p:nvSpPr>
        <p:spPr>
          <a:xfrm>
            <a:off x="199174" y="266266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86AE0-8DF4-73E8-5E44-F64C6E65B05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454C1-566F-09AA-59CE-15FCF8AD7EB0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AB070A-1B57-4A74-C18D-0497F18F8B75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7D502-D150-0418-38D8-6B700FD2AA97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26356-FEFE-00CF-D3BA-1F7C54080D9D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DBC52-A84B-886A-2004-A32F6B3C320E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D46C2-6B3E-CD2A-4080-501116A4237B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2E511-DE71-67B1-B418-31F309A3F0E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904C1-DDA0-4526-5981-2CB64C2ACB5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1B97CB-FAEC-C869-1A03-64491F98FFA1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F23E1-6BCF-88DE-1F55-D4F805474B2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A1BB2-4744-F30B-2519-C9D3A17BC54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4A61F-2F85-FDA0-8CCD-7724F251CAE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E5745-741E-2119-7C1B-6D601348991A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8C36A-9876-1BEA-7B31-9C2B7607427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994722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EC220-056E-74D0-B263-0D3F06C5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DA0861-F2CC-EA51-A46E-6E441952CC0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5EA65-DF73-D60C-7E15-174D4806EDF7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DDC55D-3402-F441-E2AD-3D10D099A79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7D4DCE-EF57-8071-2C1B-374EAADAED0C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60B2AE-9C9B-4059-D3E3-E722C308003D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BBDBC-6AF0-D67E-2193-FEB16B60E0C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</p:spTree>
    <p:extLst>
      <p:ext uri="{BB962C8B-B14F-4D97-AF65-F5344CB8AC3E}">
        <p14:creationId xmlns:p14="http://schemas.microsoft.com/office/powerpoint/2010/main" val="315817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BFDD2-AD9B-7061-84A6-AEFC1BCBE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983615-6443-9E77-D1B5-B786E996D957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D8A6E-70D0-F37E-2595-2530D35DF0F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2A19E-3949-8874-7391-9F4BE1C51D5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30AC28-4744-1F02-800D-AEC58D3FB73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6B9FD-B82B-E37F-2D55-431834B97325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C8D20D-80B6-4767-0C9E-5B987F62FC2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A5573-A2E1-B77E-F05B-F6E8C35E479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8E3E8-0723-C401-C9D1-37A2E74F9393}"/>
              </a:ext>
            </a:extLst>
          </p:cNvPr>
          <p:cNvSpPr/>
          <p:nvPr/>
        </p:nvSpPr>
        <p:spPr>
          <a:xfrm>
            <a:off x="199174" y="28669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1B8B-797E-F7E1-CCC5-EF04E79E9E2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CCBD9-4AAC-5DE4-A7EF-5FB91F6148B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861D8-32BD-8DC1-4F2E-9940B6B16328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08A24-8666-9B19-B1CA-7705FB92D983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CAF08-C585-F239-B2F0-414B897A3529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D2E07-FB96-E239-3622-F13C24DFF6B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B8CD0-69D7-1E46-0E5B-139A605FDD8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C1CBB4-B973-5C97-2F5D-3F7042C88CA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56966-B5C0-4676-672F-463A19194DC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133E0-DB13-5C37-4A2E-6C8F61F1C05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DD863-F68B-2771-633D-29CDB311E70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22B5F-D9A7-BC31-9339-0478B21E255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53DB9-DEB2-0799-4712-B24BB308799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976AF-98E8-2249-583D-79DB68582538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5E264-2704-A02D-5223-9D53ECF78D7B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64736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42BF7-EF7C-8D94-6808-9432CE6E4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DC3CE9-5BDF-F1DA-D21D-8419845975C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AD109-6976-F904-7643-502A8BE34F2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0A25B-C91C-A099-D68E-7AF2A0C21FCE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B5CF2A-1BBF-A35B-D186-2183289ED6D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D6391F-9F77-051B-27FF-68C9A5E4C985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E494C9-8E74-7C28-6E4C-11F78C62F02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83D5A-5A93-8C99-4C7C-84757B6AD88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79017-16C9-F5D0-33C4-52B861913E20}"/>
              </a:ext>
            </a:extLst>
          </p:cNvPr>
          <p:cNvSpPr/>
          <p:nvPr/>
        </p:nvSpPr>
        <p:spPr>
          <a:xfrm>
            <a:off x="199174" y="309069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B1F9-5FC0-2C1C-1028-6233E026015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F76BE-DA1C-8EAA-AD2C-AC4280854EF1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68B16-0A52-7C06-9D06-E0E1804716F4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0E3F2-3143-9A25-0B27-528566C49988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DEF5B-FB02-2133-1E9F-4B412A35255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CE3BB-0EFA-1C8E-C4D6-8756F5392ACE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FD9E87-11F0-E5ED-01A3-91F984842298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D0759-DB70-263C-27C1-37C1D1B2436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3B377F-B2E9-00E1-3ADB-48720A77261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E6602D-DC55-E4C5-C6AC-BD2ACFDD1B94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6C96DF-CAEF-1DB7-7E7F-412BACC63A7D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4A3EA4-56C4-06F1-1659-8DEBB895A8F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E34EB-35AC-9FF9-655E-0C43EF08D75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88CF7-EB65-FCC0-204D-00DA1180ED0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C73CE-C928-9DEF-01FA-84BC543E3833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477082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578FB-BD6C-C9B3-340F-27E8CD31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B61E47-6F77-301C-A593-E6711EF33A4B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E07F6-99E6-1E8F-D469-33A13BB2B53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F7174-5E48-F264-A0EE-F25116CDB25E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AF3C06-73A9-D9FA-487E-7B541584938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0BE19F-7389-1D9C-E578-0CCFB9C3A75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5BA70E-2163-0321-3674-43D654191ED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2E8A5-53D3-FB53-5AC0-E54B6201131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676F2-B2A3-0542-FDEE-BCBD93E6D02B}"/>
              </a:ext>
            </a:extLst>
          </p:cNvPr>
          <p:cNvSpPr/>
          <p:nvPr/>
        </p:nvSpPr>
        <p:spPr>
          <a:xfrm>
            <a:off x="199174" y="331442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EB067-A8EC-AB46-70A7-0ECD271D7FD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80D2-7684-E9AF-1F61-4A9181CB8636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4C584-9D6E-B58F-60A9-1781B92F3FDC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EDD53-E0DB-40CE-540B-6A17CC455D16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D6292-2AED-CC1C-BC83-6C58D11BAE23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DB49A-2762-A674-6AAF-A8080A446F5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78ABD-FAAA-D83E-22A1-CABC0497C8C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B5931-52EC-36E8-F912-B46F43B956D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A536E-CB8C-5A53-F071-BCA16AFABF3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CDEDE-D19D-66FE-EC4A-DFBF8A522D94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BEF78-DE2D-8C67-63CC-45231D80DF1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4F1E26-07DD-2803-DEEB-38F56B498AA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1BF380-4E16-C9CA-C859-1421E30E4C1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AFDB0-4CA2-CFB1-D9EF-51E02A53177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C215A-CF4A-02DE-4EC3-C381853A5751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873025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05F71-42F3-EF8B-8426-B6861B03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63B0DA-986A-6279-A4A2-819800CCFF9C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0C44C-ED84-AEC8-5A9E-32728211776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A83CE-A0F2-18F2-EE2C-F8AB44293EE1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0603D-71F4-EA58-FC54-B5764A136AB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66DAB6-0009-8E92-1402-BC80589DF57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A704EF-C6D9-BE0B-F1EA-E8ED2050863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F069-E946-D6D9-A89C-500C7C04407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CF50B-FB0F-3B7D-44DC-0A44B4F4FEE8}"/>
              </a:ext>
            </a:extLst>
          </p:cNvPr>
          <p:cNvSpPr/>
          <p:nvPr/>
        </p:nvSpPr>
        <p:spPr>
          <a:xfrm>
            <a:off x="199174" y="331442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FCD07-28BA-B179-1A09-1502B6DFA78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85F6C-3C3A-AC3D-F59F-78A1C755473D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485275-1C2F-2ACC-7D93-3CD5347427BF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24A2A-ADA5-742B-73FF-D4984512D1D4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02DAAE-B003-4798-9E22-F34320023917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433C1-AE5F-CA73-04AD-047F2723812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BE1CA-55C7-F1FC-A178-3FF549C94D1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0FFC3-A537-FB6A-320E-5F348C38308B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7D40C-ED07-A12C-4D47-61860D8DDED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69143-627F-8093-AD59-30BBDAB6C4D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BE0742-3489-B37C-E4D1-84A8B292DBD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C59E4C-6C04-F6BC-9A07-C3EC9E581D89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C3B33-D331-D6E4-1CFF-B56F9FEC320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5447-E3B1-1514-95D4-CD2CEF54508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56786-F1CF-4D36-EA4E-949C1FE0CD0A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808007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6BB71-B2A9-0E7D-547D-C7B937673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EE672B-E09A-FFD3-B70B-EE693A392770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803E2-3651-3752-C761-FCC92D83C87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E50A2-9ABA-7A1C-EA13-730F470C783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96C034-5792-4DC7-5845-6C32EA418C6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E0980A-62D5-8416-BAA2-2B8562C1597C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82F773-11BD-EAC1-FF8E-F4E9215E2A9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723AF-4D5F-30C1-A7C9-BD91A909222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3DAA4-1A95-775E-6DB4-CD1F95D01AD1}"/>
              </a:ext>
            </a:extLst>
          </p:cNvPr>
          <p:cNvSpPr/>
          <p:nvPr/>
        </p:nvSpPr>
        <p:spPr>
          <a:xfrm>
            <a:off x="199174" y="287668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14641-501B-0EA1-CC5E-8570B6C12C7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C52E0-88A6-66CF-94A4-5FD1A062F3C1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509798-83DA-F632-FDC2-8031035405A2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9FE92-C560-CA00-B470-961F02335DC5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2019C6-D7C4-7B23-F144-26E35B56FED1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7DA10-70AE-EE16-C9F9-8F764B03A4D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F6875-17D7-81D4-7170-E5343B7D6651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C65BF-2545-C53E-C9BC-646CB91CCB4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3D88A-A184-A798-CF12-38130380988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0D5D6A-7DDE-4E74-3579-323501DB3AC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6EC35-C158-BDE1-B270-9F8C772712F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6E548-50E4-7E5D-2849-3C4F5592CD5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B921F-13C6-1658-76FA-1510BFDA280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B83EA-69B3-6F9B-E647-649F890DFD7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70F7B9-DFF3-EB38-3FF2-7956484691F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494555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D6417-69CE-43AC-A886-484569EC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73D9EF-D125-9DCF-114A-C28F4F89D2E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CFA69-45B5-3865-3105-4CEC82AFA09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E39F5-A612-E2E9-8BAC-7A1C2383A78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CD891-3238-A37B-E9E0-210B4DD26D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1FB9E4-9157-BE7A-C767-00D49729294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767632-B51D-3391-3CC2-8ACD0BD524B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5868F-D342-F381-BD14-3BD285DCA64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C34C1-803C-64FC-D231-8771C48AD225}"/>
              </a:ext>
            </a:extLst>
          </p:cNvPr>
          <p:cNvSpPr/>
          <p:nvPr/>
        </p:nvSpPr>
        <p:spPr>
          <a:xfrm>
            <a:off x="199174" y="309069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EA6E0-88FB-AEC5-5BF3-B99A95C18EA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D995-2EEC-7A1D-D5E1-38FE0023DCDD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5CBDE-0D8C-11F6-A2CF-337A102983B5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C36C3E-825B-DCCA-C022-688326035D93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3BF4A5-325C-F2F4-3584-27484F125A3E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0ABBD-87D7-FCC1-3326-2194AA0DEEB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5E24C-6DB7-D52C-41B1-688757BEBF9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813B1-C944-7C55-0010-C30C1B8A7D2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DE75C9-E4FF-F949-5247-07C0F9604FF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0893A8-D4A3-A4B6-5C3B-49C912842A8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0DEB88-6F77-BA38-065C-F247943629FA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4BCFC-1E75-22F3-3AC8-605960E0CE2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54C2DA-40F9-6DF5-BD1A-0ED76B3E5CD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60D56-6E5E-1A29-50C8-2A6F98E1047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7A9B8-6950-8EA2-F6E6-3F4DAC731E4E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23289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01D61-6D57-E78E-7DFB-1CA46E24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963586-EC64-7AFA-41CF-9854A30048C1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D5C43-6EF1-C204-FFE9-0483FB6D45F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9C7E6-CA70-B881-86C7-A8EB205ACA7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F40301-2893-19E3-057F-EC5F75FA4C8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0C97A-54C5-C0D2-A585-B1F5168C7973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0870D6-6272-84D2-21CE-342D5841BC2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73D2E-F27B-343D-27FA-6A64DC085AE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5C3D9-9FDE-BA44-BF10-79EDD7ECBABD}"/>
              </a:ext>
            </a:extLst>
          </p:cNvPr>
          <p:cNvSpPr/>
          <p:nvPr/>
        </p:nvSpPr>
        <p:spPr>
          <a:xfrm>
            <a:off x="199174" y="330470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49CA0-F129-5377-3783-D816D1F57BE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EB118-4CA2-618A-9378-D4A23088CE69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092CB-010C-4125-4D2D-9572C5C85A59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C535A-5E27-93CC-9C88-7E1C1E6160B5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0F957F-6D17-363C-A8C5-2B6F146D557E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17205-E30D-996F-398B-0DFD1E146AF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6A481-75C7-DCBE-E6D5-592EE1A32FB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0E472-2C24-19AB-031E-688A5050941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FCAC7D-F201-E9D4-A90A-93D30FB4846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F483F-4121-6A80-50F1-83669B3BC1A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30C04-182C-703A-0D63-CF1ADCFB993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6FA4D4-0392-B718-93E9-6B4282AEDC2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DEE548-CCA7-B9F1-CEA4-ED1ABF9DD7C8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075CE-4F72-3D5C-C42A-22773F23D104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B3E21-D0E9-C917-978F-598CD5587A31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318963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BDED5-0474-45B6-0339-3047DF74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A1EC0-B7AF-EB19-A2AC-5BA38D4A16B2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DAF91-FDE0-EB6D-2DEB-C0AF5C74266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E2B6F-8AB2-4921-234F-AABF02535A5D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31853-770C-BDB7-5750-1A1C55B2941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BFF05C-C6F2-3467-954E-F55123FA2544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56E266-8FD4-6295-796A-A9F28D12D31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14057-8B88-E9FA-35C8-CAA484FACF1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978E8-5AF8-3AFC-15B4-AF40206887B3}"/>
              </a:ext>
            </a:extLst>
          </p:cNvPr>
          <p:cNvSpPr/>
          <p:nvPr/>
        </p:nvSpPr>
        <p:spPr>
          <a:xfrm>
            <a:off x="199174" y="330470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26B44-1D19-7A03-E6CA-718DEC57A4B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FB41DC-79D9-150E-62F3-391A932B279C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CB1DA-8694-8303-A1EB-95D1BEC7E600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EF5A2-6F05-FFB6-4C8B-3AADE07B770F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5FDFC-16D0-485D-765F-CD5A5D97AE9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D1E635-834F-FB05-5A59-32FF394BB99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C3213-075E-AEFB-5A95-D2A332497738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4BCF00-AFB0-53DE-F253-9A97F7E2B38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1C8BC8-5E02-D90C-1D14-4DB5098BF42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39C7F-ADA9-911A-4D25-55C10AB02691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059E7-57D0-E754-AF1E-2B0049A3A3F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B3123-AB6D-2B8A-5FDA-2251136163F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50BA88-AB83-3930-C3FC-B7B1B148055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1,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10633-88D1-A1D6-EE18-0F64BFE4556A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55CC6-A059-2E84-0C11-8CF8193BB65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81877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148D7-27CF-6ABB-DB7B-24081A29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1D6D30-AAB6-68FC-6F0F-06460B666775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B69C0-AABA-45CD-0282-163B627B4AB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EEFCA-100F-C96E-32FD-3DF96E1C91A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FEA5CC-CED0-887B-94D2-E60A59A2549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FF0252-5745-FD50-5848-A58AF897F81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077357-C1FB-63E6-160C-5BA27A417A4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2C93-2610-E42F-9140-7FDD4FC188A0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9C5CE-115B-351D-DD73-826471297D7E}"/>
              </a:ext>
            </a:extLst>
          </p:cNvPr>
          <p:cNvSpPr/>
          <p:nvPr/>
        </p:nvSpPr>
        <p:spPr>
          <a:xfrm>
            <a:off x="199174" y="287668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ED7F6-F961-134D-4A2A-AC2ECF77554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FA214-9B7F-BB32-117F-2AFBF0A37402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1151BC-0AB7-A901-01DD-1263E5A7803E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2F796-61D1-D33A-BEA3-A6EB517B9C1A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4765F-9D06-6A95-6804-886BDD137430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A8556-93E8-9B0E-AAA0-3A8FBCD51D4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BA56F-A4BD-E749-E8C8-9F550CC6B0A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4B160-5520-1145-4150-1306E4E16EA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BFD06-0B3B-066D-3A62-3F9EB084604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75417F-24DE-128F-F290-DFB6550EE9C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EA56C6-3D1E-B3BA-2C84-F237C85877C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77CCA8-CE0E-427A-B7FA-D3B44C9B661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106D5-A250-334C-A9C3-872DBC9522CE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1,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A81A59-35E0-F6D8-FF8E-5DB23BE9634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FF51B4-29DC-69AD-36B1-86F6AB337E0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82688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D08F0-1641-2669-0FC5-19F9FB5DC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FBBB-2812-8E10-9F13-944FF0F8BF8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B28D9-3ACB-8C63-E195-218AE7C4FEA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26F12-4D26-0728-44AA-09789CF8D51F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47ABC3-6513-BA32-9936-2BA9846ECDC2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8D2E5-BB53-FEA1-4AD3-77B43B59B471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73624F-6CDF-6502-CA9E-C4C373E6A07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3B3A9-31EE-8BEF-7683-421666CAAA8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EDF47-1524-9E12-7351-8E502E279493}"/>
              </a:ext>
            </a:extLst>
          </p:cNvPr>
          <p:cNvSpPr/>
          <p:nvPr/>
        </p:nvSpPr>
        <p:spPr>
          <a:xfrm>
            <a:off x="199174" y="266266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BDC95-A224-34D6-A2BE-8BFC56C86C0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7172E-D0A8-378B-26D7-2BB236273649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ABCC1-38BA-6E13-EB26-79EC8C00A8C1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ACB11-0BD2-1D3C-A0AB-4BD824F7ED0F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187D3-0FAE-3DE7-17C4-337B26E924A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6B704-CA09-2099-F435-D9F4355FBC4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8F686-4EB1-33E4-A23E-C59E6AC6FB6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ACF6E-2009-E31B-9C42-2EBF96C59BE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A2C8E-6490-B121-514A-30C1344601C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07244-3BF8-1651-5444-7CAE40945E1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A4B5E-4BD9-56A0-2B2A-9A247C76B70A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CA540-A93A-9272-0718-4AA3F589D4F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FE0ABC-A4D0-04A2-D181-366A9AA2A9F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1,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549EA-16B9-A7DE-8B11-4F6721E5C8F4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B27BBA-1E40-5569-44CA-C245F5D051D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415721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FA620-DF95-2BC1-B1B6-65BF3C755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7C508-6A00-343D-B89C-9EED2234F4B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bubbleSort(arr)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32FA3-22DF-8D77-4AA0-D0F56CF90F4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0D596-F363-E22D-F351-2EC783786D3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C17A2C-A7A7-1E28-EFDC-9B457390942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4FAC0D-58DB-0BB4-4BCB-673C2FD4F8B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AF4B-2E4C-096D-D2DF-9D59602145D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892BE-9CC7-7A48-05A6-FFB539ECC283}"/>
              </a:ext>
            </a:extLst>
          </p:cNvPr>
          <p:cNvSpPr/>
          <p:nvPr/>
        </p:nvSpPr>
        <p:spPr>
          <a:xfrm>
            <a:off x="199174" y="-86388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6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8B684-86D0-D27F-B7A7-0D9111AD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B39D6E-FCA7-3C06-011A-D293796519E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8AD29-7204-6218-6756-4B8150C0602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47EBF-6078-EF83-0815-5883E5FF3A8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C99734-48A4-3F78-6C82-8CD1E1EE5D4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CDCBBA-1E0F-91E8-557C-3BAC964B545F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ECE8CA-F890-69D3-6A8E-5D39DDBD947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5B9B7-A0C7-899D-0BFC-8F3D0DF8CD6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47A43-40D2-0F67-780B-E82C4A879255}"/>
              </a:ext>
            </a:extLst>
          </p:cNvPr>
          <p:cNvSpPr/>
          <p:nvPr/>
        </p:nvSpPr>
        <p:spPr>
          <a:xfrm>
            <a:off x="199174" y="287667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ABCC5-CC29-D000-0DC0-F7D27E542E9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25E49-A6B0-7D9D-EC0A-E330DEB36D45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BFF753-CBF5-04FA-9EBE-144BC19F8B8F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51A246-FB33-9740-A2F8-976FB0978116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45E1C-D50E-2D55-15F5-C027CF81B80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EFAA5-1957-A24A-0C40-126B6A2CCCF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7078-3D5E-1B7A-21E1-DF2FE40850F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BDD90-E068-670A-1B18-9BB32443533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3F6388-51CF-9A83-4660-24702901701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6CADAE-5742-B637-11C0-3AC77043496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E81C6F-A7C6-97B0-DDD3-DB77B022151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3190AF-C436-2A44-E5F7-DE895812CE3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2177F-3F6B-C9D5-83BF-AF4D9DED9DD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1,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92010-377D-5B7D-DCB9-F7EFADBAA93C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5F1F2-B7D7-A667-CFA9-B0C41962E1EE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722626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7AAF6-B9B1-D4C7-30B3-2C7DDDE7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0BABE3-97FF-E517-A193-01D575DFE5B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C31E7-5526-163E-A5B6-44FD7E3517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3A32F-447A-3470-1863-636E36CA159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0076D3-2839-A980-02FA-6E2366E6B0E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F85A9B-32BC-3E07-3437-1C186B96BAC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BDC487-7145-5424-223B-2DA2CB81C7B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5E8C2-64C4-22B4-354B-37CC222BFBE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467DD-2DCA-BAB1-ED2D-91D633B1B282}"/>
              </a:ext>
            </a:extLst>
          </p:cNvPr>
          <p:cNvSpPr/>
          <p:nvPr/>
        </p:nvSpPr>
        <p:spPr>
          <a:xfrm>
            <a:off x="199174" y="309068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88555-FCCA-BD54-2B3A-0E43AC995EA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CD381-7C78-3A59-E40F-220CA0DECEC2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74118-0BFE-8E7B-4593-60A6B3E26CCB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905BC-C9B4-A9D2-8F52-2C8AB1F87E75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3439E9-D901-A87C-9353-2544C04A5FE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9CCFE-CEA5-10E4-F07F-60ED4CE785E9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B958A-C4BE-230E-D7AC-676225072D4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4B025-AD3C-7ABB-852C-983792117D5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0D1F-3C8E-D194-5D2A-5A7BB08EFC9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0F751-5C48-58AD-E4C6-A0485DF0F6A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B9827-0748-7299-6F87-C34D3A97C232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FC3B4-2E6B-50B8-2E5D-3F6F8CF4DFE5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7F040-2F53-3198-6E7F-2E325CA605D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D2051-E396-C679-0E63-621E7143292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5F23E-F008-660B-FFEF-845DC8F04EDB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11061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03C39-EF15-DD09-4C94-A1A3580AB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209187-3D03-0620-931F-278793BAF5F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B4709-49D6-84B3-6C66-3989FFDC142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E8E70-BE66-185C-A645-356954BD215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B45CCA-17AD-7B47-6DEA-E78559B1266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54B09-A05A-F610-A400-DCD5CD8B6E1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909491-C410-BF5A-A4E9-CE550542E36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D9492-6513-D324-DEF5-A17792B160B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9264A-6FB5-E6EA-B234-C6A0D24D8AD0}"/>
              </a:ext>
            </a:extLst>
          </p:cNvPr>
          <p:cNvSpPr/>
          <p:nvPr/>
        </p:nvSpPr>
        <p:spPr>
          <a:xfrm>
            <a:off x="199174" y="330469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E4BF1-FAD0-614A-ED43-7BDCFE1AAF1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AE57C-0B8B-2046-EC76-B25887465F2B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D5DD9-2E79-E2C1-9E60-3505F11F04B2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6C797-5996-1A35-438C-26F849CC2D98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ED0DE-08E6-EF01-8ABF-6A54ABCB272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10A78-CDD4-BB4D-E1BB-D5B8F37988D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1B94E-7EFA-5EA0-407D-2E8B4617B409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28EC8-553F-7090-C4E3-90C9AD4EDEF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F6D3C-DD34-D16D-26B1-3C9E0688782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601466-CF22-8126-9BBB-881C6E38CF8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808ABB-06F6-936F-1ED6-46E6765BE71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230FAB-F7E2-2A3D-9469-CB88AE494AB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6021A3-16AD-57EB-BC3C-24E51E32132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EF2F7-CF8F-86FE-8398-38193E27BA97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1523A3-04EB-9F17-4EB6-A4C1F0523BC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792796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38615-140A-EC6B-B99D-3BC1F0A2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22B4A9-79A9-EFCC-33C3-7097C561F13B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1F2B3-65A9-18DB-DDF2-8335B9FA10B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697FE-5C14-FE39-D815-A9C8DE89F467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797EC-101E-C933-AF3B-4B9B45D305D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D5B223-EB77-D91F-9C1F-FAE3BF79A94D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F008C1-70C4-073E-60EA-CD6F30F9FFE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4EF07-2832-3A55-0062-E40C8B646960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AEEB0-25F0-10A4-F4E5-6B41763663E6}"/>
              </a:ext>
            </a:extLst>
          </p:cNvPr>
          <p:cNvSpPr/>
          <p:nvPr/>
        </p:nvSpPr>
        <p:spPr>
          <a:xfrm>
            <a:off x="199174" y="330469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9CD21-6A0F-5040-BE8B-6759E63F4D6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56E78-4A04-61AF-64B6-E575FCCACEC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8B7031-D4D5-414C-128E-E4DECBE0D7FD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C8C78-D51F-EC54-5810-7E1331FEB62C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A652F-5CC1-6115-0776-F239AA58965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BF646-DCBA-9F5B-556F-9A7D8586C01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E5679-B8CD-EB8D-C2E2-4721A7A8CFB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861F1-7EF5-96F7-2F16-50BFD2ADD87F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B950E-BAB6-4CEB-F587-5E5EB8B109B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0700D-7909-09E5-9468-D7A90CC1907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2A6C4-9141-6E4D-D458-7326E7689B2A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EE552-06BA-7B87-A69D-A82F55615DC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DB5CEE-7ABE-A677-7B91-9AA2C29EA1F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345F4-CA84-94E0-3C31-BA800C92AE2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CBA97-86ED-A389-9F74-CE9B7CBE30D9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918052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359BE-228E-D662-4221-47D2E5EBD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6D46BB-8CE9-6B6A-F18B-7B9435DD4F1C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6F5AE-F31B-21D8-5316-D0DCDA35546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337E8-3FF2-821F-516C-4F417B88571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A25E69-22F5-6808-559F-72E7A422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8793F5-438F-7E02-918E-E52599C32AD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BE77A1-A9B8-8976-B5C9-BD86AF7B72B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30738-1C7A-98FD-B14F-E500275C9DC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DBE75-A1F6-E822-E13A-33AAAB2E50CC}"/>
              </a:ext>
            </a:extLst>
          </p:cNvPr>
          <p:cNvSpPr/>
          <p:nvPr/>
        </p:nvSpPr>
        <p:spPr>
          <a:xfrm>
            <a:off x="199174" y="287667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E7D95-83BD-58F9-DFBC-FF756417F72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0D24D-7FDF-5A5C-9EA3-B6696A235D50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EE21B-29E8-47D9-0BA9-6CC17525BC00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519B34-9B55-2A52-1198-D0991497326C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A5ABA1-B2A3-3438-650A-0E05522ABFB1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5794F6-BF4C-8EBF-5DB1-1AD87D7F8A0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FFEB7-E0D6-9FC6-44FC-726C5A1589C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C1650-38F1-F197-65F6-4676B5D140F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5D59C-57D5-531A-1B34-36962373D11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3B9D3-C8F6-9838-78BF-B745EE18565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58EE4F-ED04-58F4-F672-07A707604A6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4B47A-8FCC-D944-54B3-B97B9B34BA03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877BA4-9E62-6AAA-F825-321F6F209A0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C21605-536F-6E49-3E8A-6620E3A0983B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5F82D-A6DE-0316-88DF-8BF75AC8FE58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493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29A25-DD94-4854-60C2-9EAD8F38E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C8C540-F7F3-0B2B-D1A9-673703E0FA7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85A12-9CC3-3F7F-B19F-E1C60725975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FBA62-CEB2-7CD6-DCC2-A1CBA7F30D6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78B787-A7B9-CBB8-720B-A78B071C1E1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FFEA66-0295-3FF5-5BB7-63184ADF8573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01336E-1E10-5E1D-1A70-38506FB8AC4D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441DA-6096-8C22-BB56-FBBA4FD709B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3152A-E836-26CF-AC86-FE9F225DF00C}"/>
              </a:ext>
            </a:extLst>
          </p:cNvPr>
          <p:cNvSpPr/>
          <p:nvPr/>
        </p:nvSpPr>
        <p:spPr>
          <a:xfrm>
            <a:off x="199174" y="266266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33685-C091-2D51-73FD-B2D1568076E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F13A4-7FC3-8916-116A-C994F4659491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C58F33-FED4-BE23-D09B-8BD81237C3C0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B2FD3-3261-AF66-3BD8-9CCE747F99A9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09B71-2155-F4C6-FEB9-8AF68089BA1B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612D6-F85B-28CB-85B5-03A2E21BB0F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6AE2D-C52B-D24D-DB08-D3464FD1B9F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47D01-9BD6-3DC6-5817-7DFB4B8114C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85BDC0-224E-FB90-EA60-138904E4043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966A3-0C3A-352B-0E84-2686CB82B3F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7931E-3ABF-08F7-CA15-CE3EEC800E6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FF424-BF26-30D9-EB6B-2CEA3E50D66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7A0D2-D2E8-4F3A-A43C-DD014713FDD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0BCA1-DE9B-273C-C75F-203B69B52A5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C5E4B-4A25-3098-067D-C7E53A9E1BDE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088908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E3BCD-37D7-8DFD-BA41-415078FC0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74335B-728A-3953-120B-15C8E590CEFE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4AB05-0967-ED44-BBE9-A59F53C96A2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5FC83-3FF5-0AFB-6B00-15FE1D782E4E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DFDA0A-808B-17C7-04AA-C27575D1A2FD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996120-1AED-4857-DB0E-32101DC2558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B0258-2223-501C-ADF0-4FD779F1005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5D196-36A8-DB2E-9679-44855FE39F1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78579-3B85-8F6E-D63B-D464F8C9BDD7}"/>
              </a:ext>
            </a:extLst>
          </p:cNvPr>
          <p:cNvSpPr/>
          <p:nvPr/>
        </p:nvSpPr>
        <p:spPr>
          <a:xfrm>
            <a:off x="199174" y="2876683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B6455-0499-C5F2-8FD5-7E784F3C7A3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F4582-3E19-E97B-DFA0-5742121BF088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86861-4D75-1116-A412-F5403172E5BE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47A211-D4CF-7BF1-2AF8-08321BDAAF3A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8852-6DE6-4615-2796-E5E2314CD83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0599E-5416-506D-66D4-D4A82774838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45F2B-F406-D9E3-A2AC-2D206335FF2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CD28FC-DA26-A76C-5273-A65FE08A84FF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1E3B9-7141-70E3-79A7-80A64ABF057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04D43-FF8E-503A-B667-319E9932626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EE106-A387-2531-4CB9-E686F7C25D9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2D5805-9BF6-92AB-49FA-0448535B3F7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361F8D-85B0-D8D8-1919-531027ABE786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47F4B-1C7A-F875-8CB8-BD0097C079D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44814-BFDD-A266-B6CB-B44404E739D6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904063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5D786-349A-3CAD-0519-53C7392EB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8C0791-FB28-EA6A-6EA2-BA5FA9EF60BC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570A3-BA0F-2FD3-60C3-4D9669AFFA7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B753E-4490-3E88-D6CA-9D09A215420F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681D9-AA42-991C-F770-461B2D738C4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F1E2D-A7D4-3CCD-8854-DA5CB427A35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08AD4A-FBE1-517C-63B0-D1B303EAA42B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3DB86-6285-64F6-4C88-6DE60CC6C62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CB1F7-D3FD-F182-FFD2-B626D07D6CFB}"/>
              </a:ext>
            </a:extLst>
          </p:cNvPr>
          <p:cNvSpPr/>
          <p:nvPr/>
        </p:nvSpPr>
        <p:spPr>
          <a:xfrm>
            <a:off x="199174" y="266267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13BE9-AB85-3F7A-11C8-7C71C15C0A9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142795-3751-4E00-23B3-71CBF9612BA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82903D-E67C-4258-188F-280A89860DCF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6E37A-E91F-BA16-98D4-6B4E08760E0E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9C9E32-942F-AD5A-59CB-A1CAF533BB76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ADDB8-815D-9A88-A508-E212154C090F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65DAC-779E-4CE5-A6CE-E64723D71E3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5242C-60CB-FC69-B68B-8A349A54D9A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45F3A-20E1-E5A7-5D28-EE06DCB9A299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0DEC4-6938-C167-6C11-28F97B629097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CB87CD-7753-2C4F-BE1D-6FAFD1709BE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FDD3D-5A40-90A9-0CB4-46D2A918D1E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055B6-3D83-8FC4-7392-FF5E5186172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58AE4-923F-363B-7290-5E281B3D1637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FFEE9-3843-B3B6-713C-66DD799078B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507579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CB60FB-DE00-6E31-F357-23DA0966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318216-B6B8-20D5-AAFD-CE1811518815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28CF1-3985-EAD9-4945-1EA6410CC11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AAD2A-9A3D-409F-9FCA-E366CB52EBFB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A0A9AB-7310-DD40-6CE4-B2F34AD660D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43689-78AF-2059-C158-38457E6C8AF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B98012-944F-7672-C2FD-D7B519313F4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CEE2C-CCB0-0AF0-5BBF-29F8CD5F2A1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4D932D-E10C-092F-C8A2-C66C2EB2B8C6}"/>
              </a:ext>
            </a:extLst>
          </p:cNvPr>
          <p:cNvSpPr/>
          <p:nvPr/>
        </p:nvSpPr>
        <p:spPr>
          <a:xfrm>
            <a:off x="199174" y="700122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2223B-1F04-641A-5DCE-9C1A96D6C2F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B4E4C-5151-4D4C-3DF4-DDCD86A2B937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A64511-92EB-516B-09F7-0D6411AA4612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37784-3A0D-0587-79EC-2CD606DFD71D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E3290-0D28-DB17-130A-F5CFB4DAB07C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0DC3C-55BA-C0CE-9D9E-61B61EE3C46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1FFFD-9B31-A186-DA68-F0403107A71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0D5E4-7F0B-05CF-A8BF-D4ED1C9A8A8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C53A5-AE82-89E7-2313-74E765580E1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0DC853-AD54-3EB7-C72C-E2D4A03073D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DFF42-E0CE-E0E4-0874-A81E6F1729F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1D7C4D-8E0F-8F20-6DDF-1D960091B4E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C47C6-0937-5B50-2C37-CB12D513F5B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E21E0-199D-3E1B-4E68-035C3E11DDB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323BE-BF89-F3D1-5B8D-8A7776E9404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23939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BCE05-74D7-0530-9B85-B79C69EB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B3326-2855-9606-8788-C3547AF7798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BE99E-7E05-D864-CAEE-D2AAA41530D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45ECE-6ABD-C85B-A601-2888A243DC7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1F7435-9928-414C-2397-DF77CBA2D7EF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E5FF9C-10A7-F38B-218E-E5C909D82E1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A2B82-BDD1-5D67-5304-6E45BC669A3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9E9C6-7C8C-CC08-3DC7-929322BD491B}"/>
              </a:ext>
            </a:extLst>
          </p:cNvPr>
          <p:cNvSpPr/>
          <p:nvPr/>
        </p:nvSpPr>
        <p:spPr>
          <a:xfrm>
            <a:off x="199174" y="243656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DCD63-3523-3DCB-B286-F9CD1FD3977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26876-EA0F-70AF-D735-C8A3D4E760C4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487D-202E-0539-6A40-BFA1A1939C26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0E92E-9757-D462-71D1-ED5A3949EDAC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5240F-C885-25B4-43D5-2B6F5E757B7B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0F4E7-272E-9593-6681-9FF09DDB84F5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18EE4-AE9E-0CDE-ED18-E57FF3A65EE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4DBBF-7A1C-AE10-DD87-D42F6F6F4CB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32ADE-81BB-F511-47CE-EBC0A964FB8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FDFCC-82F1-4245-7CBA-3A10BF9446E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8BE9D-C796-6B91-5667-BE7DBA31D50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13BEA-5706-EC72-DC89-C4F0C8C90A0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8C538D-8D9E-719B-547B-55E3BB4386B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3485C-8882-40E7-7EFE-D4E64B5247A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346129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730D7-2F79-18C6-CA12-24AFD3BF2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3CE81-118E-6F4A-A774-9B2C94D1AC3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6D019-ABB3-6F4E-5E5D-B43BAD08066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6ADE12-2FAE-CB51-1BC9-2C0B07ECBC2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64E751-13E3-E31D-6F20-CFE981D3BF3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54825E-05E1-B143-6773-635E8AF8416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C7A91-FAAB-B8E9-31CD-107460D4CD3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3362D-99A8-FA6F-8D3B-A8B63F8936E6}"/>
              </a:ext>
            </a:extLst>
          </p:cNvPr>
          <p:cNvSpPr/>
          <p:nvPr/>
        </p:nvSpPr>
        <p:spPr>
          <a:xfrm>
            <a:off x="199174" y="265385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B2E26-6F3C-EF4C-E60F-ED628D2F2BE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8128E-005D-EDF7-42DB-D644047989AB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75217-1D83-784C-9F63-2602DBDBB844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5BFE80-F5C0-A654-A22C-C5174C6C7F7E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FC163-C7F5-A60C-56D6-032AEBEA3BF2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2007B6-38E7-DA75-60BA-C15F1EB8F606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1404F-D6DF-3B26-234C-DC3A283F5F9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C9330-0ACB-0B2E-DD83-9CBD7EA451AB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37F86-41B3-067D-AB82-33D72A42176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CD009-E8B8-E01C-5E12-B7FD5AE49B7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CADAA-C555-6610-3F71-AFB3036BA99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89A3E-2E72-5E63-578E-68BC282AFB8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0A8F46-FB88-33ED-5B41-5CECF1D5532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E1649-A16F-87E5-CA9E-8C9C03E5454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C005-C966-067E-0F5A-5610053A60F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</p:spTree>
    <p:extLst>
      <p:ext uri="{BB962C8B-B14F-4D97-AF65-F5344CB8AC3E}">
        <p14:creationId xmlns:p14="http://schemas.microsoft.com/office/powerpoint/2010/main" val="84712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06AFB-9F15-3A4A-ABB2-F446AEE2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3A33E-AA78-D115-C9B2-298B1B552C5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339B4-5B50-BD77-B7D7-8E9B60C4354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676E5-B35A-7054-21B5-54075ACCFE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AB46BB-3413-689D-8886-96255B5CB1F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6058FF-CA99-A721-EACD-995FCAE7D15E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9D352-36D9-8C0F-07AD-0535194ED2EB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8E8F9-25D2-8BA5-BA15-F834E9BAD79F}"/>
              </a:ext>
            </a:extLst>
          </p:cNvPr>
          <p:cNvSpPr/>
          <p:nvPr/>
        </p:nvSpPr>
        <p:spPr>
          <a:xfrm>
            <a:off x="199174" y="287113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743F6-E42A-6CE4-F527-EE5ACB33933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32432-4B8D-3600-34AE-4C22B069100A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2A2FD-225F-DBE6-E40A-946FD2F859A5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510B4C-C1D5-68D3-9153-65C5D3554B12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719E9-BBDE-7BC4-0026-F3215B25F793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162B3-C6A8-1422-CE84-512F398A614E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3A284-DF43-18C2-D868-1E64A189AB7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022EB-FB2F-C3A0-19DB-A2C240BC081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8D10B-7BC1-545E-8623-35FAEB4E75E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A79C3-9F2E-3822-07EB-BF889FA5C8C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852BC-A199-9C1E-9F50-119F1187AC2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BB96D-3F96-CD73-BD39-410E90DB6EA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4C427-F476-7E72-208C-B72B3895815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68F8D-E0F8-5E58-AF33-7DC8ACDAB41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1BC8C-56B5-5ED4-198D-0D3815CB75D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77D1D-9177-A377-63C4-5D33AD94D9D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294519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BA1F3-9403-ACCB-697D-403564E6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0C42F5-2AB4-87D0-EA21-0EB4AA3111C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2AC42-C772-9E76-7C56-FFE7990815B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029029-FDD0-5729-BCCE-EFF2BA8FDE9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87E7FC-BBF6-EE18-1530-FD351C2564C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8316FA-BAE6-4D86-DCC3-96D7B58FE10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AC268-0931-B049-4F2C-9D59DF19647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19562-1060-B9D4-763A-250DE835AEBD}"/>
              </a:ext>
            </a:extLst>
          </p:cNvPr>
          <p:cNvSpPr/>
          <p:nvPr/>
        </p:nvSpPr>
        <p:spPr>
          <a:xfrm>
            <a:off x="199174" y="308840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E25AA-014A-4873-64EB-828D4970413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F5895-ABD0-2080-4938-A4CB1FA87099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D637E-8E30-639E-EF58-D5F69E6E42D7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E2797-142E-076D-E0CB-163120B4B7AD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C5EEC0-55BE-BAF6-2CC9-F4D7F701DCD4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BD18A-4E92-7BC4-F1E1-E468EE7BCFD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AD11B-37FC-2AD3-CD2A-2A773C943A9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467D9-D255-10BE-4E11-B10B0559056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199C0-A6A2-E0CE-F3F6-C02B06DCC80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0D662-A979-0BB4-1712-F1743E7B806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DEFC-443B-9258-F75D-1231E607AF1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06EC5-7296-551D-F921-3AE7026DEFF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7C3A74-88CB-C574-6833-ED6BCB5A1A1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B939C-C7AA-24B2-B8DC-54BEA503663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ACAE4-57FC-57CA-1EA5-B1E74CEF855F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533B2C-849D-E671-B5B7-125CF0C2849E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96218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10763</Words>
  <Application>Microsoft Office PowerPoint</Application>
  <PresentationFormat>Widescreen</PresentationFormat>
  <Paragraphs>1829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 Quang Hải</dc:creator>
  <cp:lastModifiedBy>Mai Quang Hải</cp:lastModifiedBy>
  <cp:revision>138</cp:revision>
  <dcterms:created xsi:type="dcterms:W3CDTF">2024-10-21T13:59:27Z</dcterms:created>
  <dcterms:modified xsi:type="dcterms:W3CDTF">2024-10-22T02:21:42Z</dcterms:modified>
</cp:coreProperties>
</file>