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notesMasterIdLst>
    <p:notesMasterId r:id="rId147"/>
  </p:notesMasterIdLst>
  <p:sldIdLst>
    <p:sldId id="386" r:id="rId3"/>
    <p:sldId id="405" r:id="rId4"/>
    <p:sldId id="402" r:id="rId5"/>
    <p:sldId id="387" r:id="rId6"/>
    <p:sldId id="388" r:id="rId7"/>
    <p:sldId id="389" r:id="rId8"/>
    <p:sldId id="391" r:id="rId9"/>
    <p:sldId id="392" r:id="rId10"/>
    <p:sldId id="393" r:id="rId11"/>
    <p:sldId id="390" r:id="rId12"/>
    <p:sldId id="400" r:id="rId13"/>
    <p:sldId id="385"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84"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95" r:id="rId141"/>
    <p:sldId id="396" r:id="rId142"/>
    <p:sldId id="397" r:id="rId143"/>
    <p:sldId id="398" r:id="rId144"/>
    <p:sldId id="399" r:id="rId145"/>
    <p:sldId id="406"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405"/>
            <p14:sldId id="402"/>
            <p14:sldId id="387"/>
            <p14:sldId id="388"/>
            <p14:sldId id="389"/>
            <p14:sldId id="391"/>
            <p14:sldId id="392"/>
            <p14:sldId id="393"/>
            <p14:sldId id="390"/>
            <p14:sldId id="40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 id="4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E3E"/>
    <a:srgbClr val="1768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3525"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viewProps" Target="viewProps.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C062-BAE2-40FA-A6EB-6BAA888EF64A}" type="doc">
      <dgm:prSet loTypeId="urn:microsoft.com/office/officeart/2008/layout/LinedList" loCatId="list" qsTypeId="urn:microsoft.com/office/officeart/2005/8/quickstyle/simple1" qsCatId="simple" csTypeId="urn:microsoft.com/office/officeart/2005/8/colors/accent4_2" csCatId="accent4" phldr="1"/>
      <dgm:spPr/>
    </dgm:pt>
    <dgm:pt modelId="{C9E3C8B4-F5FF-448F-8958-ED83ED481DE2}">
      <dgm:prSet phldrT="[Text]"/>
      <dgm:spPr/>
      <dgm:t>
        <a:bodyPr/>
        <a:lstStyle/>
        <a:p>
          <a:r>
            <a:rPr lang="en-US">
              <a:solidFill>
                <a:schemeClr val="bg1"/>
              </a:solidFill>
            </a:rPr>
            <a:t>1. Định nghĩa</a:t>
          </a:r>
        </a:p>
      </dgm:t>
    </dgm:pt>
    <dgm:pt modelId="{0DE132CB-2131-430D-ABCE-FDBA4B105740}" type="parTrans" cxnId="{02A443FB-9F62-421F-A4D4-0DE7D903E584}">
      <dgm:prSet/>
      <dgm:spPr/>
      <dgm:t>
        <a:bodyPr/>
        <a:lstStyle/>
        <a:p>
          <a:endParaRPr lang="en-US"/>
        </a:p>
      </dgm:t>
    </dgm:pt>
    <dgm:pt modelId="{00D9E0DD-381F-4728-9CA3-4F3DCD3DC74C}" type="sibTrans" cxnId="{02A443FB-9F62-421F-A4D4-0DE7D903E584}">
      <dgm:prSet/>
      <dgm:spPr/>
      <dgm:t>
        <a:bodyPr/>
        <a:lstStyle/>
        <a:p>
          <a:endParaRPr lang="en-US"/>
        </a:p>
      </dgm:t>
    </dgm:pt>
    <dgm:pt modelId="{4481280D-9B5D-458B-ADBB-506BCD0FF098}">
      <dgm:prSet phldrT="[Text]"/>
      <dgm:spPr/>
      <dgm:t>
        <a:bodyPr/>
        <a:lstStyle/>
        <a:p>
          <a:r>
            <a:rPr lang="en-US">
              <a:solidFill>
                <a:schemeClr val="bg1"/>
              </a:solidFill>
            </a:rPr>
            <a:t>2. Tư tưởng giải thuật</a:t>
          </a:r>
        </a:p>
      </dgm:t>
    </dgm:pt>
    <dgm:pt modelId="{A1181B4F-5F33-4C1D-9B9D-CCBE0A5A6C27}" type="parTrans" cxnId="{0218B5EC-716F-4F09-A999-AD99A6AAAEF8}">
      <dgm:prSet/>
      <dgm:spPr/>
      <dgm:t>
        <a:bodyPr/>
        <a:lstStyle/>
        <a:p>
          <a:endParaRPr lang="en-US"/>
        </a:p>
      </dgm:t>
    </dgm:pt>
    <dgm:pt modelId="{5A1B7806-86A0-4F84-B683-B3D3C4A3DF00}" type="sibTrans" cxnId="{0218B5EC-716F-4F09-A999-AD99A6AAAEF8}">
      <dgm:prSet/>
      <dgm:spPr/>
      <dgm:t>
        <a:bodyPr/>
        <a:lstStyle/>
        <a:p>
          <a:endParaRPr lang="en-US"/>
        </a:p>
      </dgm:t>
    </dgm:pt>
    <dgm:pt modelId="{EA4B04E4-FA99-4639-B457-9DB21D141E68}">
      <dgm:prSet phldrT="[Text]"/>
      <dgm:spPr/>
      <dgm:t>
        <a:bodyPr/>
        <a:lstStyle/>
        <a:p>
          <a:r>
            <a:rPr lang="en-US">
              <a:solidFill>
                <a:schemeClr val="bg1"/>
              </a:solidFill>
            </a:rPr>
            <a:t>3. Thuật toán</a:t>
          </a:r>
        </a:p>
      </dgm:t>
    </dgm:pt>
    <dgm:pt modelId="{AC041854-2640-4FAF-A7F6-22DDE5D367AC}" type="parTrans" cxnId="{C7BB9DB7-5B77-493A-ADCC-5138B06F501F}">
      <dgm:prSet/>
      <dgm:spPr/>
      <dgm:t>
        <a:bodyPr/>
        <a:lstStyle/>
        <a:p>
          <a:endParaRPr lang="en-US"/>
        </a:p>
      </dgm:t>
    </dgm:pt>
    <dgm:pt modelId="{108D92DB-ECB1-4267-9467-E37C000B37CD}" type="sibTrans" cxnId="{C7BB9DB7-5B77-493A-ADCC-5138B06F501F}">
      <dgm:prSet/>
      <dgm:spPr/>
      <dgm:t>
        <a:bodyPr/>
        <a:lstStyle/>
        <a:p>
          <a:endParaRPr lang="en-US"/>
        </a:p>
      </dgm:t>
    </dgm:pt>
    <dgm:pt modelId="{7E23D272-C533-4C72-893F-4358AE6DF471}">
      <dgm:prSet phldrT="[Text]"/>
      <dgm:spPr/>
      <dgm:t>
        <a:bodyPr/>
        <a:lstStyle/>
        <a:p>
          <a:r>
            <a:rPr lang="en-US">
              <a:solidFill>
                <a:schemeClr val="bg1"/>
              </a:solidFill>
            </a:rPr>
            <a:t>4. Độ phức tạp</a:t>
          </a:r>
        </a:p>
      </dgm:t>
    </dgm:pt>
    <dgm:pt modelId="{A137D571-319D-4EA5-A370-6A865B9197F4}" type="parTrans" cxnId="{A2944D27-3C24-4C62-9D2A-815D8A9C5AD4}">
      <dgm:prSet/>
      <dgm:spPr/>
      <dgm:t>
        <a:bodyPr/>
        <a:lstStyle/>
        <a:p>
          <a:endParaRPr lang="en-US"/>
        </a:p>
      </dgm:t>
    </dgm:pt>
    <dgm:pt modelId="{41CE2AB6-C00A-4BE1-AA0F-BF143362DB73}" type="sibTrans" cxnId="{A2944D27-3C24-4C62-9D2A-815D8A9C5AD4}">
      <dgm:prSet/>
      <dgm:spPr/>
      <dgm:t>
        <a:bodyPr/>
        <a:lstStyle/>
        <a:p>
          <a:endParaRPr lang="en-US"/>
        </a:p>
      </dgm:t>
    </dgm:pt>
    <dgm:pt modelId="{CE88E07F-B73D-4394-B8D3-A2A2E8EB6A7E}">
      <dgm:prSet phldrT="[Text]"/>
      <dgm:spPr/>
      <dgm:t>
        <a:bodyPr/>
        <a:lstStyle/>
        <a:p>
          <a:r>
            <a:rPr lang="en-US">
              <a:solidFill>
                <a:schemeClr val="bg1"/>
              </a:solidFill>
            </a:rPr>
            <a:t>5. So sách ưu nhược điểm</a:t>
          </a:r>
        </a:p>
      </dgm:t>
    </dgm:pt>
    <dgm:pt modelId="{EAEE7937-ECD8-4F6B-A110-9197ABC95A25}" type="parTrans" cxnId="{7B82189F-1A49-4569-998A-B48DB735082D}">
      <dgm:prSet/>
      <dgm:spPr/>
      <dgm:t>
        <a:bodyPr/>
        <a:lstStyle/>
        <a:p>
          <a:endParaRPr lang="en-US"/>
        </a:p>
      </dgm:t>
    </dgm:pt>
    <dgm:pt modelId="{FBA1B15F-1D4A-4D2E-8284-B0FA6F0FA1F8}" type="sibTrans" cxnId="{7B82189F-1A49-4569-998A-B48DB735082D}">
      <dgm:prSet/>
      <dgm:spPr/>
      <dgm:t>
        <a:bodyPr/>
        <a:lstStyle/>
        <a:p>
          <a:endParaRPr lang="en-US"/>
        </a:p>
      </dgm:t>
    </dgm:pt>
    <dgm:pt modelId="{34A31500-1BFC-458C-AB83-234E25415C08}">
      <dgm:prSet phldrT="[Text]"/>
      <dgm:spPr/>
      <dgm:t>
        <a:bodyPr/>
        <a:lstStyle/>
        <a:p>
          <a:r>
            <a:rPr lang="en-US" b="0" i="0">
              <a:solidFill>
                <a:schemeClr val="bg1"/>
              </a:solidFill>
              <a:effectLst/>
              <a:latin typeface="Aptos Display" panose="020B0004020202020204" pitchFamily="34" charset="0"/>
              <a:ea typeface="+mn-ea"/>
              <a:cs typeface="+mn-cs"/>
            </a:rPr>
            <a:t>6. </a:t>
          </a:r>
          <a:r>
            <a:rPr lang="de-DE" b="0">
              <a:solidFill>
                <a:schemeClr val="bg1"/>
              </a:solidFill>
            </a:rPr>
            <a:t>So sánh giữa Bubble Sort và Insertion Sort</a:t>
          </a:r>
          <a:endParaRPr lang="en-US" b="0">
            <a:solidFill>
              <a:schemeClr val="bg1"/>
            </a:solidFill>
          </a:endParaRPr>
        </a:p>
      </dgm:t>
    </dgm:pt>
    <dgm:pt modelId="{C4A7A892-6564-4E4A-84E5-6041A8F8BB0F}" type="parTrans" cxnId="{C94EE555-AA2C-4967-B6C4-ED3270292B10}">
      <dgm:prSet/>
      <dgm:spPr/>
      <dgm:t>
        <a:bodyPr/>
        <a:lstStyle/>
        <a:p>
          <a:endParaRPr lang="en-US"/>
        </a:p>
      </dgm:t>
    </dgm:pt>
    <dgm:pt modelId="{722EAD5E-B7D5-4DAF-B6F6-63C042A4BFD9}" type="sibTrans" cxnId="{C94EE555-AA2C-4967-B6C4-ED3270292B10}">
      <dgm:prSet/>
      <dgm:spPr/>
      <dgm:t>
        <a:bodyPr/>
        <a:lstStyle/>
        <a:p>
          <a:endParaRPr lang="en-US"/>
        </a:p>
      </dgm:t>
    </dgm:pt>
    <dgm:pt modelId="{FD8B8901-678D-4753-860D-6D5CB3B3CEBE}" type="pres">
      <dgm:prSet presAssocID="{8EF3C062-BAE2-40FA-A6EB-6BAA888EF64A}" presName="vert0" presStyleCnt="0">
        <dgm:presLayoutVars>
          <dgm:dir/>
          <dgm:animOne val="branch"/>
          <dgm:animLvl val="lvl"/>
        </dgm:presLayoutVars>
      </dgm:prSet>
      <dgm:spPr/>
    </dgm:pt>
    <dgm:pt modelId="{66B5E5FF-1FA0-4F1F-909C-E3A6A9FF5AEC}" type="pres">
      <dgm:prSet presAssocID="{C9E3C8B4-F5FF-448F-8958-ED83ED481DE2}" presName="thickLine" presStyleLbl="alignNode1" presStyleIdx="0" presStyleCnt="6"/>
      <dgm:spPr/>
    </dgm:pt>
    <dgm:pt modelId="{2146DCD1-A1FF-4FCF-8416-26FFDC046EC0}" type="pres">
      <dgm:prSet presAssocID="{C9E3C8B4-F5FF-448F-8958-ED83ED481DE2}" presName="horz1" presStyleCnt="0"/>
      <dgm:spPr/>
    </dgm:pt>
    <dgm:pt modelId="{E08D6512-1D84-47D8-BD3B-6916B0BEAB40}" type="pres">
      <dgm:prSet presAssocID="{C9E3C8B4-F5FF-448F-8958-ED83ED481DE2}" presName="tx1" presStyleLbl="revTx" presStyleIdx="0" presStyleCnt="6"/>
      <dgm:spPr/>
    </dgm:pt>
    <dgm:pt modelId="{FE0EAB13-73E6-4DDD-90B0-3380839C702E}" type="pres">
      <dgm:prSet presAssocID="{C9E3C8B4-F5FF-448F-8958-ED83ED481DE2}" presName="vert1" presStyleCnt="0"/>
      <dgm:spPr/>
    </dgm:pt>
    <dgm:pt modelId="{F1A4CB62-2701-47C1-AEC6-6B3E99062F71}" type="pres">
      <dgm:prSet presAssocID="{4481280D-9B5D-458B-ADBB-506BCD0FF098}" presName="thickLine" presStyleLbl="alignNode1" presStyleIdx="1" presStyleCnt="6"/>
      <dgm:spPr/>
    </dgm:pt>
    <dgm:pt modelId="{55AB3CF0-0180-4928-8228-9A72F0B57F69}" type="pres">
      <dgm:prSet presAssocID="{4481280D-9B5D-458B-ADBB-506BCD0FF098}" presName="horz1" presStyleCnt="0"/>
      <dgm:spPr/>
    </dgm:pt>
    <dgm:pt modelId="{1D8FD254-6B32-4D8E-860D-20C986403706}" type="pres">
      <dgm:prSet presAssocID="{4481280D-9B5D-458B-ADBB-506BCD0FF098}" presName="tx1" presStyleLbl="revTx" presStyleIdx="1" presStyleCnt="6"/>
      <dgm:spPr/>
    </dgm:pt>
    <dgm:pt modelId="{69648661-34D5-48F3-9365-C7BA92F7E16D}" type="pres">
      <dgm:prSet presAssocID="{4481280D-9B5D-458B-ADBB-506BCD0FF098}" presName="vert1" presStyleCnt="0"/>
      <dgm:spPr/>
    </dgm:pt>
    <dgm:pt modelId="{535978D0-99D5-4026-B753-D0E2A3108A19}" type="pres">
      <dgm:prSet presAssocID="{EA4B04E4-FA99-4639-B457-9DB21D141E68}" presName="thickLine" presStyleLbl="alignNode1" presStyleIdx="2" presStyleCnt="6"/>
      <dgm:spPr/>
    </dgm:pt>
    <dgm:pt modelId="{4C89F153-ADF7-4285-9CC4-D1A323ADCCE4}" type="pres">
      <dgm:prSet presAssocID="{EA4B04E4-FA99-4639-B457-9DB21D141E68}" presName="horz1" presStyleCnt="0"/>
      <dgm:spPr/>
    </dgm:pt>
    <dgm:pt modelId="{645E55C7-1E4B-4543-B763-409ED7AD8BF4}" type="pres">
      <dgm:prSet presAssocID="{EA4B04E4-FA99-4639-B457-9DB21D141E68}" presName="tx1" presStyleLbl="revTx" presStyleIdx="2" presStyleCnt="6"/>
      <dgm:spPr/>
    </dgm:pt>
    <dgm:pt modelId="{BCD6E1BC-BBDF-4C4D-BC7F-F80EC46F80DA}" type="pres">
      <dgm:prSet presAssocID="{EA4B04E4-FA99-4639-B457-9DB21D141E68}" presName="vert1" presStyleCnt="0"/>
      <dgm:spPr/>
    </dgm:pt>
    <dgm:pt modelId="{07097D93-47B1-4C5B-AD91-1E178679BD23}" type="pres">
      <dgm:prSet presAssocID="{7E23D272-C533-4C72-893F-4358AE6DF471}" presName="thickLine" presStyleLbl="alignNode1" presStyleIdx="3" presStyleCnt="6"/>
      <dgm:spPr/>
    </dgm:pt>
    <dgm:pt modelId="{01DFCC1B-26D2-4E9C-89A2-34E216C73AE8}" type="pres">
      <dgm:prSet presAssocID="{7E23D272-C533-4C72-893F-4358AE6DF471}" presName="horz1" presStyleCnt="0"/>
      <dgm:spPr/>
    </dgm:pt>
    <dgm:pt modelId="{D28AFF3C-3E40-4C73-887B-AE4E6B330E42}" type="pres">
      <dgm:prSet presAssocID="{7E23D272-C533-4C72-893F-4358AE6DF471}" presName="tx1" presStyleLbl="revTx" presStyleIdx="3" presStyleCnt="6"/>
      <dgm:spPr/>
    </dgm:pt>
    <dgm:pt modelId="{E2A74BA3-50E1-488A-810B-D858C0D91DD9}" type="pres">
      <dgm:prSet presAssocID="{7E23D272-C533-4C72-893F-4358AE6DF471}" presName="vert1" presStyleCnt="0"/>
      <dgm:spPr/>
    </dgm:pt>
    <dgm:pt modelId="{87958F0A-54B0-428B-BC1F-AE63CD229395}" type="pres">
      <dgm:prSet presAssocID="{CE88E07F-B73D-4394-B8D3-A2A2E8EB6A7E}" presName="thickLine" presStyleLbl="alignNode1" presStyleIdx="4" presStyleCnt="6"/>
      <dgm:spPr/>
    </dgm:pt>
    <dgm:pt modelId="{BE61A25A-CB14-45D5-8E45-52CBBE8D31E5}" type="pres">
      <dgm:prSet presAssocID="{CE88E07F-B73D-4394-B8D3-A2A2E8EB6A7E}" presName="horz1" presStyleCnt="0"/>
      <dgm:spPr/>
    </dgm:pt>
    <dgm:pt modelId="{87BABEC1-25B0-48A4-81D4-194935FE4705}" type="pres">
      <dgm:prSet presAssocID="{CE88E07F-B73D-4394-B8D3-A2A2E8EB6A7E}" presName="tx1" presStyleLbl="revTx" presStyleIdx="4" presStyleCnt="6"/>
      <dgm:spPr/>
    </dgm:pt>
    <dgm:pt modelId="{5BE916AB-46A3-4EE0-8D6C-8CBD5408305E}" type="pres">
      <dgm:prSet presAssocID="{CE88E07F-B73D-4394-B8D3-A2A2E8EB6A7E}" presName="vert1" presStyleCnt="0"/>
      <dgm:spPr/>
    </dgm:pt>
    <dgm:pt modelId="{5C0CF02B-6F1E-4F60-9C4E-CFDD743E94D7}" type="pres">
      <dgm:prSet presAssocID="{34A31500-1BFC-458C-AB83-234E25415C08}" presName="thickLine" presStyleLbl="alignNode1" presStyleIdx="5" presStyleCnt="6"/>
      <dgm:spPr/>
    </dgm:pt>
    <dgm:pt modelId="{77E7B9E8-B8DF-4B50-9661-FFF9641FAAD6}" type="pres">
      <dgm:prSet presAssocID="{34A31500-1BFC-458C-AB83-234E25415C08}" presName="horz1" presStyleCnt="0"/>
      <dgm:spPr/>
    </dgm:pt>
    <dgm:pt modelId="{04E270C9-7924-421D-BC4F-28FDC2350B12}" type="pres">
      <dgm:prSet presAssocID="{34A31500-1BFC-458C-AB83-234E25415C08}" presName="tx1" presStyleLbl="revTx" presStyleIdx="5" presStyleCnt="6"/>
      <dgm:spPr/>
    </dgm:pt>
    <dgm:pt modelId="{8089D978-F0F6-4EFB-AE84-4D98C5F74C8E}" type="pres">
      <dgm:prSet presAssocID="{34A31500-1BFC-458C-AB83-234E25415C08}" presName="vert1" presStyleCnt="0"/>
      <dgm:spPr/>
    </dgm:pt>
  </dgm:ptLst>
  <dgm:cxnLst>
    <dgm:cxn modelId="{A2944D27-3C24-4C62-9D2A-815D8A9C5AD4}" srcId="{8EF3C062-BAE2-40FA-A6EB-6BAA888EF64A}" destId="{7E23D272-C533-4C72-893F-4358AE6DF471}" srcOrd="3" destOrd="0" parTransId="{A137D571-319D-4EA5-A370-6A865B9197F4}" sibTransId="{41CE2AB6-C00A-4BE1-AA0F-BF143362DB73}"/>
    <dgm:cxn modelId="{80403038-3560-4648-911C-0DA68A5502E1}" type="presOf" srcId="{8EF3C062-BAE2-40FA-A6EB-6BAA888EF64A}" destId="{FD8B8901-678D-4753-860D-6D5CB3B3CEBE}" srcOrd="0" destOrd="0" presId="urn:microsoft.com/office/officeart/2008/layout/LinedList"/>
    <dgm:cxn modelId="{C94EE555-AA2C-4967-B6C4-ED3270292B10}" srcId="{8EF3C062-BAE2-40FA-A6EB-6BAA888EF64A}" destId="{34A31500-1BFC-458C-AB83-234E25415C08}" srcOrd="5" destOrd="0" parTransId="{C4A7A892-6564-4E4A-84E5-6041A8F8BB0F}" sibTransId="{722EAD5E-B7D5-4DAF-B6F6-63C042A4BFD9}"/>
    <dgm:cxn modelId="{7CC5BF81-245B-426D-AA52-18385F5E9B53}" type="presOf" srcId="{34A31500-1BFC-458C-AB83-234E25415C08}" destId="{04E270C9-7924-421D-BC4F-28FDC2350B12}" srcOrd="0" destOrd="0" presId="urn:microsoft.com/office/officeart/2008/layout/LinedList"/>
    <dgm:cxn modelId="{84197E9A-DACE-4BB8-B7ED-F354A06F80F6}" type="presOf" srcId="{EA4B04E4-FA99-4639-B457-9DB21D141E68}" destId="{645E55C7-1E4B-4543-B763-409ED7AD8BF4}" srcOrd="0" destOrd="0" presId="urn:microsoft.com/office/officeart/2008/layout/LinedList"/>
    <dgm:cxn modelId="{7B82189F-1A49-4569-998A-B48DB735082D}" srcId="{8EF3C062-BAE2-40FA-A6EB-6BAA888EF64A}" destId="{CE88E07F-B73D-4394-B8D3-A2A2E8EB6A7E}" srcOrd="4" destOrd="0" parTransId="{EAEE7937-ECD8-4F6B-A110-9197ABC95A25}" sibTransId="{FBA1B15F-1D4A-4D2E-8284-B0FA6F0FA1F8}"/>
    <dgm:cxn modelId="{33D813A8-E539-46D9-ADB0-7C159BA48A59}" type="presOf" srcId="{CE88E07F-B73D-4394-B8D3-A2A2E8EB6A7E}" destId="{87BABEC1-25B0-48A4-81D4-194935FE4705}" srcOrd="0" destOrd="0" presId="urn:microsoft.com/office/officeart/2008/layout/LinedList"/>
    <dgm:cxn modelId="{8CF743AB-C27C-4E17-A285-45E16859F128}" type="presOf" srcId="{4481280D-9B5D-458B-ADBB-506BCD0FF098}" destId="{1D8FD254-6B32-4D8E-860D-20C986403706}" srcOrd="0" destOrd="0" presId="urn:microsoft.com/office/officeart/2008/layout/LinedList"/>
    <dgm:cxn modelId="{C7BB9DB7-5B77-493A-ADCC-5138B06F501F}" srcId="{8EF3C062-BAE2-40FA-A6EB-6BAA888EF64A}" destId="{EA4B04E4-FA99-4639-B457-9DB21D141E68}" srcOrd="2" destOrd="0" parTransId="{AC041854-2640-4FAF-A7F6-22DDE5D367AC}" sibTransId="{108D92DB-ECB1-4267-9467-E37C000B37CD}"/>
    <dgm:cxn modelId="{C1F220BA-7DAC-47FC-BD4D-7A007CB23F6C}" type="presOf" srcId="{C9E3C8B4-F5FF-448F-8958-ED83ED481DE2}" destId="{E08D6512-1D84-47D8-BD3B-6916B0BEAB40}" srcOrd="0" destOrd="0" presId="urn:microsoft.com/office/officeart/2008/layout/LinedList"/>
    <dgm:cxn modelId="{7D04ECD4-E8F8-480A-864F-843C1DDEC1B9}" type="presOf" srcId="{7E23D272-C533-4C72-893F-4358AE6DF471}" destId="{D28AFF3C-3E40-4C73-887B-AE4E6B330E42}" srcOrd="0" destOrd="0" presId="urn:microsoft.com/office/officeart/2008/layout/LinedList"/>
    <dgm:cxn modelId="{0218B5EC-716F-4F09-A999-AD99A6AAAEF8}" srcId="{8EF3C062-BAE2-40FA-A6EB-6BAA888EF64A}" destId="{4481280D-9B5D-458B-ADBB-506BCD0FF098}" srcOrd="1" destOrd="0" parTransId="{A1181B4F-5F33-4C1D-9B9D-CCBE0A5A6C27}" sibTransId="{5A1B7806-86A0-4F84-B683-B3D3C4A3DF00}"/>
    <dgm:cxn modelId="{02A443FB-9F62-421F-A4D4-0DE7D903E584}" srcId="{8EF3C062-BAE2-40FA-A6EB-6BAA888EF64A}" destId="{C9E3C8B4-F5FF-448F-8958-ED83ED481DE2}" srcOrd="0" destOrd="0" parTransId="{0DE132CB-2131-430D-ABCE-FDBA4B105740}" sibTransId="{00D9E0DD-381F-4728-9CA3-4F3DCD3DC74C}"/>
    <dgm:cxn modelId="{20FA7E84-17E9-4D1D-92AA-FC9C5A5801BC}" type="presParOf" srcId="{FD8B8901-678D-4753-860D-6D5CB3B3CEBE}" destId="{66B5E5FF-1FA0-4F1F-909C-E3A6A9FF5AEC}" srcOrd="0" destOrd="0" presId="urn:microsoft.com/office/officeart/2008/layout/LinedList"/>
    <dgm:cxn modelId="{8902E771-C55B-400C-BDC3-CA5313A51F6F}" type="presParOf" srcId="{FD8B8901-678D-4753-860D-6D5CB3B3CEBE}" destId="{2146DCD1-A1FF-4FCF-8416-26FFDC046EC0}" srcOrd="1" destOrd="0" presId="urn:microsoft.com/office/officeart/2008/layout/LinedList"/>
    <dgm:cxn modelId="{45D44D05-4F0C-4B29-9345-62FA357F34B3}" type="presParOf" srcId="{2146DCD1-A1FF-4FCF-8416-26FFDC046EC0}" destId="{E08D6512-1D84-47D8-BD3B-6916B0BEAB40}" srcOrd="0" destOrd="0" presId="urn:microsoft.com/office/officeart/2008/layout/LinedList"/>
    <dgm:cxn modelId="{519526D3-B3A1-4F0B-AC0A-A5ADA73B200C}" type="presParOf" srcId="{2146DCD1-A1FF-4FCF-8416-26FFDC046EC0}" destId="{FE0EAB13-73E6-4DDD-90B0-3380839C702E}" srcOrd="1" destOrd="0" presId="urn:microsoft.com/office/officeart/2008/layout/LinedList"/>
    <dgm:cxn modelId="{F9F40F6E-2BC7-4191-885F-D508BF09080F}" type="presParOf" srcId="{FD8B8901-678D-4753-860D-6D5CB3B3CEBE}" destId="{F1A4CB62-2701-47C1-AEC6-6B3E99062F71}" srcOrd="2" destOrd="0" presId="urn:microsoft.com/office/officeart/2008/layout/LinedList"/>
    <dgm:cxn modelId="{D789CC3F-C66F-4EDE-9E6D-7808EA3B1DB6}" type="presParOf" srcId="{FD8B8901-678D-4753-860D-6D5CB3B3CEBE}" destId="{55AB3CF0-0180-4928-8228-9A72F0B57F69}" srcOrd="3" destOrd="0" presId="urn:microsoft.com/office/officeart/2008/layout/LinedList"/>
    <dgm:cxn modelId="{1B7672D2-2932-4C75-9FF7-71B3AAC8880B}" type="presParOf" srcId="{55AB3CF0-0180-4928-8228-9A72F0B57F69}" destId="{1D8FD254-6B32-4D8E-860D-20C986403706}" srcOrd="0" destOrd="0" presId="urn:microsoft.com/office/officeart/2008/layout/LinedList"/>
    <dgm:cxn modelId="{117691A2-64BC-4A6B-93FB-2F88F21313A3}" type="presParOf" srcId="{55AB3CF0-0180-4928-8228-9A72F0B57F69}" destId="{69648661-34D5-48F3-9365-C7BA92F7E16D}" srcOrd="1" destOrd="0" presId="urn:microsoft.com/office/officeart/2008/layout/LinedList"/>
    <dgm:cxn modelId="{12278D47-69B1-4E25-AE80-B8B5259B35A3}" type="presParOf" srcId="{FD8B8901-678D-4753-860D-6D5CB3B3CEBE}" destId="{535978D0-99D5-4026-B753-D0E2A3108A19}" srcOrd="4" destOrd="0" presId="urn:microsoft.com/office/officeart/2008/layout/LinedList"/>
    <dgm:cxn modelId="{8FFF5350-4B8A-472B-824B-8109F3A6027F}" type="presParOf" srcId="{FD8B8901-678D-4753-860D-6D5CB3B3CEBE}" destId="{4C89F153-ADF7-4285-9CC4-D1A323ADCCE4}" srcOrd="5" destOrd="0" presId="urn:microsoft.com/office/officeart/2008/layout/LinedList"/>
    <dgm:cxn modelId="{3A77BA85-2129-4811-8820-A0D6142BC949}" type="presParOf" srcId="{4C89F153-ADF7-4285-9CC4-D1A323ADCCE4}" destId="{645E55C7-1E4B-4543-B763-409ED7AD8BF4}" srcOrd="0" destOrd="0" presId="urn:microsoft.com/office/officeart/2008/layout/LinedList"/>
    <dgm:cxn modelId="{0B6944A5-8B07-4DC3-97A9-515883ABB224}" type="presParOf" srcId="{4C89F153-ADF7-4285-9CC4-D1A323ADCCE4}" destId="{BCD6E1BC-BBDF-4C4D-BC7F-F80EC46F80DA}" srcOrd="1" destOrd="0" presId="urn:microsoft.com/office/officeart/2008/layout/LinedList"/>
    <dgm:cxn modelId="{E9148E68-1C44-49E3-8FEA-03F86BFC4339}" type="presParOf" srcId="{FD8B8901-678D-4753-860D-6D5CB3B3CEBE}" destId="{07097D93-47B1-4C5B-AD91-1E178679BD23}" srcOrd="6" destOrd="0" presId="urn:microsoft.com/office/officeart/2008/layout/LinedList"/>
    <dgm:cxn modelId="{54F9C8D6-8293-465F-BFD0-63DD75F44167}" type="presParOf" srcId="{FD8B8901-678D-4753-860D-6D5CB3B3CEBE}" destId="{01DFCC1B-26D2-4E9C-89A2-34E216C73AE8}" srcOrd="7" destOrd="0" presId="urn:microsoft.com/office/officeart/2008/layout/LinedList"/>
    <dgm:cxn modelId="{D3EC05EB-FC34-4E93-9DAC-901E37506026}" type="presParOf" srcId="{01DFCC1B-26D2-4E9C-89A2-34E216C73AE8}" destId="{D28AFF3C-3E40-4C73-887B-AE4E6B330E42}" srcOrd="0" destOrd="0" presId="urn:microsoft.com/office/officeart/2008/layout/LinedList"/>
    <dgm:cxn modelId="{0A0C0017-CACD-4DFE-9E17-ED0114EEB429}" type="presParOf" srcId="{01DFCC1B-26D2-4E9C-89A2-34E216C73AE8}" destId="{E2A74BA3-50E1-488A-810B-D858C0D91DD9}" srcOrd="1" destOrd="0" presId="urn:microsoft.com/office/officeart/2008/layout/LinedList"/>
    <dgm:cxn modelId="{C7453A3D-F142-48AF-BFFC-83CEA638CFEC}" type="presParOf" srcId="{FD8B8901-678D-4753-860D-6D5CB3B3CEBE}" destId="{87958F0A-54B0-428B-BC1F-AE63CD229395}" srcOrd="8" destOrd="0" presId="urn:microsoft.com/office/officeart/2008/layout/LinedList"/>
    <dgm:cxn modelId="{1D747A64-B497-43C2-B6A2-3A38FE7CE1AA}" type="presParOf" srcId="{FD8B8901-678D-4753-860D-6D5CB3B3CEBE}" destId="{BE61A25A-CB14-45D5-8E45-52CBBE8D31E5}" srcOrd="9" destOrd="0" presId="urn:microsoft.com/office/officeart/2008/layout/LinedList"/>
    <dgm:cxn modelId="{6CE06E56-ADD7-4210-BF60-267DACD31F6F}" type="presParOf" srcId="{BE61A25A-CB14-45D5-8E45-52CBBE8D31E5}" destId="{87BABEC1-25B0-48A4-81D4-194935FE4705}" srcOrd="0" destOrd="0" presId="urn:microsoft.com/office/officeart/2008/layout/LinedList"/>
    <dgm:cxn modelId="{E187D7ED-116C-49AA-91F2-88BB277F82E4}" type="presParOf" srcId="{BE61A25A-CB14-45D5-8E45-52CBBE8D31E5}" destId="{5BE916AB-46A3-4EE0-8D6C-8CBD5408305E}" srcOrd="1" destOrd="0" presId="urn:microsoft.com/office/officeart/2008/layout/LinedList"/>
    <dgm:cxn modelId="{9FF6BBCA-05EE-4E28-B35F-5014C8904C6C}" type="presParOf" srcId="{FD8B8901-678D-4753-860D-6D5CB3B3CEBE}" destId="{5C0CF02B-6F1E-4F60-9C4E-CFDD743E94D7}" srcOrd="10" destOrd="0" presId="urn:microsoft.com/office/officeart/2008/layout/LinedList"/>
    <dgm:cxn modelId="{346B7BD6-6D3D-4507-9E1E-13B48C28840B}" type="presParOf" srcId="{FD8B8901-678D-4753-860D-6D5CB3B3CEBE}" destId="{77E7B9E8-B8DF-4B50-9661-FFF9641FAAD6}" srcOrd="11" destOrd="0" presId="urn:microsoft.com/office/officeart/2008/layout/LinedList"/>
    <dgm:cxn modelId="{E6EB91A1-E6DF-405C-9E53-5E018C6F0331}" type="presParOf" srcId="{77E7B9E8-B8DF-4B50-9661-FFF9641FAAD6}" destId="{04E270C9-7924-421D-BC4F-28FDC2350B12}" srcOrd="0" destOrd="0" presId="urn:microsoft.com/office/officeart/2008/layout/LinedList"/>
    <dgm:cxn modelId="{21DB2D86-3163-4621-B9E6-F0D3C131A331}" type="presParOf" srcId="{77E7B9E8-B8DF-4B50-9661-FFF9641FAAD6}" destId="{8089D978-F0F6-4EFB-AE84-4D98C5F74C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5FF-1FA0-4F1F-909C-E3A6A9FF5AEC}">
      <dsp:nvSpPr>
        <dsp:cNvPr id="0" name=""/>
        <dsp:cNvSpPr/>
      </dsp:nvSpPr>
      <dsp:spPr>
        <a:xfrm>
          <a:off x="0" y="270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D6512-1D84-47D8-BD3B-6916B0BEAB40}">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1. Định nghĩa</a:t>
          </a:r>
        </a:p>
      </dsp:txBody>
      <dsp:txXfrm>
        <a:off x="0" y="2700"/>
        <a:ext cx="6291714" cy="920888"/>
      </dsp:txXfrm>
    </dsp:sp>
    <dsp:sp modelId="{F1A4CB62-2701-47C1-AEC6-6B3E99062F71}">
      <dsp:nvSpPr>
        <dsp:cNvPr id="0" name=""/>
        <dsp:cNvSpPr/>
      </dsp:nvSpPr>
      <dsp:spPr>
        <a:xfrm>
          <a:off x="0" y="923589"/>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FD254-6B32-4D8E-860D-20C986403706}">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2. Tư tưởng giải thuật</a:t>
          </a:r>
        </a:p>
      </dsp:txBody>
      <dsp:txXfrm>
        <a:off x="0" y="923589"/>
        <a:ext cx="6291714" cy="920888"/>
      </dsp:txXfrm>
    </dsp:sp>
    <dsp:sp modelId="{535978D0-99D5-4026-B753-D0E2A3108A19}">
      <dsp:nvSpPr>
        <dsp:cNvPr id="0" name=""/>
        <dsp:cNvSpPr/>
      </dsp:nvSpPr>
      <dsp:spPr>
        <a:xfrm>
          <a:off x="0" y="1844478"/>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55C7-1E4B-4543-B763-409ED7AD8BF4}">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3. Thuật toán</a:t>
          </a:r>
        </a:p>
      </dsp:txBody>
      <dsp:txXfrm>
        <a:off x="0" y="1844478"/>
        <a:ext cx="6291714" cy="920888"/>
      </dsp:txXfrm>
    </dsp:sp>
    <dsp:sp modelId="{07097D93-47B1-4C5B-AD91-1E178679BD23}">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FF3C-3E40-4C73-887B-AE4E6B330E42}">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4. Độ phức tạp</a:t>
          </a:r>
        </a:p>
      </dsp:txBody>
      <dsp:txXfrm>
        <a:off x="0" y="2765367"/>
        <a:ext cx="6291714" cy="920888"/>
      </dsp:txXfrm>
    </dsp:sp>
    <dsp:sp modelId="{87958F0A-54B0-428B-BC1F-AE63CD229395}">
      <dsp:nvSpPr>
        <dsp:cNvPr id="0" name=""/>
        <dsp:cNvSpPr/>
      </dsp:nvSpPr>
      <dsp:spPr>
        <a:xfrm>
          <a:off x="0" y="3686256"/>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ABEC1-25B0-48A4-81D4-194935FE4705}">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5. So sách ưu nhược điểm</a:t>
          </a:r>
        </a:p>
      </dsp:txBody>
      <dsp:txXfrm>
        <a:off x="0" y="3686256"/>
        <a:ext cx="6291714" cy="920888"/>
      </dsp:txXfrm>
    </dsp:sp>
    <dsp:sp modelId="{5C0CF02B-6F1E-4F60-9C4E-CFDD743E94D7}">
      <dsp:nvSpPr>
        <dsp:cNvPr id="0" name=""/>
        <dsp:cNvSpPr/>
      </dsp:nvSpPr>
      <dsp:spPr>
        <a:xfrm>
          <a:off x="0" y="4607145"/>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70C9-7924-421D-BC4F-28FDC2350B12}">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solidFill>
                <a:schemeClr val="bg1"/>
              </a:solidFill>
              <a:effectLst/>
              <a:latin typeface="Aptos Display" panose="020B0004020202020204" pitchFamily="34" charset="0"/>
              <a:ea typeface="+mn-ea"/>
              <a:cs typeface="+mn-cs"/>
            </a:rPr>
            <a:t>6. </a:t>
          </a:r>
          <a:r>
            <a:rPr lang="de-DE" sz="2500" b="0" kern="1200">
              <a:solidFill>
                <a:schemeClr val="bg1"/>
              </a:solidFill>
            </a:rPr>
            <a:t>So sánh giữa Bubble Sort và Insertion Sort</a:t>
          </a:r>
          <a:endParaRPr lang="en-US" sz="2500" b="0" kern="1200">
            <a:solidFill>
              <a:schemeClr val="bg1"/>
            </a:solidFill>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F9F1A-F0A8-4EB7-9749-078E9031667D}"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FF94B-B159-4FD8-828E-2E3333046A26}" type="slidenum">
              <a:rPr lang="en-US" smtClean="0"/>
              <a:t>‹#›</a:t>
            </a:fld>
            <a:endParaRPr lang="en-US"/>
          </a:p>
        </p:txBody>
      </p:sp>
    </p:spTree>
    <p:extLst>
      <p:ext uri="{BB962C8B-B14F-4D97-AF65-F5344CB8AC3E}">
        <p14:creationId xmlns:p14="http://schemas.microsoft.com/office/powerpoint/2010/main" val="2700692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DFF94B-B159-4FD8-828E-2E3333046A26}" type="slidenum">
              <a:rPr lang="en-US" smtClean="0"/>
              <a:t>9</a:t>
            </a:fld>
            <a:endParaRPr lang="en-US"/>
          </a:p>
        </p:txBody>
      </p:sp>
    </p:spTree>
    <p:extLst>
      <p:ext uri="{BB962C8B-B14F-4D97-AF65-F5344CB8AC3E}">
        <p14:creationId xmlns:p14="http://schemas.microsoft.com/office/powerpoint/2010/main" val="424475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11/3/2024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11/3/2024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11/3/2024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11/3/2024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11/3/2024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11/3/2024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11/3/2024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11/3/2024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11/3/2024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11/3/2024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11/3/2024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11/3/2024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11/3/2024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11/3/2024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11/3/2024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11/3/2024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11/3/2024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11/3/2024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11/3/2024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11/3/2024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11/3/2024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11/3/2024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11/3/2024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11/3/2024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E5BCC-922D-097A-A329-116913B2C222}"/>
              </a:ext>
            </a:extLst>
          </p:cNvPr>
          <p:cNvSpPr txBox="1"/>
          <p:nvPr/>
        </p:nvSpPr>
        <p:spPr>
          <a:xfrm>
            <a:off x="914400" y="2749395"/>
            <a:ext cx="10510887" cy="584775"/>
          </a:xfrm>
          <a:prstGeom prst="rect">
            <a:avLst/>
          </a:prstGeom>
          <a:noFill/>
        </p:spPr>
        <p:txBody>
          <a:bodyPr wrap="square">
            <a:spAutoFit/>
          </a:bodyPr>
          <a:lstStyle/>
          <a:p>
            <a:pPr marL="0" algn="l" rtl="0" eaLnBrk="1" latinLnBrk="0" hangingPunct="1">
              <a:spcBef>
                <a:spcPts val="0"/>
              </a:spcBef>
              <a:spcAft>
                <a:spcPts val="0"/>
              </a:spcAft>
            </a:pPr>
            <a:r>
              <a:rPr lang="en-US" sz="3200" b="1" i="0" kern="1200">
                <a:solidFill>
                  <a:srgbClr val="FFFFFF"/>
                </a:solidFill>
                <a:effectLst/>
                <a:latin typeface="Aptos Display" panose="020B0004020202020204" pitchFamily="34" charset="0"/>
                <a:ea typeface="+mn-ea"/>
                <a:cs typeface="+mn-cs"/>
              </a:rPr>
              <a:t>Chạy thử nghiệm 2 thuật toán Bubble Sort và</a:t>
            </a:r>
            <a:r>
              <a:rPr lang="en-US" sz="3200" b="1" i="0" kern="1200">
                <a:solidFill>
                  <a:schemeClr val="bg1"/>
                </a:solidFill>
                <a:effectLst/>
                <a:latin typeface="Aptos Display" panose="020B0004020202020204" pitchFamily="34" charset="0"/>
                <a:ea typeface="+mn-ea"/>
                <a:cs typeface="+mn-cs"/>
              </a:rPr>
              <a:t> </a:t>
            </a:r>
            <a:r>
              <a:rPr lang="en-US" sz="3200" b="1" kern="1200">
                <a:solidFill>
                  <a:schemeClr val="bg1"/>
                </a:solidFill>
                <a:latin typeface="+mj-lt"/>
                <a:ea typeface="+mj-ea"/>
                <a:cs typeface="+mj-cs"/>
              </a:rPr>
              <a:t>Insertion Sort</a:t>
            </a:r>
            <a:endParaRPr lang="en-US" sz="3200">
              <a:solidFill>
                <a:schemeClr val="bg1"/>
              </a:solidFill>
              <a:effectLst/>
            </a:endParaRPr>
          </a:p>
        </p:txBody>
      </p:sp>
      <p:cxnSp>
        <p:nvCxnSpPr>
          <p:cNvPr id="3" name="Straight Connector 2">
            <a:extLst>
              <a:ext uri="{FF2B5EF4-FFF2-40B4-BE49-F238E27FC236}">
                <a16:creationId xmlns:a16="http://schemas.microsoft.com/office/drawing/2014/main" id="{819700D9-7FAA-07EE-0252-FDA9A0D02891}"/>
              </a:ext>
            </a:extLst>
          </p:cNvPr>
          <p:cNvCxnSpPr>
            <a:cxnSpLocks/>
          </p:cNvCxnSpPr>
          <p:nvPr/>
        </p:nvCxnSpPr>
        <p:spPr>
          <a:xfrm>
            <a:off x="1018095" y="3407790"/>
            <a:ext cx="100112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804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xmlns="">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74102922"/>
              </p:ext>
            </p:extLst>
          </p:nvPr>
        </p:nvGraphicFramePr>
        <p:xfrm>
          <a:off x="1611741" y="2354239"/>
          <a:ext cx="8968519" cy="3948086"/>
        </p:xfrm>
        <a:graphic>
          <a:graphicData uri="http://schemas.openxmlformats.org/drawingml/2006/table">
            <a:tbl>
              <a:tblPr firstRow="1" bandRow="1">
                <a:tableStyleId>{5C22544A-7EE6-4342-B048-85BDC9FD1C3A}</a:tableStyleId>
              </a:tblPr>
              <a:tblGrid>
                <a:gridCol w="1481656">
                  <a:extLst>
                    <a:ext uri="{9D8B030D-6E8A-4147-A177-3AD203B41FA5}">
                      <a16:colId xmlns:a16="http://schemas.microsoft.com/office/drawing/2014/main" val="2765105982"/>
                    </a:ext>
                  </a:extLst>
                </a:gridCol>
                <a:gridCol w="3110160">
                  <a:extLst>
                    <a:ext uri="{9D8B030D-6E8A-4147-A177-3AD203B41FA5}">
                      <a16:colId xmlns:a16="http://schemas.microsoft.com/office/drawing/2014/main" val="3790977384"/>
                    </a:ext>
                  </a:extLst>
                </a:gridCol>
                <a:gridCol w="4376703">
                  <a:extLst>
                    <a:ext uri="{9D8B030D-6E8A-4147-A177-3AD203B41FA5}">
                      <a16:colId xmlns:a16="http://schemas.microsoft.com/office/drawing/2014/main" val="4152692590"/>
                    </a:ext>
                  </a:extLst>
                </a:gridCol>
              </a:tblGrid>
              <a:tr h="376009">
                <a:tc>
                  <a:txBody>
                    <a:bodyPr/>
                    <a:lstStyle/>
                    <a:p>
                      <a:endParaRPr lang="en-US" sz="1700"/>
                    </a:p>
                  </a:txBody>
                  <a:tcPr marL="85456" marR="85456" marT="42728" marB="42728"/>
                </a:tc>
                <a:tc>
                  <a:txBody>
                    <a:bodyPr/>
                    <a:lstStyle/>
                    <a:p>
                      <a:r>
                        <a:rPr lang="en-US" sz="1700"/>
                        <a:t>Bubble Sort</a:t>
                      </a:r>
                    </a:p>
                  </a:txBody>
                  <a:tcPr marL="85456" marR="85456" marT="42728" marB="42728"/>
                </a:tc>
                <a:tc>
                  <a:txBody>
                    <a:bodyPr/>
                    <a:lstStyle/>
                    <a:p>
                      <a:r>
                        <a:rPr lang="en-US" sz="1700"/>
                        <a:t>Insertion Sort</a:t>
                      </a:r>
                    </a:p>
                  </a:txBody>
                  <a:tcPr marL="85456" marR="85456" marT="42728" marB="42728"/>
                </a:tc>
                <a:extLst>
                  <a:ext uri="{0D108BD9-81ED-4DB2-BD59-A6C34878D82A}">
                    <a16:rowId xmlns:a16="http://schemas.microsoft.com/office/drawing/2014/main" val="2173306204"/>
                  </a:ext>
                </a:extLst>
              </a:tr>
              <a:tr h="1914223">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657854">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754144" y="2717883"/>
            <a:ext cx="10727703"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giữa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2535476214"/>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r>
                        <a:rPr lang="en-US"/>
                        <a:t>Tiêu chí</a:t>
                      </a:r>
                    </a:p>
                  </a:txBody>
                  <a:tcPr/>
                </a:tc>
                <a:tc>
                  <a:txBody>
                    <a:bodyPr/>
                    <a:lstStyle/>
                    <a:p>
                      <a:r>
                        <a:rPr lang="en-US"/>
                        <a:t>Bubble Sort</a:t>
                      </a:r>
                    </a:p>
                  </a:txBody>
                  <a:tcPr/>
                </a:tc>
                <a:tc>
                  <a:txBody>
                    <a:bodyPr/>
                    <a:lstStyle/>
                    <a:p>
                      <a:r>
                        <a:rPr lang="en-US"/>
                        <a:t>Insertion Sort</a:t>
                      </a:r>
                    </a:p>
                  </a:txBody>
                  <a:tcPr/>
                </a:tc>
                <a:extLst>
                  <a:ext uri="{0D108BD9-81ED-4DB2-BD59-A6C34878D82A}">
                    <a16:rowId xmlns:a16="http://schemas.microsoft.com/office/drawing/2014/main" val="1404697272"/>
                  </a:ext>
                </a:extLst>
              </a:tr>
              <a:tr h="995224">
                <a:tc>
                  <a:txBody>
                    <a:bodyPr/>
                    <a:lstStyle/>
                    <a:p>
                      <a:r>
                        <a:rPr lang="en-US" b="1"/>
                        <a:t>Độ phức tạp tốt nhất</a:t>
                      </a:r>
                    </a:p>
                  </a:txBody>
                  <a:tcPr anchor="ct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530F7B-B74B-777B-4BAC-A1281A7C6346}"/>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Cảm ơn cô và các bạn đã lắng nghe</a:t>
            </a:r>
          </a:p>
        </p:txBody>
      </p:sp>
      <p:sp>
        <p:nvSpPr>
          <p:cNvPr id="8" name="Oval 7">
            <a:extLst>
              <a:ext uri="{FF2B5EF4-FFF2-40B4-BE49-F238E27FC236}">
                <a16:creationId xmlns:a16="http://schemas.microsoft.com/office/drawing/2014/main" id="{B8C7B3FF-2B5A-BF24-814C-45F0DC6F255F}"/>
              </a:ext>
            </a:extLst>
          </p:cNvPr>
          <p:cNvSpPr/>
          <p:nvPr/>
        </p:nvSpPr>
        <p:spPr>
          <a:xfrm>
            <a:off x="2765122" y="3229561"/>
            <a:ext cx="3043482" cy="2978726"/>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peech Bubble: Oval 2">
            <a:extLst>
              <a:ext uri="{FF2B5EF4-FFF2-40B4-BE49-F238E27FC236}">
                <a16:creationId xmlns:a16="http://schemas.microsoft.com/office/drawing/2014/main" id="{988F88AE-E998-645A-71EB-6F522BAED043}"/>
              </a:ext>
            </a:extLst>
          </p:cNvPr>
          <p:cNvSpPr/>
          <p:nvPr/>
        </p:nvSpPr>
        <p:spPr>
          <a:xfrm>
            <a:off x="4021392" y="1521020"/>
            <a:ext cx="5545394" cy="1907980"/>
          </a:xfrm>
          <a:prstGeom prst="wedgeEllipseCallout">
            <a:avLst/>
          </a:prstGeom>
          <a:noFill/>
          <a:ln w="76200">
            <a:solidFill>
              <a:schemeClr val="bg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t>AI CÓ CÂU HỎI GÌ THÌ BƠI VÀO ĐÂY</a:t>
            </a:r>
          </a:p>
        </p:txBody>
      </p:sp>
    </p:spTree>
    <p:extLst>
      <p:ext uri="{BB962C8B-B14F-4D97-AF65-F5344CB8AC3E}">
        <p14:creationId xmlns:p14="http://schemas.microsoft.com/office/powerpoint/2010/main" val="242683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19B7A1-2316-7849-B43B-B429B7204BB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57899B-8695-439F-CF35-4D3F8CFE7947}"/>
              </a:ext>
            </a:extLst>
          </p:cNvPr>
          <p:cNvSpPr/>
          <p:nvPr/>
        </p:nvSpPr>
        <p:spPr>
          <a:xfrm>
            <a:off x="293161" y="1633180"/>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Ngô Tuấn Việt</a:t>
            </a:r>
          </a:p>
        </p:txBody>
      </p:sp>
      <p:sp>
        <p:nvSpPr>
          <p:cNvPr id="10" name="Oval 9">
            <a:extLst>
              <a:ext uri="{FF2B5EF4-FFF2-40B4-BE49-F238E27FC236}">
                <a16:creationId xmlns:a16="http://schemas.microsoft.com/office/drawing/2014/main" id="{16A39DE0-498B-9524-53A5-97E8A79BFDA8}"/>
              </a:ext>
            </a:extLst>
          </p:cNvPr>
          <p:cNvSpPr/>
          <p:nvPr/>
        </p:nvSpPr>
        <p:spPr>
          <a:xfrm>
            <a:off x="854055" y="1867279"/>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62F06-6BB6-0045-655F-609541C522F6}"/>
              </a:ext>
            </a:extLst>
          </p:cNvPr>
          <p:cNvSpPr/>
          <p:nvPr/>
        </p:nvSpPr>
        <p:spPr>
          <a:xfrm>
            <a:off x="854055" y="1950549"/>
            <a:ext cx="1329180" cy="1300899"/>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B2788E-E092-41CA-1532-24A1B72662F5}"/>
              </a:ext>
            </a:extLst>
          </p:cNvPr>
          <p:cNvSpPr txBox="1"/>
          <p:nvPr/>
        </p:nvSpPr>
        <p:spPr>
          <a:xfrm>
            <a:off x="809156" y="4684323"/>
            <a:ext cx="1418978" cy="369332"/>
          </a:xfrm>
          <a:prstGeom prst="rect">
            <a:avLst/>
          </a:prstGeom>
          <a:noFill/>
        </p:spPr>
        <p:txBody>
          <a:bodyPr wrap="none" rtlCol="0">
            <a:spAutoFit/>
          </a:bodyPr>
          <a:lstStyle/>
          <a:p>
            <a:r>
              <a:rPr lang="en-US">
                <a:solidFill>
                  <a:schemeClr val="bg1"/>
                </a:solidFill>
              </a:rPr>
              <a:t>2823220212</a:t>
            </a:r>
          </a:p>
        </p:txBody>
      </p:sp>
      <p:sp>
        <p:nvSpPr>
          <p:cNvPr id="36" name="TextBox 35">
            <a:extLst>
              <a:ext uri="{FF2B5EF4-FFF2-40B4-BE49-F238E27FC236}">
                <a16:creationId xmlns:a16="http://schemas.microsoft.com/office/drawing/2014/main" id="{7EC2844F-1050-247E-A631-F873C0A4BA06}"/>
              </a:ext>
            </a:extLst>
          </p:cNvPr>
          <p:cNvSpPr txBox="1"/>
          <p:nvPr/>
        </p:nvSpPr>
        <p:spPr>
          <a:xfrm>
            <a:off x="4248379" y="291886"/>
            <a:ext cx="3695242" cy="492443"/>
          </a:xfrm>
          <a:prstGeom prst="rect">
            <a:avLst/>
          </a:prstGeom>
          <a:noFill/>
        </p:spPr>
        <p:txBody>
          <a:bodyPr wrap="none" rtlCol="0">
            <a:spAutoFit/>
          </a:bodyPr>
          <a:lstStyle/>
          <a:p>
            <a:r>
              <a:rPr lang="en-US" sz="2600" b="1">
                <a:solidFill>
                  <a:schemeClr val="bg1"/>
                </a:solidFill>
                <a:latin typeface="+mj-lt"/>
              </a:rPr>
              <a:t>GIỚI THIỆU THÀNH VIÊN</a:t>
            </a:r>
          </a:p>
        </p:txBody>
      </p:sp>
      <p:grpSp>
        <p:nvGrpSpPr>
          <p:cNvPr id="37" name="Group 36">
            <a:extLst>
              <a:ext uri="{FF2B5EF4-FFF2-40B4-BE49-F238E27FC236}">
                <a16:creationId xmlns:a16="http://schemas.microsoft.com/office/drawing/2014/main" id="{AAC86A9E-0BFD-3B95-B08F-7BE0579C6ED3}"/>
              </a:ext>
            </a:extLst>
          </p:cNvPr>
          <p:cNvGrpSpPr/>
          <p:nvPr/>
        </p:nvGrpSpPr>
        <p:grpSpPr>
          <a:xfrm>
            <a:off x="3260124" y="1633180"/>
            <a:ext cx="2450968" cy="3842994"/>
            <a:chOff x="377074" y="1586844"/>
            <a:chExt cx="2450968" cy="3842994"/>
          </a:xfrm>
        </p:grpSpPr>
        <p:sp>
          <p:nvSpPr>
            <p:cNvPr id="38" name="Rectangle: Rounded Corners 37">
              <a:extLst>
                <a:ext uri="{FF2B5EF4-FFF2-40B4-BE49-F238E27FC236}">
                  <a16:creationId xmlns:a16="http://schemas.microsoft.com/office/drawing/2014/main" id="{2635124E-6BBE-800D-56C2-52FF28DA5862}"/>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Mai Quang Hải</a:t>
              </a:r>
            </a:p>
            <a:p>
              <a:pPr algn="ctr"/>
              <a:r>
                <a:rPr lang="en-US" sz="1400" b="1">
                  <a:solidFill>
                    <a:schemeClr val="bg1"/>
                  </a:solidFill>
                </a:rPr>
                <a:t>(Trưởng nhóm)</a:t>
              </a:r>
            </a:p>
          </p:txBody>
        </p:sp>
        <p:sp>
          <p:nvSpPr>
            <p:cNvPr id="39" name="Oval 38">
              <a:extLst>
                <a:ext uri="{FF2B5EF4-FFF2-40B4-BE49-F238E27FC236}">
                  <a16:creationId xmlns:a16="http://schemas.microsoft.com/office/drawing/2014/main" id="{02330288-6C57-D8E5-B2E5-60F336212AB9}"/>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15D75CF-3353-091A-A911-F864302FD124}"/>
                </a:ext>
              </a:extLst>
            </p:cNvPr>
            <p:cNvSpPr/>
            <p:nvPr/>
          </p:nvSpPr>
          <p:spPr>
            <a:xfrm>
              <a:off x="937968" y="1904213"/>
              <a:ext cx="1329180" cy="1300899"/>
            </a:xfrm>
            <a:prstGeom prst="ellipse">
              <a:avLst/>
            </a:prstGeom>
            <a:blipFill>
              <a:blip r:embed="rId3"/>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00F8CC4-DA92-F21A-09A6-434B820B7408}"/>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2823220209</a:t>
              </a:r>
              <a:endParaRPr lang="en-US">
                <a:solidFill>
                  <a:schemeClr val="bg1"/>
                </a:solidFill>
              </a:endParaRPr>
            </a:p>
          </p:txBody>
        </p:sp>
      </p:grpSp>
      <p:grpSp>
        <p:nvGrpSpPr>
          <p:cNvPr id="42" name="Group 41">
            <a:extLst>
              <a:ext uri="{FF2B5EF4-FFF2-40B4-BE49-F238E27FC236}">
                <a16:creationId xmlns:a16="http://schemas.microsoft.com/office/drawing/2014/main" id="{289D50DB-D78F-1ADE-445C-0AB6582E6BC0}"/>
              </a:ext>
            </a:extLst>
          </p:cNvPr>
          <p:cNvGrpSpPr/>
          <p:nvPr/>
        </p:nvGrpSpPr>
        <p:grpSpPr>
          <a:xfrm>
            <a:off x="6227087" y="1633180"/>
            <a:ext cx="2450968" cy="3842994"/>
            <a:chOff x="377074" y="1586844"/>
            <a:chExt cx="2450968" cy="3842994"/>
          </a:xfrm>
        </p:grpSpPr>
        <p:sp>
          <p:nvSpPr>
            <p:cNvPr id="43" name="Rectangle: Rounded Corners 42">
              <a:extLst>
                <a:ext uri="{FF2B5EF4-FFF2-40B4-BE49-F238E27FC236}">
                  <a16:creationId xmlns:a16="http://schemas.microsoft.com/office/drawing/2014/main" id="{1F81A7EF-31AF-F138-4A01-C02ABF7F75A5}"/>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endParaRPr lang="en-US" b="1">
                <a:solidFill>
                  <a:schemeClr val="tx1"/>
                </a:solidFill>
              </a:endParaRPr>
            </a:p>
            <a:p>
              <a:pPr algn="ctr"/>
              <a:r>
                <a:rPr lang="en-US" b="1">
                  <a:solidFill>
                    <a:schemeClr val="bg1"/>
                  </a:solidFill>
                </a:rPr>
                <a:t>Trần Văn Tú</a:t>
              </a:r>
            </a:p>
            <a:p>
              <a:pPr algn="ctr"/>
              <a:r>
                <a:rPr lang="en-US" b="1">
                  <a:solidFill>
                    <a:schemeClr val="tx1"/>
                  </a:solidFill>
                </a:rPr>
                <a:t> </a:t>
              </a:r>
            </a:p>
          </p:txBody>
        </p:sp>
        <p:sp>
          <p:nvSpPr>
            <p:cNvPr id="44" name="Oval 43">
              <a:extLst>
                <a:ext uri="{FF2B5EF4-FFF2-40B4-BE49-F238E27FC236}">
                  <a16:creationId xmlns:a16="http://schemas.microsoft.com/office/drawing/2014/main" id="{BBD41998-4A1A-BA61-0AAB-A09DAB263404}"/>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DD4C0D-5C8C-12D1-FD76-836309B88968}"/>
                </a:ext>
              </a:extLst>
            </p:cNvPr>
            <p:cNvSpPr/>
            <p:nvPr/>
          </p:nvSpPr>
          <p:spPr>
            <a:xfrm>
              <a:off x="937968" y="1904213"/>
              <a:ext cx="1329180" cy="1300899"/>
            </a:xfrm>
            <a:prstGeom prst="ellipse">
              <a:avLst/>
            </a:prstGeom>
            <a:blipFill>
              <a:blip r:embed="rId4">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07841ED-6AF2-9A80-56A4-2EB6826FFDEE}"/>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2823240947</a:t>
              </a:r>
              <a:endParaRPr lang="en-US">
                <a:solidFill>
                  <a:schemeClr val="bg1"/>
                </a:solidFill>
              </a:endParaRPr>
            </a:p>
          </p:txBody>
        </p:sp>
      </p:grpSp>
      <p:grpSp>
        <p:nvGrpSpPr>
          <p:cNvPr id="47" name="Group 46">
            <a:extLst>
              <a:ext uri="{FF2B5EF4-FFF2-40B4-BE49-F238E27FC236}">
                <a16:creationId xmlns:a16="http://schemas.microsoft.com/office/drawing/2014/main" id="{6CD1A1EC-AB85-9A8A-53C5-10B59EAC39DA}"/>
              </a:ext>
            </a:extLst>
          </p:cNvPr>
          <p:cNvGrpSpPr/>
          <p:nvPr/>
        </p:nvGrpSpPr>
        <p:grpSpPr>
          <a:xfrm>
            <a:off x="9363958" y="1633180"/>
            <a:ext cx="2450968" cy="3842994"/>
            <a:chOff x="377074" y="1586844"/>
            <a:chExt cx="2450968" cy="3842994"/>
          </a:xfrm>
        </p:grpSpPr>
        <p:sp>
          <p:nvSpPr>
            <p:cNvPr id="48" name="Rectangle: Rounded Corners 47">
              <a:extLst>
                <a:ext uri="{FF2B5EF4-FFF2-40B4-BE49-F238E27FC236}">
                  <a16:creationId xmlns:a16="http://schemas.microsoft.com/office/drawing/2014/main" id="{E728AFE5-B2B1-CD88-9EE8-2BBDF7EC752A}"/>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Nguyễn Ngọc Sơn</a:t>
              </a:r>
            </a:p>
          </p:txBody>
        </p:sp>
        <p:sp>
          <p:nvSpPr>
            <p:cNvPr id="49" name="Oval 48">
              <a:extLst>
                <a:ext uri="{FF2B5EF4-FFF2-40B4-BE49-F238E27FC236}">
                  <a16:creationId xmlns:a16="http://schemas.microsoft.com/office/drawing/2014/main" id="{3BE42A0E-C94C-264B-CBB1-6197FE6E1BCD}"/>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A7BDC63-5DD3-FC2F-A476-A9BB2A7836BA}"/>
                </a:ext>
              </a:extLst>
            </p:cNvPr>
            <p:cNvSpPr/>
            <p:nvPr/>
          </p:nvSpPr>
          <p:spPr>
            <a:xfrm>
              <a:off x="937968" y="1904213"/>
              <a:ext cx="1329180" cy="1300899"/>
            </a:xfrm>
            <a:prstGeom prst="ellipse">
              <a:avLst/>
            </a:prstGeom>
            <a:blipFill>
              <a:blip r:embed="rId5">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5A17837-29EA-32E3-FFDD-96CED23CA6E3}"/>
                </a:ext>
              </a:extLst>
            </p:cNvPr>
            <p:cNvSpPr txBox="1"/>
            <p:nvPr/>
          </p:nvSpPr>
          <p:spPr>
            <a:xfrm>
              <a:off x="893069" y="4637987"/>
              <a:ext cx="1418978" cy="369332"/>
            </a:xfrm>
            <a:prstGeom prst="rect">
              <a:avLst/>
            </a:prstGeom>
            <a:noFill/>
          </p:spPr>
          <p:txBody>
            <a:bodyPr wrap="none" rtlCol="0">
              <a:spAutoFit/>
            </a:bodyPr>
            <a:lstStyle/>
            <a:p>
              <a:r>
                <a:rPr lang="en-US">
                  <a:solidFill>
                    <a:schemeClr val="bg1"/>
                  </a:solidFill>
                </a:rPr>
                <a:t>2823235328</a:t>
              </a:r>
            </a:p>
          </p:txBody>
        </p:sp>
      </p:grpSp>
      <p:sp>
        <p:nvSpPr>
          <p:cNvPr id="3" name="TextBox 2">
            <a:extLst>
              <a:ext uri="{FF2B5EF4-FFF2-40B4-BE49-F238E27FC236}">
                <a16:creationId xmlns:a16="http://schemas.microsoft.com/office/drawing/2014/main" id="{70341CA1-055D-FE99-B039-56F31FB755C7}"/>
              </a:ext>
            </a:extLst>
          </p:cNvPr>
          <p:cNvSpPr txBox="1"/>
          <p:nvPr/>
        </p:nvSpPr>
        <p:spPr>
          <a:xfrm>
            <a:off x="74956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4" name="TextBox 3">
            <a:extLst>
              <a:ext uri="{FF2B5EF4-FFF2-40B4-BE49-F238E27FC236}">
                <a16:creationId xmlns:a16="http://schemas.microsoft.com/office/drawing/2014/main" id="{B7732283-83BC-E450-1817-B2243D020829}"/>
              </a:ext>
            </a:extLst>
          </p:cNvPr>
          <p:cNvSpPr txBox="1"/>
          <p:nvPr/>
        </p:nvSpPr>
        <p:spPr>
          <a:xfrm>
            <a:off x="373973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5" name="TextBox 4">
            <a:extLst>
              <a:ext uri="{FF2B5EF4-FFF2-40B4-BE49-F238E27FC236}">
                <a16:creationId xmlns:a16="http://schemas.microsoft.com/office/drawing/2014/main" id="{16FC93F2-516A-099B-F442-BDF8F657E3CB}"/>
              </a:ext>
            </a:extLst>
          </p:cNvPr>
          <p:cNvSpPr txBox="1"/>
          <p:nvPr/>
        </p:nvSpPr>
        <p:spPr>
          <a:xfrm>
            <a:off x="6683489"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6" name="TextBox 5">
            <a:extLst>
              <a:ext uri="{FF2B5EF4-FFF2-40B4-BE49-F238E27FC236}">
                <a16:creationId xmlns:a16="http://schemas.microsoft.com/office/drawing/2014/main" id="{CF1D4E5A-C79F-BD14-7B67-330E797FAA12}"/>
              </a:ext>
            </a:extLst>
          </p:cNvPr>
          <p:cNvSpPr txBox="1"/>
          <p:nvPr/>
        </p:nvSpPr>
        <p:spPr>
          <a:xfrm>
            <a:off x="9820360" y="4314991"/>
            <a:ext cx="1538163" cy="369332"/>
          </a:xfrm>
          <a:prstGeom prst="rect">
            <a:avLst/>
          </a:prstGeom>
          <a:noFill/>
        </p:spPr>
        <p:txBody>
          <a:bodyPr wrap="square" rtlCol="0">
            <a:spAutoFit/>
          </a:bodyPr>
          <a:lstStyle/>
          <a:p>
            <a:r>
              <a:rPr lang="en-US" b="1">
                <a:solidFill>
                  <a:schemeClr val="bg1"/>
                </a:solidFill>
              </a:rPr>
              <a:t>Mã sinh viên:</a:t>
            </a:r>
          </a:p>
        </p:txBody>
      </p:sp>
      <p:cxnSp>
        <p:nvCxnSpPr>
          <p:cNvPr id="7" name="Straight Connector 6">
            <a:extLst>
              <a:ext uri="{FF2B5EF4-FFF2-40B4-BE49-F238E27FC236}">
                <a16:creationId xmlns:a16="http://schemas.microsoft.com/office/drawing/2014/main" id="{FC614EEB-1B49-0CC1-A6DD-124018E09668}"/>
              </a:ext>
            </a:extLst>
          </p:cNvPr>
          <p:cNvCxnSpPr>
            <a:cxnSpLocks/>
          </p:cNvCxnSpPr>
          <p:nvPr/>
        </p:nvCxnSpPr>
        <p:spPr>
          <a:xfrm>
            <a:off x="4352925" y="808141"/>
            <a:ext cx="3467100"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471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4CE7022C-995D-C09A-F370-65E86BD05229}"/>
              </a:ext>
            </a:extLst>
          </p:cNvPr>
          <p:cNvGraphicFramePr/>
          <p:nvPr>
            <p:extLst>
              <p:ext uri="{D42A27DB-BD31-4B8C-83A1-F6EECF244321}">
                <p14:modId xmlns:p14="http://schemas.microsoft.com/office/powerpoint/2010/main" val="328567653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F4C7C3-4CBF-33CB-6600-DC0EA535CBD3}"/>
              </a:ext>
            </a:extLst>
          </p:cNvPr>
          <p:cNvSpPr txBox="1"/>
          <p:nvPr/>
        </p:nvSpPr>
        <p:spPr>
          <a:xfrm>
            <a:off x="490365" y="2771481"/>
            <a:ext cx="3531736" cy="1015663"/>
          </a:xfrm>
          <a:prstGeom prst="rect">
            <a:avLst/>
          </a:prstGeom>
          <a:noFill/>
        </p:spPr>
        <p:txBody>
          <a:bodyPr wrap="none" rtlCol="0">
            <a:spAutoFit/>
          </a:bodyPr>
          <a:lstStyle/>
          <a:p>
            <a:r>
              <a:rPr lang="en-US" sz="3000" b="1">
                <a:solidFill>
                  <a:schemeClr val="bg1"/>
                </a:solidFill>
              </a:rPr>
              <a:t>NHỮNG NỘI DUNG</a:t>
            </a:r>
          </a:p>
          <a:p>
            <a:r>
              <a:rPr lang="en-US" sz="3000" b="1">
                <a:solidFill>
                  <a:schemeClr val="bg1"/>
                </a:solidFill>
              </a:rPr>
              <a:t>CHÍNH BAO GỒM: </a:t>
            </a:r>
          </a:p>
        </p:txBody>
      </p:sp>
    </p:spTree>
    <p:extLst>
      <p:ext uri="{BB962C8B-B14F-4D97-AF65-F5344CB8AC3E}">
        <p14:creationId xmlns:p14="http://schemas.microsoft.com/office/powerpoint/2010/main" val="183757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graphicEl>
                                              <a:dgm id="{66B5E5FF-1FA0-4F1F-909C-E3A6A9FF5AEC}"/>
                                            </p:graphicEl>
                                          </p:spTgt>
                                        </p:tgtEl>
                                        <p:attrNameLst>
                                          <p:attrName>style.visibility</p:attrName>
                                        </p:attrNameLst>
                                      </p:cBhvr>
                                      <p:to>
                                        <p:strVal val="visible"/>
                                      </p:to>
                                    </p:set>
                                    <p:anim calcmode="lin" valueType="num">
                                      <p:cBhvr additive="base">
                                        <p:cTn id="12" dur="500" fill="hold"/>
                                        <p:tgtEl>
                                          <p:spTgt spid="2">
                                            <p:graphicEl>
                                              <a:dgm id="{66B5E5FF-1FA0-4F1F-909C-E3A6A9FF5AEC}"/>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graphicEl>
                                              <a:dgm id="{66B5E5FF-1FA0-4F1F-909C-E3A6A9FF5AEC}"/>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graphicEl>
                                              <a:dgm id="{E08D6512-1D84-47D8-BD3B-6916B0BEAB40}"/>
                                            </p:graphicEl>
                                          </p:spTgt>
                                        </p:tgtEl>
                                        <p:attrNameLst>
                                          <p:attrName>style.visibility</p:attrName>
                                        </p:attrNameLst>
                                      </p:cBhvr>
                                      <p:to>
                                        <p:strVal val="visible"/>
                                      </p:to>
                                    </p:set>
                                    <p:anim calcmode="lin" valueType="num">
                                      <p:cBhvr additive="base">
                                        <p:cTn id="16" dur="500" fill="hold"/>
                                        <p:tgtEl>
                                          <p:spTgt spid="2">
                                            <p:graphicEl>
                                              <a:dgm id="{E08D6512-1D84-47D8-BD3B-6916B0BEAB40}"/>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graphicEl>
                                              <a:dgm id="{E08D6512-1D84-47D8-BD3B-6916B0BEAB40}"/>
                                            </p:graphic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graphicEl>
                                              <a:dgm id="{F1A4CB62-2701-47C1-AEC6-6B3E99062F71}"/>
                                            </p:graphicEl>
                                          </p:spTgt>
                                        </p:tgtEl>
                                        <p:attrNameLst>
                                          <p:attrName>style.visibility</p:attrName>
                                        </p:attrNameLst>
                                      </p:cBhvr>
                                      <p:to>
                                        <p:strVal val="visible"/>
                                      </p:to>
                                    </p:set>
                                    <p:anim calcmode="lin" valueType="num">
                                      <p:cBhvr additive="base">
                                        <p:cTn id="22" dur="500" fill="hold"/>
                                        <p:tgtEl>
                                          <p:spTgt spid="2">
                                            <p:graphicEl>
                                              <a:dgm id="{F1A4CB62-2701-47C1-AEC6-6B3E99062F71}"/>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graphicEl>
                                              <a:dgm id="{F1A4CB62-2701-47C1-AEC6-6B3E99062F71}"/>
                                            </p:graphic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
                                            <p:graphicEl>
                                              <a:dgm id="{1D8FD254-6B32-4D8E-860D-20C986403706}"/>
                                            </p:graphicEl>
                                          </p:spTgt>
                                        </p:tgtEl>
                                        <p:attrNameLst>
                                          <p:attrName>style.visibility</p:attrName>
                                        </p:attrNameLst>
                                      </p:cBhvr>
                                      <p:to>
                                        <p:strVal val="visible"/>
                                      </p:to>
                                    </p:set>
                                    <p:anim calcmode="lin" valueType="num">
                                      <p:cBhvr additive="base">
                                        <p:cTn id="26" dur="500" fill="hold"/>
                                        <p:tgtEl>
                                          <p:spTgt spid="2">
                                            <p:graphicEl>
                                              <a:dgm id="{1D8FD254-6B32-4D8E-860D-20C986403706}"/>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graphicEl>
                                              <a:dgm id="{1D8FD254-6B32-4D8E-860D-20C986403706}"/>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graphicEl>
                                              <a:dgm id="{535978D0-99D5-4026-B753-D0E2A3108A19}"/>
                                            </p:graphicEl>
                                          </p:spTgt>
                                        </p:tgtEl>
                                        <p:attrNameLst>
                                          <p:attrName>style.visibility</p:attrName>
                                        </p:attrNameLst>
                                      </p:cBhvr>
                                      <p:to>
                                        <p:strVal val="visible"/>
                                      </p:to>
                                    </p:set>
                                    <p:anim calcmode="lin" valueType="num">
                                      <p:cBhvr additive="base">
                                        <p:cTn id="32" dur="500" fill="hold"/>
                                        <p:tgtEl>
                                          <p:spTgt spid="2">
                                            <p:graphicEl>
                                              <a:dgm id="{535978D0-99D5-4026-B753-D0E2A3108A19}"/>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graphicEl>
                                              <a:dgm id="{535978D0-99D5-4026-B753-D0E2A3108A19}"/>
                                            </p:graphic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
                                            <p:graphicEl>
                                              <a:dgm id="{645E55C7-1E4B-4543-B763-409ED7AD8BF4}"/>
                                            </p:graphicEl>
                                          </p:spTgt>
                                        </p:tgtEl>
                                        <p:attrNameLst>
                                          <p:attrName>style.visibility</p:attrName>
                                        </p:attrNameLst>
                                      </p:cBhvr>
                                      <p:to>
                                        <p:strVal val="visible"/>
                                      </p:to>
                                    </p:set>
                                    <p:anim calcmode="lin" valueType="num">
                                      <p:cBhvr additive="base">
                                        <p:cTn id="36" dur="500" fill="hold"/>
                                        <p:tgtEl>
                                          <p:spTgt spid="2">
                                            <p:graphicEl>
                                              <a:dgm id="{645E55C7-1E4B-4543-B763-409ED7AD8BF4}"/>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graphicEl>
                                              <a:dgm id="{645E55C7-1E4B-4543-B763-409ED7AD8BF4}"/>
                                            </p:graphic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graphicEl>
                                              <a:dgm id="{07097D93-47B1-4C5B-AD91-1E178679BD23}"/>
                                            </p:graphicEl>
                                          </p:spTgt>
                                        </p:tgtEl>
                                        <p:attrNameLst>
                                          <p:attrName>style.visibility</p:attrName>
                                        </p:attrNameLst>
                                      </p:cBhvr>
                                      <p:to>
                                        <p:strVal val="visible"/>
                                      </p:to>
                                    </p:set>
                                    <p:anim calcmode="lin" valueType="num">
                                      <p:cBhvr additive="base">
                                        <p:cTn id="42" dur="500" fill="hold"/>
                                        <p:tgtEl>
                                          <p:spTgt spid="2">
                                            <p:graphicEl>
                                              <a:dgm id="{07097D93-47B1-4C5B-AD91-1E178679BD23}"/>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graphicEl>
                                              <a:dgm id="{07097D93-47B1-4C5B-AD91-1E178679BD23}"/>
                                            </p:graphic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
                                            <p:graphicEl>
                                              <a:dgm id="{D28AFF3C-3E40-4C73-887B-AE4E6B330E42}"/>
                                            </p:graphicEl>
                                          </p:spTgt>
                                        </p:tgtEl>
                                        <p:attrNameLst>
                                          <p:attrName>style.visibility</p:attrName>
                                        </p:attrNameLst>
                                      </p:cBhvr>
                                      <p:to>
                                        <p:strVal val="visible"/>
                                      </p:to>
                                    </p:set>
                                    <p:anim calcmode="lin" valueType="num">
                                      <p:cBhvr additive="base">
                                        <p:cTn id="46" dur="500" fill="hold"/>
                                        <p:tgtEl>
                                          <p:spTgt spid="2">
                                            <p:graphicEl>
                                              <a:dgm id="{D28AFF3C-3E40-4C73-887B-AE4E6B330E42}"/>
                                            </p:graphic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graphicEl>
                                              <a:dgm id="{D28AFF3C-3E40-4C73-887B-AE4E6B330E42}"/>
                                            </p:graphic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graphicEl>
                                              <a:dgm id="{87958F0A-54B0-428B-BC1F-AE63CD229395}"/>
                                            </p:graphicEl>
                                          </p:spTgt>
                                        </p:tgtEl>
                                        <p:attrNameLst>
                                          <p:attrName>style.visibility</p:attrName>
                                        </p:attrNameLst>
                                      </p:cBhvr>
                                      <p:to>
                                        <p:strVal val="visible"/>
                                      </p:to>
                                    </p:set>
                                    <p:anim calcmode="lin" valueType="num">
                                      <p:cBhvr additive="base">
                                        <p:cTn id="52" dur="500" fill="hold"/>
                                        <p:tgtEl>
                                          <p:spTgt spid="2">
                                            <p:graphicEl>
                                              <a:dgm id="{87958F0A-54B0-428B-BC1F-AE63CD229395}"/>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graphicEl>
                                              <a:dgm id="{87958F0A-54B0-428B-BC1F-AE63CD229395}"/>
                                            </p:graphic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
                                            <p:graphicEl>
                                              <a:dgm id="{87BABEC1-25B0-48A4-81D4-194935FE4705}"/>
                                            </p:graphicEl>
                                          </p:spTgt>
                                        </p:tgtEl>
                                        <p:attrNameLst>
                                          <p:attrName>style.visibility</p:attrName>
                                        </p:attrNameLst>
                                      </p:cBhvr>
                                      <p:to>
                                        <p:strVal val="visible"/>
                                      </p:to>
                                    </p:set>
                                    <p:anim calcmode="lin" valueType="num">
                                      <p:cBhvr additive="base">
                                        <p:cTn id="56" dur="500" fill="hold"/>
                                        <p:tgtEl>
                                          <p:spTgt spid="2">
                                            <p:graphicEl>
                                              <a:dgm id="{87BABEC1-25B0-48A4-81D4-194935FE4705}"/>
                                            </p:graphic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graphicEl>
                                              <a:dgm id="{87BABEC1-25B0-48A4-81D4-194935FE4705}"/>
                                            </p:graphic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
                                            <p:graphicEl>
                                              <a:dgm id="{5C0CF02B-6F1E-4F60-9C4E-CFDD743E94D7}"/>
                                            </p:graphicEl>
                                          </p:spTgt>
                                        </p:tgtEl>
                                        <p:attrNameLst>
                                          <p:attrName>style.visibility</p:attrName>
                                        </p:attrNameLst>
                                      </p:cBhvr>
                                      <p:to>
                                        <p:strVal val="visible"/>
                                      </p:to>
                                    </p:set>
                                    <p:anim calcmode="lin" valueType="num">
                                      <p:cBhvr additive="base">
                                        <p:cTn id="62" dur="500" fill="hold"/>
                                        <p:tgtEl>
                                          <p:spTgt spid="2">
                                            <p:graphicEl>
                                              <a:dgm id="{5C0CF02B-6F1E-4F60-9C4E-CFDD743E94D7}"/>
                                            </p:graphicEl>
                                          </p:spTgt>
                                        </p:tgtEl>
                                        <p:attrNameLst>
                                          <p:attrName>ppt_x</p:attrName>
                                        </p:attrNameLst>
                                      </p:cBhvr>
                                      <p:tavLst>
                                        <p:tav tm="0">
                                          <p:val>
                                            <p:strVal val="#ppt_x"/>
                                          </p:val>
                                        </p:tav>
                                        <p:tav tm="100000">
                                          <p:val>
                                            <p:strVal val="#ppt_x"/>
                                          </p:val>
                                        </p:tav>
                                      </p:tavLst>
                                    </p:anim>
                                    <p:anim calcmode="lin" valueType="num">
                                      <p:cBhvr additive="base">
                                        <p:cTn id="63" dur="500" fill="hold"/>
                                        <p:tgtEl>
                                          <p:spTgt spid="2">
                                            <p:graphicEl>
                                              <a:dgm id="{5C0CF02B-6F1E-4F60-9C4E-CFDD743E94D7}"/>
                                            </p:graphic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
                                            <p:graphicEl>
                                              <a:dgm id="{04E270C9-7924-421D-BC4F-28FDC2350B12}"/>
                                            </p:graphicEl>
                                          </p:spTgt>
                                        </p:tgtEl>
                                        <p:attrNameLst>
                                          <p:attrName>style.visibility</p:attrName>
                                        </p:attrNameLst>
                                      </p:cBhvr>
                                      <p:to>
                                        <p:strVal val="visible"/>
                                      </p:to>
                                    </p:set>
                                    <p:anim calcmode="lin" valueType="num">
                                      <p:cBhvr additive="base">
                                        <p:cTn id="66" dur="500" fill="hold"/>
                                        <p:tgtEl>
                                          <p:spTgt spid="2">
                                            <p:graphicEl>
                                              <a:dgm id="{04E270C9-7924-421D-BC4F-28FDC2350B12}"/>
                                            </p:graphicEl>
                                          </p:spTgt>
                                        </p:tgtEl>
                                        <p:attrNameLst>
                                          <p:attrName>ppt_x</p:attrName>
                                        </p:attrNameLst>
                                      </p:cBhvr>
                                      <p:tavLst>
                                        <p:tav tm="0">
                                          <p:val>
                                            <p:strVal val="#ppt_x"/>
                                          </p:val>
                                        </p:tav>
                                        <p:tav tm="100000">
                                          <p:val>
                                            <p:strVal val="#ppt_x"/>
                                          </p:val>
                                        </p:tav>
                                      </p:tavLst>
                                    </p:anim>
                                    <p:anim calcmode="lin" valueType="num">
                                      <p:cBhvr additive="base">
                                        <p:cTn id="67" dur="500" fill="hold"/>
                                        <p:tgtEl>
                                          <p:spTgt spid="2">
                                            <p:graphicEl>
                                              <a:dgm id="{04E270C9-7924-421D-BC4F-28FDC2350B1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lần vòng lặp ngoài.</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a:t>
            </a:r>
            <a:r>
              <a:rPr lang="en-US" sz="2800">
                <a:solidFill>
                  <a:schemeClr val="accent2">
                    <a:lumMod val="40000"/>
                    <a:lumOff val="60000"/>
                  </a:schemeClr>
                </a:solidFill>
                <a:latin typeface="Aptos (Body)"/>
              </a:rPr>
              <a:t> </a:t>
            </a:r>
            <a:r>
              <a:rPr lang="en-US" sz="2800">
                <a:solidFill>
                  <a:schemeClr val="accent2">
                    <a:lumMod val="40000"/>
                    <a:lumOff val="60000"/>
                  </a:schemeClr>
                </a:solidFill>
              </a:rPr>
              <a:t>vòng lặp ngoài</a:t>
            </a:r>
            <a:r>
              <a:rPr lang="vi-VN" sz="2800">
                <a:solidFill>
                  <a:schemeClr val="accent2">
                    <a:lumMod val="40000"/>
                    <a:lumOff val="60000"/>
                  </a:schemeClr>
                </a:solidFill>
                <a:latin typeface="Aptos (Body)"/>
              </a:rPr>
              <a:t>,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Tư tưởng giải thuật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1325</TotalTime>
  <Words>24503</Words>
  <Application>Microsoft Office PowerPoint</Application>
  <PresentationFormat>Widescreen</PresentationFormat>
  <Paragraphs>4525</Paragraphs>
  <Slides>144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144</vt:i4>
      </vt:variant>
    </vt:vector>
  </HeadingPairs>
  <TitlesOfParts>
    <vt:vector size="154" baseType="lpstr">
      <vt:lpstr>Aptos</vt:lpstr>
      <vt:lpstr>Aptos (Body)</vt:lpstr>
      <vt:lpstr>Aptos Display</vt:lpstr>
      <vt:lpstr>Aptos Display (Headings)</vt:lpstr>
      <vt:lpstr>Arial</vt:lpstr>
      <vt:lpstr>Cambria Math</vt:lpstr>
      <vt:lpstr>Consolas</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Mai Quang Hải</cp:lastModifiedBy>
  <cp:revision>34</cp:revision>
  <dcterms:created xsi:type="dcterms:W3CDTF">2024-10-21T01:55:55Z</dcterms:created>
  <dcterms:modified xsi:type="dcterms:W3CDTF">2024-11-03T02:39:35Z</dcterms:modified>
</cp:coreProperties>
</file>