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5" autoAdjust="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1C4E-D864-5F09-EA7B-D22167807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C356E-F220-439D-CCE9-66F40493C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EF256-55F5-C9D5-8A99-D7C0BFC7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57D28-5FE9-BC28-23E9-4B85DD1D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8BDFC-04A7-94CE-465F-56EA0425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6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9124-E0EF-3617-7453-5B3D2944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08B9D-21DA-870D-1F39-15293FD2C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13489-7644-1033-5F8F-19ECAC3F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39AE1-0329-6470-5B42-480D0B04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3EF6B-89B9-002D-69D5-E4B6B79E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8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78AFD-E625-3CBE-F1C8-84CCD6909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ED8DE-6FDB-F4FD-9335-6E298135B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62D1-D955-D4F8-0FBB-15117F26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4AD0-A2B8-3FD7-781B-9D70168C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9F93-0218-B165-C05C-CF597963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7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6FFC-1004-4B37-7C7D-6C986204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4EB7-9645-7879-F771-84835CBD2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04D41-9302-877D-8A6A-6C561412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DFEA5-8F02-C257-3E2C-3777E5F3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B352B-2B44-6ACA-D888-A97C5DEB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6C3F-7F09-53BD-92E2-56ADCA9F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22896-1A74-0323-979F-311B78F96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3828-659C-2661-6772-52D98780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E9FC9-814D-1675-30DF-0F2F4120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45A09-DAED-42CC-A6BA-7434218F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5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BDD4-52DF-F21D-3BB5-D3B4D99F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1AD4-FAA3-ED04-74BB-42DBE7F7F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6E125-4A40-1A38-06A1-60CA79172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AE8CC-E0BD-FDF1-C924-EE544A3D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CA839-BCE4-3C30-EEEF-C0E9E1E7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C9B1C-2CC7-B24C-2296-DAF5B1F7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5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2A41-0A14-E04F-4D60-B925574F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60131-3C43-0DE4-8EAA-4DBD5C2C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B8547-B3E0-B439-2E1E-67AFA8C94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AB23E-1010-57FB-F53B-2B4EEBC60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961FE-2D83-C906-7643-54AD7A581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133A0-9885-FCCB-364C-85BA5A97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4C8A1-6AFB-5DC0-2DDE-9E41F958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AA253-D6FE-806C-AA0E-64F47CF7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2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4A27-CD1F-2F11-49D1-28B84689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4A2B1-F294-02FD-E5E8-FF293854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4F8EF-0CB1-72F3-516B-28CC66DD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8D407-C9AF-A916-3000-88780ACB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D12AA-4442-BF11-F7B5-1D7F67EB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41901-FCB4-0F29-0929-C7D51280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ADB52-91F1-DB21-26EC-19543ECC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9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B31B-1023-17EE-F234-7A0F586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BD82-65A3-EE2B-8DEC-9A4BD033A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6F6F9-5BC7-0294-8BA2-211C914F3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F724B-4EDA-4033-7589-5C86199A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C978B-5483-7D4D-DCB1-5287CFA0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52D81-6AC1-F140-2ABF-91850B01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5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0DD5-DB46-9AD9-B9FB-DD8F972D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4D968-0180-DE88-AC29-59F7D04C2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9A1F8-67E1-2ED6-7F39-A606ECE9B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93C3-C27B-6A09-8CC7-29EB78BC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DEB76-4644-6D6C-0C49-E352345D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B706-DB5A-8897-8F4C-816FB390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6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1C527-C167-FF72-792C-276E301B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1A9BA-F9E1-5CE9-3504-3C8966138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0996-4A59-2E93-73FC-87E0DAF98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A78FB5-71AB-459D-95C3-E321AC8F0A9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FB83B-423F-93E5-6609-4C516013A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44497-6BFE-B880-942E-1A2BF8098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F675A3-7BAA-4DA6-8BFB-B9F7D48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9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E0FE1F-37ED-E05D-1BB0-90A351C380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endParaRPr lang="en-US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 so phan tu: 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"Vong lap 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 phan tu thu 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"cls"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"Truoc khi sort: 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Ket qua: 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13DA3-A097-0027-E906-53C4E21A1637}"/>
              </a:ext>
            </a:extLst>
          </p:cNvPr>
          <p:cNvSpPr txBox="1"/>
          <p:nvPr/>
        </p:nvSpPr>
        <p:spPr>
          <a:xfrm>
            <a:off x="2830748" y="155642"/>
            <a:ext cx="4108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Insertion</a:t>
            </a:r>
            <a:r>
              <a:rPr lang="en-US" sz="2800" b="1"/>
              <a:t> </a:t>
            </a:r>
            <a:r>
              <a:rPr lang="en-US" sz="2800" b="1">
                <a:solidFill>
                  <a:schemeClr val="bg1"/>
                </a:solidFill>
              </a:rPr>
              <a:t>Sort Code:</a:t>
            </a:r>
          </a:p>
        </p:txBody>
      </p:sp>
    </p:spTree>
    <p:extLst>
      <p:ext uri="{BB962C8B-B14F-4D97-AF65-F5344CB8AC3E}">
        <p14:creationId xmlns:p14="http://schemas.microsoft.com/office/powerpoint/2010/main" val="320742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9EFFA8-AB2D-14E6-3DF5-C9128510B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57658-50D5-59B8-8BC7-70BE9E5923A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AC4327-E08D-5A1D-BDFF-9D8F9D83FE2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314A7E-3CE5-9919-51C3-C2003620E232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401F4B-1834-C95E-F5E7-688E63E809F9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1B3C1-F82B-6899-F746-CBE440310C6D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73E2D1-FD74-BC43-4ED3-15D24E8E847B}"/>
              </a:ext>
            </a:extLst>
          </p:cNvPr>
          <p:cNvSpPr/>
          <p:nvPr/>
        </p:nvSpPr>
        <p:spPr>
          <a:xfrm>
            <a:off x="199174" y="292044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83A57D-B80E-A369-EBDD-47168E1494BE}"/>
              </a:ext>
            </a:extLst>
          </p:cNvPr>
          <p:cNvSpPr/>
          <p:nvPr/>
        </p:nvSpPr>
        <p:spPr>
          <a:xfrm>
            <a:off x="7682433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3286CC-B66E-7B63-D07C-8A799F117EDF}"/>
              </a:ext>
            </a:extLst>
          </p:cNvPr>
          <p:cNvSpPr/>
          <p:nvPr/>
        </p:nvSpPr>
        <p:spPr>
          <a:xfrm>
            <a:off x="8460208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B331E3-ECAE-020E-39DB-E37F427A2B2D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BB00C1-4A70-0C4A-B63C-93BBE45610E6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C31E86-A03A-D7A7-A6A0-CC26F45FBA88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ACE37-39AB-788E-29D5-419C291B3C02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1B7F2E-6149-2D11-3A74-C98254A9AA54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2294CE-81DA-A850-D880-9C322D682966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5813D3-4A52-B175-9786-476B7A1D7B6D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A910B-19D3-7E60-C92F-1D65E94D7235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FABFBA-8DE3-4038-6EC5-330A3D91F544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47432-4FAD-3D13-95C8-6C2DC91B095C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386804-E4C6-D523-8489-AA404D0CC4A0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309E6D-228F-C95C-4DE3-1AEBB8D04BF5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[5, 4, 3,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61EB53-887E-6BF6-98EF-1D05A32EAA0A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508AD2-ED42-F2D6-F1ED-4440D5BF70AC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66DFD2-0747-8198-C6CB-C4880A0E1319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key = 4</a:t>
            </a:r>
          </a:p>
        </p:txBody>
      </p:sp>
    </p:spTree>
    <p:extLst>
      <p:ext uri="{BB962C8B-B14F-4D97-AF65-F5344CB8AC3E}">
        <p14:creationId xmlns:p14="http://schemas.microsoft.com/office/powerpoint/2010/main" val="472894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901206-42C4-6A66-61C1-1EC704C8C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EAB1B4-173D-D205-1E43-7B3BF57F528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0C09EE4-C7C4-7BC7-FFF3-74AAAA4C5F1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3A3DE5-0294-6C97-440C-BFCEAA846682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D276FCB-80A2-2928-54DF-3ADAFD2CB130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AE1E7-30A1-B89F-6BE5-1925DBDDFB2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9E0CF3-4E63-0008-BAB1-208BB9C02432}"/>
              </a:ext>
            </a:extLst>
          </p:cNvPr>
          <p:cNvSpPr/>
          <p:nvPr/>
        </p:nvSpPr>
        <p:spPr>
          <a:xfrm>
            <a:off x="199174" y="3128663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1ADFD9-16F1-6E87-676B-89D35A9CACB1}"/>
              </a:ext>
            </a:extLst>
          </p:cNvPr>
          <p:cNvSpPr/>
          <p:nvPr/>
        </p:nvSpPr>
        <p:spPr>
          <a:xfrm>
            <a:off x="7682433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EF5618-D1DC-AE20-0B96-8918D41C1D58}"/>
              </a:ext>
            </a:extLst>
          </p:cNvPr>
          <p:cNvSpPr/>
          <p:nvPr/>
        </p:nvSpPr>
        <p:spPr>
          <a:xfrm>
            <a:off x="8460208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AB963-21A4-2F73-6784-A88DD8E5C4D5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7D7BD-990F-0C1B-5761-FB3320C7B6B7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CF737F-7189-D796-C9C4-4FE78C93F8AE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83B43-139F-917B-E99A-30020D2B0F2F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AD8047-5750-5D8B-B176-45842C33329E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9F4C17-507F-C9CD-5E35-2E52F634C4C0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963A2E-0D2D-231E-61D8-84EB87C0A990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D1E63-9A95-FED3-C4FF-C34DB844F0E9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0B4ED5-916F-D52C-12DE-C9F7644294F3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02FCC2-8C92-1AB1-0390-CBF73A27903B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53EBA4-A28E-EADF-4C2D-C91845D33704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8D1D0B-A005-EF51-DFB8-A27A722FF0FD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[5, 4, 3,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08973-7DD3-DFD5-FB29-71F66001C9C2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91EFB-2E3E-94FC-E17C-FC6C43BAF5C8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D1043A-EC1F-C522-7E80-C475106BD96F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key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34A5A2-8C2B-0C3C-AD9A-69B4A4B2217F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4001624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B1EFC8-76BD-CEE7-3DE4-7857EA362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A4AEB1-A1FD-7C73-C8E2-C655AE128D2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AFA9A62-E756-AAD1-BCC7-54FF5982BA0F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C5EC7-2380-6345-7C86-FF5F097CE81B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66EC24-CB4C-1C2C-A81C-8D2A4A4471E1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E1A835-0262-36F5-D92D-F128BD83E83A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DEE770-B45E-DCDD-4EF5-5CA296A52F58}"/>
              </a:ext>
            </a:extLst>
          </p:cNvPr>
          <p:cNvSpPr/>
          <p:nvPr/>
        </p:nvSpPr>
        <p:spPr>
          <a:xfrm>
            <a:off x="199174" y="3336886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959B4-623E-6C50-3DC8-0DEBE6772CD8}"/>
              </a:ext>
            </a:extLst>
          </p:cNvPr>
          <p:cNvSpPr/>
          <p:nvPr/>
        </p:nvSpPr>
        <p:spPr>
          <a:xfrm>
            <a:off x="7682433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00867D-FD7C-909C-9EB5-54EF444B9BF8}"/>
              </a:ext>
            </a:extLst>
          </p:cNvPr>
          <p:cNvSpPr/>
          <p:nvPr/>
        </p:nvSpPr>
        <p:spPr>
          <a:xfrm>
            <a:off x="8460208" y="414209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3A7892-0626-F9F4-97E5-DD80452FFD83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270D7C-5D8F-3196-3482-C833BCA7BF0F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59BABF-0159-01C6-A206-04F08784A492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D2A9C-C10B-18FF-19FD-2B148980ED38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B8674B-4E58-6905-6754-2BD79E6A937D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1D0574-728A-30DE-94EA-BF6D22DE2CFB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67F925-BFB2-4B19-DDC7-114287E1E6C8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88C6F-025E-6276-60BD-4A947B02C9F0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00D282-205B-5EBC-ADB3-706099FC0803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642B7F-8EDC-2CF6-2CEF-E5338F92D5E3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DBA4F2-4660-95D4-4D12-EA02DD258B63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DCFA49-E0B9-DD69-9511-39B5AB86A0C7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[5, </a:t>
            </a: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3,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595841-B26D-B7E9-638A-3B60EB77709A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24D2A-7204-154D-64B8-1BDA3BB46B7C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22BA69-662E-9563-EC28-2B1C32CAE16D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A1ECCD-7925-55E6-D25E-1EDEA9DBAADE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2992863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92D735-0206-4E91-C0B5-A99A46093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E763AB-B663-FAF5-37BB-62FCF1747C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C602FA-9371-2743-586B-15ED6C46291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BB5C5A-A971-9DED-E9C1-E8F0CE277D2E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D07B1E-C206-65CF-63C8-B0BDC87F2649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E5BFA-EF7D-4D2F-2CFB-EE7F6AAB9213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6FA2F-F66A-5A7F-8E0A-1C27AF3F1C00}"/>
              </a:ext>
            </a:extLst>
          </p:cNvPr>
          <p:cNvSpPr/>
          <p:nvPr/>
        </p:nvSpPr>
        <p:spPr>
          <a:xfrm>
            <a:off x="199174" y="3336886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ADB4F4-9460-B958-DDE0-EFE4FAEBDA29}"/>
              </a:ext>
            </a:extLst>
          </p:cNvPr>
          <p:cNvSpPr/>
          <p:nvPr/>
        </p:nvSpPr>
        <p:spPr>
          <a:xfrm>
            <a:off x="7682433" y="1075107"/>
            <a:ext cx="554182" cy="55418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B07075-1D99-00B8-44B5-703CE346267B}"/>
              </a:ext>
            </a:extLst>
          </p:cNvPr>
          <p:cNvSpPr/>
          <p:nvPr/>
        </p:nvSpPr>
        <p:spPr>
          <a:xfrm>
            <a:off x="8460208" y="414209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4670-F965-A2A6-13F5-BE02B7AFEA3D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64582-7439-D28B-E8E6-A90CA7E9F4E8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0FAF59-7BD0-CF15-4D3C-5EAD91818732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24CD10-53F6-D332-BCC5-EC583A08C2BD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E5F646-7293-1422-C478-66711748FDF8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D3B87-9D73-67C8-1BF7-608616E3B98C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04A5BB-4D64-85C6-4A1C-DFA6ED9850DC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3CCAB7-5F21-E102-09FB-5BFFBB3EFE12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EC3CF2-DB90-268B-97F8-B645F62E673E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042E18-F327-76A3-4A83-29958C16C732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65FFA7-60C1-1B2D-F7FF-2D9A5FCB731D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160BB0-E903-0D05-72B1-5323401FFAEE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FFFF0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3,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9150E4-D73A-B3BE-FD24-25076C7BA903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983B3-5BEF-CA6D-5D93-3A7CC242EDC4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9FA7FB-089E-B7ED-075B-1D4683784E9F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F8B0B-187A-4F07-C20B-D43CDE648C72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3764347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1A0D98-850B-151A-A07F-59FAE5B25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38AF6-2B2E-30B6-153F-400C10BB9F0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891851-86D7-E23F-B439-9EE620D581A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E179FA-55FB-BC3F-A85A-31F44009A91B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BF57B5-2C02-21CF-C5F1-86A517F30FB9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21567-827A-8C69-5DCC-A5DFD325D67A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915EA3-ADCA-4AC3-406A-8BBEE989D446}"/>
              </a:ext>
            </a:extLst>
          </p:cNvPr>
          <p:cNvSpPr/>
          <p:nvPr/>
        </p:nvSpPr>
        <p:spPr>
          <a:xfrm>
            <a:off x="199174" y="355416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555FF-E321-1D25-5F32-3096516F4AB1}"/>
              </a:ext>
            </a:extLst>
          </p:cNvPr>
          <p:cNvSpPr/>
          <p:nvPr/>
        </p:nvSpPr>
        <p:spPr>
          <a:xfrm>
            <a:off x="8461031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2ADD7D-AF4C-D0E2-3F31-75413057DD61}"/>
              </a:ext>
            </a:extLst>
          </p:cNvPr>
          <p:cNvSpPr/>
          <p:nvPr/>
        </p:nvSpPr>
        <p:spPr>
          <a:xfrm>
            <a:off x="8460208" y="414209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51ABBE-5530-535C-B08E-22AAAB0A7864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1EFAFB-036C-2268-81A9-C1B6268B613A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0D70A5-4D05-6B07-92EF-7C21C8188A0D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58F13E-F02D-0ACD-6EF2-6745E274340D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2CC6CB-2CBD-1388-92F7-5B472F6E553A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CE977E-301B-0049-EAFE-E09EC8717921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643932-2FDD-4C38-03A5-836A5516DF61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2BFA1E-0779-497C-6C79-E4E9DA51E516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8FBCB1-8B26-F76A-116B-3F43D3A4BF2C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977624-F98B-7EC0-FB96-E052625E901D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B40ECE-3E24-4804-B42C-9D02E50F3E97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0DC1FE-EEAD-6BF9-0CA6-4B1D4BD2B49C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FFFF0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5, 3,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C164B-B940-B0EF-AB81-298BD132DBB7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35BB5-6A8F-E87C-03C1-68569E3FD13D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40C918-22DC-D7BA-02E5-0929026AC23E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50F80-8B97-7386-FF95-B6519B0B601A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2767910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13F33C-8D52-7AC1-C4EA-47CB66F99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83A6A9-8DDA-D64C-7C04-8DF76C82F1D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85FCF3A-D5E6-5F2F-219A-A17636B42764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12F43B-87CD-261B-BBEA-4E00C50FEC55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960041-A18A-F421-657A-0FCCC1D63860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49508-47D1-C8DD-4E7F-0FF7BF7813CF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352314-BA22-2A19-55AC-4531B7B03235}"/>
              </a:ext>
            </a:extLst>
          </p:cNvPr>
          <p:cNvSpPr/>
          <p:nvPr/>
        </p:nvSpPr>
        <p:spPr>
          <a:xfrm>
            <a:off x="199174" y="3773243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836611-E1E7-F8EB-5E3C-B3BFAD2BA8F4}"/>
              </a:ext>
            </a:extLst>
          </p:cNvPr>
          <p:cNvSpPr/>
          <p:nvPr/>
        </p:nvSpPr>
        <p:spPr>
          <a:xfrm>
            <a:off x="8461031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849936-5BA5-E111-9003-377E5188AEA9}"/>
              </a:ext>
            </a:extLst>
          </p:cNvPr>
          <p:cNvSpPr/>
          <p:nvPr/>
        </p:nvSpPr>
        <p:spPr>
          <a:xfrm>
            <a:off x="8460208" y="414209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6E694C-EC9A-9E9E-BC9B-7592EC2C9344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2F877B-8B40-DF24-F744-ABDB85B27790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E3F8BF-0094-39F2-C319-D50992577192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93E007-A0DB-3342-4C49-17916B797931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AEC9EC-04C1-56D9-8835-AED159FA4C53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1ED9C7-5A2B-60AC-8E8B-86B877BD3132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AF22C-12F5-934F-B34C-89B78761A848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9E8D9-17C5-C2AD-112F-899088652BA9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88A4F1-B917-12D5-DEF5-0089B34DDF97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700319-C44C-4932-9424-B3C6DC38B3CD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07BDA-A147-59C7-C6DD-FE5E3F1DFFD6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271B32-56A9-D4CF-C458-4D9DC60A301A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FFFF0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5, 3,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38057F-797A-95ED-E32B-BFC470674783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72C3E-45B5-9910-B314-25EEBBA7F573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D890CB-684A-87F2-4DF8-6FB9A282847A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AC6A2-1DA5-57C5-7E5A-5D895E44DE09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-1</a:t>
            </a:r>
          </a:p>
        </p:txBody>
      </p:sp>
    </p:spTree>
    <p:extLst>
      <p:ext uri="{BB962C8B-B14F-4D97-AF65-F5344CB8AC3E}">
        <p14:creationId xmlns:p14="http://schemas.microsoft.com/office/powerpoint/2010/main" val="2132041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013B31-BD43-5F23-AF9E-FBCAA8284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B5376-87EB-866F-9E18-27DCA025FEB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44DCE5D-B7E2-4F3F-CED2-64C127727BE0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3D603C-DBD3-5319-543D-C68784DDCF44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D5C044-B159-1CAF-E6EC-FEA14A0AA825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73BE4-A8F1-4F55-4BDE-C9F9FA8EAE6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C7EF31-6FDF-55CE-9F33-59D045DB84A0}"/>
              </a:ext>
            </a:extLst>
          </p:cNvPr>
          <p:cNvSpPr/>
          <p:nvPr/>
        </p:nvSpPr>
        <p:spPr>
          <a:xfrm>
            <a:off x="199174" y="334461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9A3EDF-282C-883E-6469-587EE455E29C}"/>
              </a:ext>
            </a:extLst>
          </p:cNvPr>
          <p:cNvSpPr/>
          <p:nvPr/>
        </p:nvSpPr>
        <p:spPr>
          <a:xfrm>
            <a:off x="8461031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FB6193-0899-313C-4932-B9A2E8507165}"/>
              </a:ext>
            </a:extLst>
          </p:cNvPr>
          <p:cNvSpPr/>
          <p:nvPr/>
        </p:nvSpPr>
        <p:spPr>
          <a:xfrm>
            <a:off x="8460208" y="414209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9E52E-B533-7E83-8E78-E226B41B5E5F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C4ABB9-6941-9F3A-1558-6679049F2E16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C84079-8A6A-BB20-95D8-0D7816C68C9D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116E7-21AD-6C1B-76D6-BE45BE9E7455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0A002F-F590-232C-18CC-585AC7C2A16C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AFEEE-5A43-1869-484C-7DA5F86DCF6D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BF8726-D274-A086-4809-E3F1D61086B4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2BFE83-8357-01CB-09F6-4EA5A3400050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46492F-C542-BDA6-91FE-D2E8ECF3B48F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81CF4-1B7D-5F45-3442-E2B0772F9EB6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AD05A8-27FF-8F60-F365-5D780D927438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477CB-5CE2-7FED-A0E4-0247557FE6B7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[5, 5, 3,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A4EFC4-4044-89A1-8B77-4969CBDB5BD1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601D7-4438-4E66-D76C-07A1D962A50F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01BAA0-410C-A658-A86D-75A7B185E33B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DC6B14-E326-F3AE-ED5B-9E4F8D236015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-1</a:t>
            </a:r>
          </a:p>
        </p:txBody>
      </p:sp>
    </p:spTree>
    <p:extLst>
      <p:ext uri="{BB962C8B-B14F-4D97-AF65-F5344CB8AC3E}">
        <p14:creationId xmlns:p14="http://schemas.microsoft.com/office/powerpoint/2010/main" val="3297552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841427-19C6-9775-022D-DC1F21629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C49D9A-D368-FFA7-4F5A-19AF85D5C88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E82A1EB-B0C3-CE21-D81D-C115E0BEC80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A4C0D37-6FC1-1275-7A4B-5933D24F6453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DE5673-F0E7-8382-1531-1C8610CF46A5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D8B2D-D9E7-F071-7675-A798AF499E5A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54E7F2-2410-B246-678C-DFA1CB965D36}"/>
              </a:ext>
            </a:extLst>
          </p:cNvPr>
          <p:cNvSpPr/>
          <p:nvPr/>
        </p:nvSpPr>
        <p:spPr>
          <a:xfrm>
            <a:off x="199174" y="399231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AB8076-4A82-BE6E-1F2D-2BB2242860DF}"/>
              </a:ext>
            </a:extLst>
          </p:cNvPr>
          <p:cNvSpPr/>
          <p:nvPr/>
        </p:nvSpPr>
        <p:spPr>
          <a:xfrm>
            <a:off x="8461031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336463-2A30-7A7F-9169-697DB7935941}"/>
              </a:ext>
            </a:extLst>
          </p:cNvPr>
          <p:cNvSpPr/>
          <p:nvPr/>
        </p:nvSpPr>
        <p:spPr>
          <a:xfrm>
            <a:off x="7684345" y="107907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3228C5-5EA7-1B29-C6D6-483763579166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68673-4387-B95C-EAD7-CFC5DCE879A9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2F56F5-4107-978A-3724-A131F6D02657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22400-B860-1F7C-A7A5-AA0322BB2942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A23F40-EE0C-3B9C-BD90-5AA941CBF8CE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BC7C91-AD9B-534A-5874-7274C6C9FAF6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5BC7FA-B1EB-A04F-4E18-F1A2A6D3805A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214CD-29E8-1BF6-0EB6-29F859A9B34B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9449EF-A263-73ED-D4BC-97624FF2D391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39D450-50CE-F836-E401-4A5823BF516F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0B7A40-89CA-FC0F-4C72-BB446E4180FF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6C09ED-2FC8-47B8-7F2A-CD878AC2D6AA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5, 3,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96D4F3-F997-205A-5596-15831FE7292A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CF040-0985-8148-CBEC-6F899F080239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28A181-FD54-7B8C-5145-9D9A912D8FB5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key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49346F-C54E-2E0A-CE0D-9FCA8CD120CB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-1</a:t>
            </a:r>
          </a:p>
        </p:txBody>
      </p:sp>
    </p:spTree>
    <p:extLst>
      <p:ext uri="{BB962C8B-B14F-4D97-AF65-F5344CB8AC3E}">
        <p14:creationId xmlns:p14="http://schemas.microsoft.com/office/powerpoint/2010/main" val="1482964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9D638C-928B-D4A5-86A5-70D58181E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EA3946-E283-1675-D794-9590F923897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726321-D7FC-33FE-C78B-7E25EBA5F07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4998975-2317-60AC-AE24-DCD2AB8CA26D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2FD089-BEED-BBE1-1180-DBE1F1096638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D355F-D514-5159-695F-04545E9A3F7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40D793-4061-45C0-26C4-EF47D1F0C57C}"/>
              </a:ext>
            </a:extLst>
          </p:cNvPr>
          <p:cNvSpPr/>
          <p:nvPr/>
        </p:nvSpPr>
        <p:spPr>
          <a:xfrm>
            <a:off x="199174" y="2703014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73D013-CE4B-2172-A3BF-5560445492CF}"/>
              </a:ext>
            </a:extLst>
          </p:cNvPr>
          <p:cNvSpPr/>
          <p:nvPr/>
        </p:nvSpPr>
        <p:spPr>
          <a:xfrm>
            <a:off x="8461031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67684-27D2-1481-E163-3B1B6E0D85C6}"/>
              </a:ext>
            </a:extLst>
          </p:cNvPr>
          <p:cNvSpPr/>
          <p:nvPr/>
        </p:nvSpPr>
        <p:spPr>
          <a:xfrm>
            <a:off x="7684345" y="107907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0F0E7-A7B0-F9E5-0207-988476464013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9C4709-0A93-EDAE-180B-52851E7641C6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4117-6E5F-9376-5A85-998760FFB120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E42136-7812-D18A-A500-1DBB0B6E9207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A2D4E9-8D3E-DD58-C035-1E6D6E6BF1D1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7E1DAE-0F69-0564-9845-136F96515ED1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A8D72C-3A46-3715-B6F7-B3015182FF56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0BDBB-1BBE-8399-8862-9403D4DECB1A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9A619C-AB52-8164-3A82-673FFDCA29F5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49D652-7C2F-4194-F17D-EBB542D9D127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45CCC-B77E-D626-BCF9-E4F9AFE1ECD5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D6A87D-0D35-5BD8-181B-B321F98BD63B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5, 3,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9782C-B230-0D35-2052-561B435F66C5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5D535-428C-5692-14DD-4459D9B44409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A904BB-8D9E-A172-C762-EDE09DA976FA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key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8FB3A-7503-5769-6532-7289F506F6B0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-1</a:t>
            </a:r>
          </a:p>
        </p:txBody>
      </p:sp>
    </p:spTree>
    <p:extLst>
      <p:ext uri="{BB962C8B-B14F-4D97-AF65-F5344CB8AC3E}">
        <p14:creationId xmlns:p14="http://schemas.microsoft.com/office/powerpoint/2010/main" val="2507146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EA91C6-547E-C1D4-8AAC-963C98817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ECD415-BD2E-7F5C-FB05-29D2569A1DE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95BB5E7-8EAC-1185-ED8A-461B51258771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436486C-6C5B-CC36-C0E7-0570DA2EB92A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AFFAFE-033F-16A6-229C-3CB438DA6584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53394A-F323-B9D5-DF0C-02DE0992C3B1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F42AFF-5E7B-8261-D4F0-8BFC03DDF92D}"/>
              </a:ext>
            </a:extLst>
          </p:cNvPr>
          <p:cNvSpPr/>
          <p:nvPr/>
        </p:nvSpPr>
        <p:spPr>
          <a:xfrm>
            <a:off x="199174" y="292247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4DA04D-F7F8-6A62-26A4-C43235829965}"/>
              </a:ext>
            </a:extLst>
          </p:cNvPr>
          <p:cNvSpPr/>
          <p:nvPr/>
        </p:nvSpPr>
        <p:spPr>
          <a:xfrm>
            <a:off x="8461031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3356F2-158A-A245-8777-37ECA93C47C6}"/>
              </a:ext>
            </a:extLst>
          </p:cNvPr>
          <p:cNvSpPr/>
          <p:nvPr/>
        </p:nvSpPr>
        <p:spPr>
          <a:xfrm>
            <a:off x="7684345" y="107907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1E5365-B8BD-49FA-A0BF-F32C1B9D6639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FA8D67-39A3-9B39-CFFC-0EDD3C731F38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E413D9-D793-837E-A413-479886DD1EE3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0978F-9CB4-A07D-12D5-AD327B088594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1D4D67-A99A-6168-0785-B82AD6C69FE4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6E19C7-4BCE-EF38-EBB1-3B773944C9DA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04C21F-1957-389B-0C1D-396F4E38C359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99953D-6886-22C4-86BF-C00818F594E7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6CEB88-4B9E-5FD2-FD25-BE36213102BC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BE840A-9E03-9D1B-FB56-84638E2D9A02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5F02F4-89CD-A116-FDCA-5BEFF52EE8CB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CBFB8-15F0-57E1-2C76-BC424BB135E8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5, </a:t>
            </a:r>
            <a:r>
              <a:rPr lang="en-US">
                <a:solidFill>
                  <a:srgbClr val="00B05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1459D1-908F-8D22-EBED-B312C2A6455C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00B94-BB5D-E1DA-10BB-A4B33672E927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8B1DD2-4E26-7C8C-8A6B-28ADAD0394EA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key = </a:t>
            </a:r>
            <a:r>
              <a:rPr lang="en-US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9C05A3-2696-2D1B-CCF6-76BFEE271460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-1</a:t>
            </a:r>
          </a:p>
        </p:txBody>
      </p:sp>
    </p:spTree>
    <p:extLst>
      <p:ext uri="{BB962C8B-B14F-4D97-AF65-F5344CB8AC3E}">
        <p14:creationId xmlns:p14="http://schemas.microsoft.com/office/powerpoint/2010/main" val="2579229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E9E0A8-16B7-6C2A-B488-730C9571A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68887-0DC1-F9BA-4DF3-4F34DB3BF19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 so phan tu: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"Vong lap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 phan tu thu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"cls"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"Truoc khi sort: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Ket qua: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B7F14-ADAA-CAF4-C86D-9074923AD05C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</p:spTree>
    <p:extLst>
      <p:ext uri="{BB962C8B-B14F-4D97-AF65-F5344CB8AC3E}">
        <p14:creationId xmlns:p14="http://schemas.microsoft.com/office/powerpoint/2010/main" val="1631394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75CA65-38EB-ACD1-53F1-60144669A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906C8C-8705-9462-53E5-E3B9FB10516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110800-947C-505A-53FB-496256E0F22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2D494C-4C50-34E3-4A86-E7FE63B908AB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7ACA4A-0D2A-BCB3-0E38-5F00D7C98564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CCE78-0135-3676-9B0C-B728FC1BD808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2C7077-90F3-C45E-2102-ADCA34CF04D7}"/>
              </a:ext>
            </a:extLst>
          </p:cNvPr>
          <p:cNvSpPr/>
          <p:nvPr/>
        </p:nvSpPr>
        <p:spPr>
          <a:xfrm>
            <a:off x="199174" y="292247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90CE24-DCBC-A903-BE4B-B1ACBF18CE45}"/>
              </a:ext>
            </a:extLst>
          </p:cNvPr>
          <p:cNvSpPr/>
          <p:nvPr/>
        </p:nvSpPr>
        <p:spPr>
          <a:xfrm>
            <a:off x="8461031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81A3E9-5F4C-236A-1E1B-DF6E365CDCE9}"/>
              </a:ext>
            </a:extLst>
          </p:cNvPr>
          <p:cNvSpPr/>
          <p:nvPr/>
        </p:nvSpPr>
        <p:spPr>
          <a:xfrm>
            <a:off x="7684345" y="107907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45402B-0845-8A21-5B9E-BE5AC5423D05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54176-68CF-1EA0-9C17-C1FDE5633F93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64D919-6B29-1A64-5B86-FB5A4A10DFB6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36254-CCB7-2177-6276-5B97DE6DBD1B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00A2-31A9-CA02-034D-2E8486E9B15F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135C93-E821-E848-E705-3B6271047564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8F7D7-15FA-F9D6-AE40-7EF42DB3886C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EF9CEF-C67A-8DC1-EC91-7C241D685C23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11F060-7CF4-8305-096D-8C7BCCB1D575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91D91-2C17-1FC6-A735-04B786596A95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020DFB-4F60-686C-0761-3053901BE8BF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FC6D40-52AB-8FA7-A609-090370BB0EE3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5, 3,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75A96B-3975-C64D-E41B-CD4D071E71BD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A8063-FD2B-BAFE-A219-9FE52ABF4ED3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B66D4E-AF15-0144-5D8F-8A7707709B43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key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5F6EB1-DF65-893A-77E6-4044AF2EFC96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-1</a:t>
            </a:r>
          </a:p>
        </p:txBody>
      </p:sp>
    </p:spTree>
    <p:extLst>
      <p:ext uri="{BB962C8B-B14F-4D97-AF65-F5344CB8AC3E}">
        <p14:creationId xmlns:p14="http://schemas.microsoft.com/office/powerpoint/2010/main" val="868004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37E828-D57B-D9EB-BE25-CF16D559B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6C7242-2668-19F2-E03E-3731CC3FB8D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581458-D3EA-024B-6974-060C58CA207D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9ED6B52-16CA-8D1C-1D6A-7D1E884B0428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980FBC-FA94-A3D4-AFCB-EEB74C94A77D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B5338-6A70-DFF4-FF62-A882033C1CFF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B7A251-A35C-1351-D2B6-C61883DA3403}"/>
              </a:ext>
            </a:extLst>
          </p:cNvPr>
          <p:cNvSpPr/>
          <p:nvPr/>
        </p:nvSpPr>
        <p:spPr>
          <a:xfrm>
            <a:off x="199174" y="313278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664F18-D255-AD87-52A2-33F02AC0A16E}"/>
              </a:ext>
            </a:extLst>
          </p:cNvPr>
          <p:cNvSpPr/>
          <p:nvPr/>
        </p:nvSpPr>
        <p:spPr>
          <a:xfrm>
            <a:off x="8461031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796C5-D435-5E80-4BEC-982BC6C2229B}"/>
              </a:ext>
            </a:extLst>
          </p:cNvPr>
          <p:cNvSpPr/>
          <p:nvPr/>
        </p:nvSpPr>
        <p:spPr>
          <a:xfrm>
            <a:off x="7684345" y="107907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DB9620-470F-4301-C75A-8627CCD3B7D4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29BEEB-E076-A6F2-7547-6B7CE1CC4811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148D1-E74B-CBC5-D7C0-AC116F7E0A7B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0DDBFB-5ACE-1F8E-B62D-29BD5E461676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456640-0483-B435-D4B1-EA7317EC96B0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2FCD50-894E-CB6B-0EA3-A3BF7EFAAF6D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1EA291-F693-B3C6-F660-C92775B40ED3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ACF95C-3E64-98D7-C7DD-D99E2F5CBC46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D5E6C7-9C5B-AF0A-C680-65D98AF1E555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F47D54-65D5-D901-0B4C-A6584F26A0DB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337124-6667-F882-2652-9CC60C94BCA0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73E67A-C664-808C-01BA-32731AC70713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5, 3,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0EFC8C-A9DC-50C1-FFB4-4110AE667F65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E1A5C-9F05-5C4D-16FA-9C4AE8F08A94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382EE-886B-6774-1F07-50511B12A090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key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AD0F52-ADA6-90C9-2DF4-A6080B8F02F9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3699373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CF4180-3007-A051-B38E-DDB2A83E6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C34705-EBB0-B376-A6EF-0024C2D9482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CD93378-939E-9FA0-CA8F-359DEFF67108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B30118-DD30-370F-022C-11CCF9487941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66B852-59D1-8283-8628-4C227881D4C2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CBFF9-9507-ADAE-E69C-48BDE7BE9BD7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8A272E-A1BC-AC4D-95C4-222DEE2295A8}"/>
              </a:ext>
            </a:extLst>
          </p:cNvPr>
          <p:cNvSpPr/>
          <p:nvPr/>
        </p:nvSpPr>
        <p:spPr>
          <a:xfrm>
            <a:off x="199174" y="3343094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4CB86-EBDF-AFBB-CFEA-73DAEC0B46A8}"/>
              </a:ext>
            </a:extLst>
          </p:cNvPr>
          <p:cNvSpPr/>
          <p:nvPr/>
        </p:nvSpPr>
        <p:spPr>
          <a:xfrm>
            <a:off x="8461031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D60DCC-EF8A-7B62-E154-187213DFE7CE}"/>
              </a:ext>
            </a:extLst>
          </p:cNvPr>
          <p:cNvSpPr/>
          <p:nvPr/>
        </p:nvSpPr>
        <p:spPr>
          <a:xfrm>
            <a:off x="7684345" y="107907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C72F4C-37B3-4462-4784-3637D3B61D64}"/>
              </a:ext>
            </a:extLst>
          </p:cNvPr>
          <p:cNvSpPr/>
          <p:nvPr/>
        </p:nvSpPr>
        <p:spPr>
          <a:xfrm>
            <a:off x="9256167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BA1A1F-F419-ABA7-E099-856967003449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4403E3-F370-1981-A822-402953F9C908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7AC224-6290-A5C7-C1CB-F538101487F0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0987C-08C1-6CE2-131E-24893A154C6D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154CBC-5937-08CE-5862-6F252CF9352F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7A604D-1F48-1F26-1E40-78765FB53F9E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A7E20C-4925-82B9-7256-361F71BFB83C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2E4948-BFF5-C6D3-D655-45B23BE52B46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F99534-A6EA-8F3E-7961-4E5723060BC7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255F75-513F-BFE4-B262-F39937B9D63F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F9261B-177D-DAEB-53FE-DF6078755FB9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5, </a:t>
            </a:r>
            <a:r>
              <a:rPr lang="en-US">
                <a:solidFill>
                  <a:srgbClr val="00B05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F795FC-A12A-5AE7-74C3-A667FF69844D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140A7-CFD4-F8AE-249D-D6782E37F9C5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C08685-1A09-1C22-E3FA-DE30FA77DD64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6AB043-6F00-D647-C89F-CE3DF38C3F85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2094412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80EDD0-6A89-5459-8AA1-2323C8F73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6E0278-DA80-2E96-1CAE-58E19520A51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A3CA780-2943-70EB-28AC-AB5E3CE4EAC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455434-DACE-0A3B-CFC2-7F1402AB43C7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FA63AC-A018-CD2B-0B28-17DA6A405A0F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9BDBB-CB6C-2C39-1361-654E56320C1B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6E8BB-F843-D58C-FB33-02E5ED56F55E}"/>
              </a:ext>
            </a:extLst>
          </p:cNvPr>
          <p:cNvSpPr/>
          <p:nvPr/>
        </p:nvSpPr>
        <p:spPr>
          <a:xfrm>
            <a:off x="199174" y="3343094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5C0B6-F3F2-FA0A-B323-30A58A3F7B49}"/>
              </a:ext>
            </a:extLst>
          </p:cNvPr>
          <p:cNvSpPr/>
          <p:nvPr/>
        </p:nvSpPr>
        <p:spPr>
          <a:xfrm>
            <a:off x="8461031" y="1075107"/>
            <a:ext cx="554182" cy="55418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48DAE-8874-BECB-AF4F-899974E4DA4D}"/>
              </a:ext>
            </a:extLst>
          </p:cNvPr>
          <p:cNvSpPr/>
          <p:nvPr/>
        </p:nvSpPr>
        <p:spPr>
          <a:xfrm>
            <a:off x="7684345" y="107907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A1761-39C1-788B-896D-39B218764BDE}"/>
              </a:ext>
            </a:extLst>
          </p:cNvPr>
          <p:cNvSpPr/>
          <p:nvPr/>
        </p:nvSpPr>
        <p:spPr>
          <a:xfrm>
            <a:off x="9256167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CE8DB5-565E-72ED-FF13-4A21869336C4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7494BC-046B-5D67-A673-B82038FEA002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6FBEF-8B27-3868-4A1A-C1E12F363A30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FAE66-739F-71D8-1078-753434D5D65F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D1191-A7D3-6619-2539-2FCD0F613919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7F9F6-025D-D624-9FE0-A1D448B10724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B277FB-D030-541A-CE57-30F3693A73B6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E1884E-53CD-AD10-ABBF-4E5E5A162CE6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149CB6-4632-2AC3-5B4C-69D2DA97D705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023E58-BA5C-3C15-49C6-8D8C07B3A70A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FC5957-211F-6D08-8E5C-DD1B3FC13816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</a:t>
            </a:r>
            <a:r>
              <a:rPr lang="en-US">
                <a:solidFill>
                  <a:srgbClr val="FFFF0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561438-2BEB-5421-D14F-4287DB10BA05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64BF2-EA0D-B062-5D27-CAE4BF5AA377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84E8F7-AC94-AAC1-C2F8-A1F472751A02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377EF3-AE37-8C04-5A55-7E1CDA298B8C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3390490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C79894-4B74-A3F4-F5F3-3F0F565EE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F0CD0B-0DA6-1826-B50D-8A1B45A6364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995A1A2-8311-046D-A967-FD9A1E3776C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47C11B-5B89-DCF0-C4EF-8BF45549A2E7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8BFE74-9751-BF38-5819-FFF38D0ECD7B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C4A7E-044E-596C-11E3-E978BE6F16C5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8526CB-F5DF-F7F2-6A13-77C01F910951}"/>
              </a:ext>
            </a:extLst>
          </p:cNvPr>
          <p:cNvSpPr/>
          <p:nvPr/>
        </p:nvSpPr>
        <p:spPr>
          <a:xfrm>
            <a:off x="199174" y="356255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3DE14F-7316-2427-5AD5-A9C442ACF9FA}"/>
              </a:ext>
            </a:extLst>
          </p:cNvPr>
          <p:cNvSpPr/>
          <p:nvPr/>
        </p:nvSpPr>
        <p:spPr>
          <a:xfrm>
            <a:off x="9256559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6C477B-BFEC-9790-7A6E-F09A84FCF47C}"/>
              </a:ext>
            </a:extLst>
          </p:cNvPr>
          <p:cNvSpPr/>
          <p:nvPr/>
        </p:nvSpPr>
        <p:spPr>
          <a:xfrm>
            <a:off x="7684345" y="107907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A4CBE-9E48-E542-3349-7C3F31718B2B}"/>
              </a:ext>
            </a:extLst>
          </p:cNvPr>
          <p:cNvSpPr/>
          <p:nvPr/>
        </p:nvSpPr>
        <p:spPr>
          <a:xfrm>
            <a:off x="9256167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8863D9-C309-DFBD-07F3-F58DC22C27D1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2ACE3-FF00-E9B2-2DC9-31FA25E6CF5D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0A2D63-00F5-BC7F-B585-0AA4DAD0675D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9A0795-8E3D-6690-A6EC-670AC58A2138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3B06D4-2983-7462-AF40-74E7BAA7E341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B8A839-D69A-AF96-9443-A35DFA48F4A0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39CFC1-88A0-0119-1570-A321A7585E8F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A4D930-7161-02CE-067E-46C45C6F3F7C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874C8-4354-3355-99C3-1DB2B8E358C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CFCCD7-79DB-A138-2A9E-4300478142E8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8E2F49-DA54-42E0-D414-8A8E25A161CD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</a:t>
            </a:r>
            <a:r>
              <a:rPr lang="en-US">
                <a:solidFill>
                  <a:srgbClr val="FFFF0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5,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EACB7A-6C90-5EE2-B9F8-CEC83F51BA7E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AD2A2-F638-1FA5-60A8-6A3589A71B32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E33B5E-FA21-1E0D-626A-A07F5E0DB5BE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B8304-A44A-CA2C-21AB-6D78338E2203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3783936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5649E2-A774-95D3-0884-A920BDA58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457E9-F069-BD0E-A07B-78C06F4E6C0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2136A9C-1251-F0B2-D020-208711E719A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7424EB-EACB-718A-B68F-DBDE9E300354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077D6C-1BEA-6B05-DBC2-E5F853739F8F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31DD9-09A4-C0E1-0A5F-2585E57835B9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4EA544-2C0A-B0A6-7E58-66B6F37982DC}"/>
              </a:ext>
            </a:extLst>
          </p:cNvPr>
          <p:cNvSpPr/>
          <p:nvPr/>
        </p:nvSpPr>
        <p:spPr>
          <a:xfrm>
            <a:off x="199174" y="377286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6FA764-3CF0-0893-922A-9BAA2BE479B5}"/>
              </a:ext>
            </a:extLst>
          </p:cNvPr>
          <p:cNvSpPr/>
          <p:nvPr/>
        </p:nvSpPr>
        <p:spPr>
          <a:xfrm>
            <a:off x="9256559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C68B3B-B307-3020-04D8-249A82F0BDC4}"/>
              </a:ext>
            </a:extLst>
          </p:cNvPr>
          <p:cNvSpPr/>
          <p:nvPr/>
        </p:nvSpPr>
        <p:spPr>
          <a:xfrm>
            <a:off x="7684345" y="107907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35FC6-9223-F565-4629-4719308CB382}"/>
              </a:ext>
            </a:extLst>
          </p:cNvPr>
          <p:cNvSpPr/>
          <p:nvPr/>
        </p:nvSpPr>
        <p:spPr>
          <a:xfrm>
            <a:off x="9256167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CE4449-47FE-DD8B-086A-6F98C688AE4A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141F42-5E09-DD1F-69ED-20A1DB3BEAEE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CF098-1DBA-F90D-770C-A970CAE23B36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5B1B2-A3B2-7E27-3D77-42A7C4384129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919FF-4C15-CDB5-09FA-5E0D33A67373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2458E-4C1D-9233-C049-235C0DB6F32D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4B72F2-020E-1C0C-5C04-83F556F4216E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9021A8-7C4A-8A92-B8E8-940677F0AD01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F70B1-474C-B60D-B786-C040B9720D93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E1B0CA-E43F-D454-06CD-1F91FDA6C41C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864072-CBD9-7DF5-06B3-18C37BC7C77C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</a:t>
            </a:r>
            <a:r>
              <a:rPr lang="en-US">
                <a:solidFill>
                  <a:srgbClr val="FFFF0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5,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80B006-A389-D9BC-1DE0-0DE26221B2C2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6EC82-6163-A1CA-F9F2-FFF74695C148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3C4D13-63B1-5082-8128-CBB676BAB71F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5A8B99-045F-09FB-1056-94ADE836E200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3871439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8E75E4-AC16-BB60-DB10-91E7D67E0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5992EE-EE1F-C81E-E6F8-A9880A77C3F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A8D3FE0-69EA-DC0F-61D5-CE965EDEB088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9DD8F8-069C-1C6C-BE33-7BEF898DD861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CA9176-0F33-24CD-2BE7-34887174587A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79899-153C-44A2-BD55-36ECF37E2ED1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CB99EA-DE9C-6AED-FF54-77B9FF4E6A87}"/>
              </a:ext>
            </a:extLst>
          </p:cNvPr>
          <p:cNvSpPr/>
          <p:nvPr/>
        </p:nvSpPr>
        <p:spPr>
          <a:xfrm>
            <a:off x="199174" y="3343094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6E6EA9-F343-E670-C86C-94E747FD5DD5}"/>
              </a:ext>
            </a:extLst>
          </p:cNvPr>
          <p:cNvSpPr/>
          <p:nvPr/>
        </p:nvSpPr>
        <p:spPr>
          <a:xfrm>
            <a:off x="9256559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6882D2-DA4F-A1BD-2144-565295823A4A}"/>
              </a:ext>
            </a:extLst>
          </p:cNvPr>
          <p:cNvSpPr/>
          <p:nvPr/>
        </p:nvSpPr>
        <p:spPr>
          <a:xfrm>
            <a:off x="7684345" y="1079073"/>
            <a:ext cx="554182" cy="55418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A74A80-3071-41A6-73DA-E354CFD2E37C}"/>
              </a:ext>
            </a:extLst>
          </p:cNvPr>
          <p:cNvSpPr/>
          <p:nvPr/>
        </p:nvSpPr>
        <p:spPr>
          <a:xfrm>
            <a:off x="9256167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6B2A3E-3E6F-8F1D-A380-47EA5800FB1A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DEF0FD-E7CB-B9D9-4228-A026817496AD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1498EF-29FF-3E3C-EA7E-FBEF0CD6D59F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0E5CB-4E97-1EBD-AE22-401582AF77D6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DDD67-7EA9-7021-C9DC-36C77E5CF348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64BA97-5F8D-1030-2E88-224B0956BF20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89AF2B-1D00-885A-89C6-8DE4F0D74502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786673-BC39-B077-D7BA-86BE9519883C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D25A5E-2E44-2BBF-CF60-2FC1D1A5ADF3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187CF7-474D-AB5D-18D2-1753F161C6DA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15D381-5B61-3473-F975-EF47DBA9AC47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FFFF0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5, 5,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FA7DE9-5288-09FB-8506-42471846FCE2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9529E-DE82-6A9C-26D9-A585B7C17529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23D099-B366-53A0-602B-C721BECF5AAB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5E421B-2EED-0A9B-CBE8-1C5A1ECAA18C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3570099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4025C6-F128-E5BD-648D-270057EA2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6D3E06-5489-C054-B197-BC17326269E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4494EC6-E10B-69B8-F3D4-C0D3D056B819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F1DC59-34C6-04F8-1F60-495CC1A22B8E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62B443-BE4F-8C25-03DE-F3181825F1EB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526FB-7D62-6A5A-145A-5CBD84430168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A22126-8599-2487-1A91-214C3C59BF6C}"/>
              </a:ext>
            </a:extLst>
          </p:cNvPr>
          <p:cNvSpPr/>
          <p:nvPr/>
        </p:nvSpPr>
        <p:spPr>
          <a:xfrm>
            <a:off x="199174" y="3553406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BEB03-457D-5F1E-E57E-13D3EF255529}"/>
              </a:ext>
            </a:extLst>
          </p:cNvPr>
          <p:cNvSpPr/>
          <p:nvPr/>
        </p:nvSpPr>
        <p:spPr>
          <a:xfrm>
            <a:off x="9256559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EFB8A-2F79-9C70-7D68-1C3DC7ABCA42}"/>
              </a:ext>
            </a:extLst>
          </p:cNvPr>
          <p:cNvSpPr/>
          <p:nvPr/>
        </p:nvSpPr>
        <p:spPr>
          <a:xfrm>
            <a:off x="846020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174C0D-EB18-93CB-2AF0-38F6286DDB68}"/>
              </a:ext>
            </a:extLst>
          </p:cNvPr>
          <p:cNvSpPr/>
          <p:nvPr/>
        </p:nvSpPr>
        <p:spPr>
          <a:xfrm>
            <a:off x="9256167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6735E-018B-669A-7607-2B2332FDFB3B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579A8D-7F5E-9068-D80F-83B2593F21A3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9A7AD5-9CF8-D84D-E28C-1F91BDFDB658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D10558-A4B8-9BED-703F-032BB7A5D6C5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1DAF4A-F7CD-1285-121D-C18BF54127C5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9EFD79-6444-0B19-E5E7-947457A3FD95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7C6415-8C88-D217-5A35-FC31245E51B9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B3317F-E7F2-9CC5-54A6-5D2AC8D6C14B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6A0E22-4B6B-66BE-5095-90168D482117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ADE334-6C8E-AED6-074C-6C2FE9411D84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14566-CE1E-B58A-8EEC-7E49BF1309A3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FFFF0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4, 5,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DCE1A2-EFE5-E72C-8625-04F45BD8E105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1A616-E26F-02ED-C0BD-14893E3CC394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20BF56-38DD-FD20-45B0-12F367D4FB6C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CFB284-4000-5863-7A2C-A9218803B2CD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4195753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F4C671-3A92-F617-94F0-2AFD4B27F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CF6A51-6A35-E03D-C780-6006500D275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473FD5B-1F1C-613D-1803-AC1C38AA16C2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322025-00A9-DA0E-4B78-B41BDE8E19FD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B11222-2F21-EF6C-FA7F-57D05E72ABA1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946CB-1879-D5B5-BA04-88AC10498CA8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9C090D-61AA-FAA5-D98A-04BFD9FD52FB}"/>
              </a:ext>
            </a:extLst>
          </p:cNvPr>
          <p:cNvSpPr/>
          <p:nvPr/>
        </p:nvSpPr>
        <p:spPr>
          <a:xfrm>
            <a:off x="199174" y="377286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58D047-CEEA-A2F9-FB17-9B42310CDA20}"/>
              </a:ext>
            </a:extLst>
          </p:cNvPr>
          <p:cNvSpPr/>
          <p:nvPr/>
        </p:nvSpPr>
        <p:spPr>
          <a:xfrm>
            <a:off x="9256559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E4AE2-AD98-B91D-250A-8B55BB0F0616}"/>
              </a:ext>
            </a:extLst>
          </p:cNvPr>
          <p:cNvSpPr/>
          <p:nvPr/>
        </p:nvSpPr>
        <p:spPr>
          <a:xfrm>
            <a:off x="846020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E55AC2-D70B-078D-6FCC-9BFE85F19248}"/>
              </a:ext>
            </a:extLst>
          </p:cNvPr>
          <p:cNvSpPr/>
          <p:nvPr/>
        </p:nvSpPr>
        <p:spPr>
          <a:xfrm>
            <a:off x="9256167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697EBC-194E-296D-7605-C4D34D68F640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58BF4D-6944-5597-770C-0722D9E92409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0EDAFD-6223-EF28-3727-8990C08E53B8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FF0691-DD0F-C898-FE1F-BCCE0B3BD11B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6D7A9-33C8-3075-079A-EE8514ACBF80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AD40A-829B-29B6-4112-DC42482D25BA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86392-DE7B-5552-0843-AB83DA29B62A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4D40DB-419F-5024-6EE6-3096A0B33F3C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555C25-3E65-046F-E28D-129DF3B50DDC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EE8B3E-4F39-90FE-6363-CCA1AC08A9F9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D361AC-91BE-0DA3-BDDC-23EEEDB907B4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FFFF0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4, 5,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071CA9-88B5-7404-DC17-2E850A2A97A5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93AC7-3E96-A999-0348-1A9156D713DD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DDFF24-E58F-BA83-A3E8-A8F570D9203A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D76E93-2239-B540-FD71-44D002057253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-1</a:t>
            </a:r>
          </a:p>
        </p:txBody>
      </p:sp>
    </p:spTree>
    <p:extLst>
      <p:ext uri="{BB962C8B-B14F-4D97-AF65-F5344CB8AC3E}">
        <p14:creationId xmlns:p14="http://schemas.microsoft.com/office/powerpoint/2010/main" val="3051329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B4026-3056-B880-61CF-60BF5EB36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845DBE-B592-99E7-DDF8-EC4BAD86557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D64D9E5-42B7-C370-2301-C57874EA2FB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2D01174-A8AB-D830-08BB-32BC9221BACA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4D9061-0830-386E-3028-2BC2942C2265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057AA-B294-3505-C468-8DBD0AEC45C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5A7859-F434-F154-06A4-CCDAFDA781A9}"/>
              </a:ext>
            </a:extLst>
          </p:cNvPr>
          <p:cNvSpPr/>
          <p:nvPr/>
        </p:nvSpPr>
        <p:spPr>
          <a:xfrm>
            <a:off x="199174" y="335223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708121-F903-190E-7E0A-6C32F393F522}"/>
              </a:ext>
            </a:extLst>
          </p:cNvPr>
          <p:cNvSpPr/>
          <p:nvPr/>
        </p:nvSpPr>
        <p:spPr>
          <a:xfrm>
            <a:off x="9256559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EA2063-CEF6-5EEC-B351-CD9A952F2226}"/>
              </a:ext>
            </a:extLst>
          </p:cNvPr>
          <p:cNvSpPr/>
          <p:nvPr/>
        </p:nvSpPr>
        <p:spPr>
          <a:xfrm>
            <a:off x="846020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1CD1F7-8C98-F21B-6D36-E86B202A4A68}"/>
              </a:ext>
            </a:extLst>
          </p:cNvPr>
          <p:cNvSpPr/>
          <p:nvPr/>
        </p:nvSpPr>
        <p:spPr>
          <a:xfrm>
            <a:off x="9256167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C0933-4AA6-70BF-C786-DBD84964CCC6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36B03F-6DF9-01D0-C962-8B6F2A641D80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BC7834-9E8D-E0EE-3D30-DA7A199A8B4A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E9C794-26BB-9C4E-23FC-FDF87F663E0F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C5909-B7E9-405F-2FB1-75B92D7D9110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CA3420-5B96-F5B8-E57D-3BA8637EFC6D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949DBC-2E5A-58FF-8CC7-5F7AEFE763D5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AF8E9-27B4-955B-3A73-C8FF2A890C1C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1228D7-C6AB-DAA7-B6D0-3E1365F8239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A7D7FE-4C3A-CDF5-D3CB-D78125916867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7ABCC4-94AC-F148-2892-22EAC62A7008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4, 5,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1A49F-2CE3-CD52-DB1A-5BB13B49C2D7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D7C5A-14C8-1352-2AD2-AFA615D2BD1C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D99CC1-DEC0-2C3B-177B-0386A21835C3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8ECB51-DA9F-75EE-E1ED-71EDD572D281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-1</a:t>
            </a:r>
          </a:p>
        </p:txBody>
      </p:sp>
    </p:spTree>
    <p:extLst>
      <p:ext uri="{BB962C8B-B14F-4D97-AF65-F5344CB8AC3E}">
        <p14:creationId xmlns:p14="http://schemas.microsoft.com/office/powerpoint/2010/main" val="2496778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AF764E-CDC6-80EE-E8F7-1164E1BCE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A8AB11-E5C3-36EB-AFFC-F5E0512DC12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 so phan tu: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"Vong lap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 phan tu thu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"cls"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"Truoc khi sort: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Ket qua: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39EF9C-3EB8-EA93-C8BD-18404A8CC878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7BB821-D076-24A7-8F08-313A112E2EC4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9DA2438-4725-65A7-AE31-3729BDD99360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</p:spTree>
    <p:extLst>
      <p:ext uri="{BB962C8B-B14F-4D97-AF65-F5344CB8AC3E}">
        <p14:creationId xmlns:p14="http://schemas.microsoft.com/office/powerpoint/2010/main" val="283502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477B06-580A-05EC-98A1-0DB59CA90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15219-1B8B-50E6-ACC9-48219B2CE65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26736FC-14A8-F327-74A3-14FA42BAD794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27BCB45-E3EB-5A48-76FE-801A1D9CDA04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FC93ED-6177-FF26-98E1-CEBF4DD9950F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C5094-0DD9-2F12-23B4-C49B723B7508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F517F-9F2A-AB67-079E-C450C92E4DED}"/>
              </a:ext>
            </a:extLst>
          </p:cNvPr>
          <p:cNvSpPr/>
          <p:nvPr/>
        </p:nvSpPr>
        <p:spPr>
          <a:xfrm>
            <a:off x="199174" y="399231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7660E-C74D-3BCE-F6CF-528A79F6FDDA}"/>
              </a:ext>
            </a:extLst>
          </p:cNvPr>
          <p:cNvSpPr/>
          <p:nvPr/>
        </p:nvSpPr>
        <p:spPr>
          <a:xfrm>
            <a:off x="9256559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4DDE05-7B3F-E986-7E07-0F96231C0EC7}"/>
              </a:ext>
            </a:extLst>
          </p:cNvPr>
          <p:cNvSpPr/>
          <p:nvPr/>
        </p:nvSpPr>
        <p:spPr>
          <a:xfrm>
            <a:off x="846020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04B53-096C-84D9-316D-11D7BB277311}"/>
              </a:ext>
            </a:extLst>
          </p:cNvPr>
          <p:cNvSpPr/>
          <p:nvPr/>
        </p:nvSpPr>
        <p:spPr>
          <a:xfrm>
            <a:off x="7663855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DC72-F204-ECD4-F4D2-744663E77347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791C80-DC83-A73A-8AEB-0FFBDBB851AC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BF891-2387-76A7-9D23-A6D9CC55821A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27E76A-E3E3-CD0B-2776-19F1F7953E3B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E21CA2-B83E-6F2F-5431-284166C2A234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23681F-360A-3CF3-FDA6-D6BE8FB9F476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3FF9E-A85E-ACD6-F72F-DDC6B6B13131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A039D4-AD1B-EB1C-13B4-1AC6E497B7EB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931A6-6777-F6F0-D3B2-D6AC4FB1B060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0E783A-F4EA-3FD1-3A16-03CC0CB381D2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E791CE-5B96-D1D3-58BE-08D7851A8CFF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4, 5,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6C12DB-A34E-D8F5-E706-516B4B14E8CD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1C9AC-D5C8-1ABC-1D3D-293A3CFA08D1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496E4-7B07-8067-D6DE-B36CB7FEBBB1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key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44CC9D-091A-5E8F-E48A-110105A1B5ED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-1</a:t>
            </a:r>
          </a:p>
        </p:txBody>
      </p:sp>
    </p:spTree>
    <p:extLst>
      <p:ext uri="{BB962C8B-B14F-4D97-AF65-F5344CB8AC3E}">
        <p14:creationId xmlns:p14="http://schemas.microsoft.com/office/powerpoint/2010/main" val="1565418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20ED0F-66A2-1540-F2C8-66789D356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707073-3116-59A5-B512-D764A447F63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E9C2E54-DECE-C14B-201D-B08C4CE25EA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7E90F3-7199-60F8-E683-DFF6D8A228A2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4F1CD6-603A-E6EB-D1BA-A62FDD903ED5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CD432-AA0B-3A47-CC54-7E21D6960FC8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19C657-E430-4824-37A1-BAE8ACE366D6}"/>
              </a:ext>
            </a:extLst>
          </p:cNvPr>
          <p:cNvSpPr/>
          <p:nvPr/>
        </p:nvSpPr>
        <p:spPr>
          <a:xfrm>
            <a:off x="199174" y="2703014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FA9E0E-2A6F-EF99-F902-ED82E240B877}"/>
              </a:ext>
            </a:extLst>
          </p:cNvPr>
          <p:cNvSpPr/>
          <p:nvPr/>
        </p:nvSpPr>
        <p:spPr>
          <a:xfrm>
            <a:off x="9256559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CDE2B3-C263-58C1-F55C-A5C95480AA7C}"/>
              </a:ext>
            </a:extLst>
          </p:cNvPr>
          <p:cNvSpPr/>
          <p:nvPr/>
        </p:nvSpPr>
        <p:spPr>
          <a:xfrm>
            <a:off x="846020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820BB-EEC3-F27F-A078-33AE4AD78A7C}"/>
              </a:ext>
            </a:extLst>
          </p:cNvPr>
          <p:cNvSpPr/>
          <p:nvPr/>
        </p:nvSpPr>
        <p:spPr>
          <a:xfrm>
            <a:off x="7663855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FE88F-DBED-200E-1319-77A21C3F05FD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1A1DD-6209-BC35-4086-D35AED0F014D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1A7D0A-A164-EE83-3BF3-AAF67786B4FF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B44C8B-A551-1E81-1519-A360FC719E02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D9D44-B1FA-6628-8C20-4044987E14A9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8B1E1-9EB1-5BAA-61DA-6D5CAE7AF59A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A67784-E38E-7E37-C987-0158C705C69E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3B35C-827D-DB7F-FAC3-BAC0DD9224AD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46E11D-E1D3-D65F-C95A-F677255C7123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637D09-6AF1-547C-BB18-BE860F30A229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3C2EF-7079-BE40-CE0F-94C7A7326EAF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4, 5,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2819BF-4C5F-476C-7D47-5E9B492B3277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3470D-A744-6798-85C0-668F8B3E6C48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DA0919-1F40-E397-D5BF-632B2B0427D2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key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F0D6C2-F80D-AC71-D1EB-4AF05EB16720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-1</a:t>
            </a:r>
          </a:p>
        </p:txBody>
      </p:sp>
    </p:spTree>
    <p:extLst>
      <p:ext uri="{BB962C8B-B14F-4D97-AF65-F5344CB8AC3E}">
        <p14:creationId xmlns:p14="http://schemas.microsoft.com/office/powerpoint/2010/main" val="2684882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B393B9-E56E-8BAB-08A1-9E75CC960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D594F4-DDDF-8E28-9982-07A9928A42A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D5A5A9F-3F30-7C7A-ABD7-0081F188403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BA45D5-37E1-0532-DD1E-81B732CB6EF1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CA700-392B-DCD7-F684-5B2A3D24C991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8835D-066B-41DB-13FE-21918F915633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1E334-421A-66E8-991E-130350E943AB}"/>
              </a:ext>
            </a:extLst>
          </p:cNvPr>
          <p:cNvSpPr/>
          <p:nvPr/>
        </p:nvSpPr>
        <p:spPr>
          <a:xfrm>
            <a:off x="199174" y="292247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01EE0E-BDB6-5BD7-66DA-4A88F5F6FE97}"/>
              </a:ext>
            </a:extLst>
          </p:cNvPr>
          <p:cNvSpPr/>
          <p:nvPr/>
        </p:nvSpPr>
        <p:spPr>
          <a:xfrm>
            <a:off x="9256559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326A66-7D67-4138-AF87-31DF72A35C95}"/>
              </a:ext>
            </a:extLst>
          </p:cNvPr>
          <p:cNvSpPr/>
          <p:nvPr/>
        </p:nvSpPr>
        <p:spPr>
          <a:xfrm>
            <a:off x="846020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21DCF-0739-33B0-B558-BE9B45015B8A}"/>
              </a:ext>
            </a:extLst>
          </p:cNvPr>
          <p:cNvSpPr/>
          <p:nvPr/>
        </p:nvSpPr>
        <p:spPr>
          <a:xfrm>
            <a:off x="7663855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62DE42-4136-88E0-9952-36F142BB465A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286B99-A683-8765-5859-5BFCB881BAF5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21CA1-D654-47C7-AFEA-118344531D8B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92E1B5-4D78-1E81-7E68-29F7533517E4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6C42C7-4A92-CB7F-D934-7985ED29C9FC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09DE2-D10C-282A-10C1-D44673E835A7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270D8E-D5E4-12E9-FDFD-E9C2EC5AC559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143AF-7D30-014A-34C7-4FE1001B8288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D6AE1D-4908-2E8B-12F1-C32F6CE5E230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6C529B-D95F-2FF0-E6E2-BAD215C61A36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AF1CC1-A01F-3C3F-B8F5-11B58589B217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4, 5, </a:t>
            </a:r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DA3F97-2470-9B43-1BCA-50C63597C43D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071FC-782F-6153-6E18-CE8F2A214B95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9A5D54-6D97-2611-2E09-00C0C02E723C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key = </a:t>
            </a:r>
            <a:r>
              <a:rPr lang="en-US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AB8289-9B13-8559-0912-62881A64BA40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-1</a:t>
            </a:r>
          </a:p>
        </p:txBody>
      </p:sp>
    </p:spTree>
    <p:extLst>
      <p:ext uri="{BB962C8B-B14F-4D97-AF65-F5344CB8AC3E}">
        <p14:creationId xmlns:p14="http://schemas.microsoft.com/office/powerpoint/2010/main" val="2208894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A879AB-F26F-47EF-CC4E-F77F49938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57662C-DC7D-5130-1725-9F8432071BE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EC149D-0154-C6C6-BD32-4806A9D73EE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60522-47F4-D7AD-418D-C1C0C74A63C1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29F351-99CF-1E9F-43A7-5B52A156A9E4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F4639-05C5-BA8A-13EE-1BFFF5C7C31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60D309-9045-125E-81B8-86FF35404330}"/>
              </a:ext>
            </a:extLst>
          </p:cNvPr>
          <p:cNvSpPr/>
          <p:nvPr/>
        </p:nvSpPr>
        <p:spPr>
          <a:xfrm>
            <a:off x="199174" y="292247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2B04AA-3B84-9D9B-F544-02FA1DE0555F}"/>
              </a:ext>
            </a:extLst>
          </p:cNvPr>
          <p:cNvSpPr/>
          <p:nvPr/>
        </p:nvSpPr>
        <p:spPr>
          <a:xfrm>
            <a:off x="9256559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27B485-F902-9136-799F-9515C61049E8}"/>
              </a:ext>
            </a:extLst>
          </p:cNvPr>
          <p:cNvSpPr/>
          <p:nvPr/>
        </p:nvSpPr>
        <p:spPr>
          <a:xfrm>
            <a:off x="846020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A11B1B-D700-7EFD-D1FA-39B0CFF919A6}"/>
              </a:ext>
            </a:extLst>
          </p:cNvPr>
          <p:cNvSpPr/>
          <p:nvPr/>
        </p:nvSpPr>
        <p:spPr>
          <a:xfrm>
            <a:off x="7663855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28EB5-0FAD-031B-DC2D-68B63D3DFA48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83FF6-4A98-2DAE-35A5-248DC6D3C9A8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E1517B-3040-D006-D480-25D42E9FF331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8D562D-340C-A446-5721-06E94DDC9A75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E298BC-1EAE-0C30-684B-9C07EBABD2F8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2ED3B8-C41B-1155-BC10-2CCBC5C36074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5352C1-608E-8227-4317-9B666858C5BA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B812E-E826-F57F-AF22-F7B1151CF560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3BA787-5208-4E1E-BA56-93EE0E805DD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A54AA5-3F50-9978-1737-BEECA0320D2B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4AEDB-D47C-F1D2-D821-64E509D194C8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4, 5,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EB930D-08CE-0ED6-D354-3465480F2796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E647D-2DE6-074D-27EC-09D91C212B0B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FC9121-547A-76B7-1FCF-9068E9E9282F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key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576E69-F245-BF81-CA1E-3372ED524B1B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-1</a:t>
            </a:r>
          </a:p>
        </p:txBody>
      </p:sp>
    </p:spTree>
    <p:extLst>
      <p:ext uri="{BB962C8B-B14F-4D97-AF65-F5344CB8AC3E}">
        <p14:creationId xmlns:p14="http://schemas.microsoft.com/office/powerpoint/2010/main" val="1859144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DA4B76-2C37-6657-F445-778802B38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4B2FBA-C383-D7A1-239E-82898D52B31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BB630F3-3F99-BFB6-9CF4-9C40490EE1A8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4E9CEC-9EF6-DB0D-2E1D-FFFF518BDFFC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A3C869-C804-2BF1-8F4E-BD49AC24C288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EA796-006C-14D4-B9A4-EC9A764081B3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FF824-73A2-4FDB-3A66-31797F81259B}"/>
              </a:ext>
            </a:extLst>
          </p:cNvPr>
          <p:cNvSpPr/>
          <p:nvPr/>
        </p:nvSpPr>
        <p:spPr>
          <a:xfrm>
            <a:off x="199174" y="313278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13B6DC-03B9-0180-3B91-7BB51923F980}"/>
              </a:ext>
            </a:extLst>
          </p:cNvPr>
          <p:cNvSpPr/>
          <p:nvPr/>
        </p:nvSpPr>
        <p:spPr>
          <a:xfrm>
            <a:off x="9256559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8D2DFA-F74E-220D-9BA4-17E020E2AA25}"/>
              </a:ext>
            </a:extLst>
          </p:cNvPr>
          <p:cNvSpPr/>
          <p:nvPr/>
        </p:nvSpPr>
        <p:spPr>
          <a:xfrm>
            <a:off x="846020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B80D42-AA22-A1FB-763C-DF2EA4CE3D7A}"/>
              </a:ext>
            </a:extLst>
          </p:cNvPr>
          <p:cNvSpPr/>
          <p:nvPr/>
        </p:nvSpPr>
        <p:spPr>
          <a:xfrm>
            <a:off x="7663855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9F0E2F-4653-2A4E-0111-9018D1AA811A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549A1F-CF83-2B10-B870-A99C5471444E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654567-6E35-F669-72E5-E711DB5BD8CA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CD9C15-3952-9AF1-9498-80E55726A641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6447F-73AA-B2BC-0D15-69BFC1E3ADDD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49A121-C914-98C2-7B8F-6F3E682C3B7A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B82F5-F7AC-8C1F-DC50-66C49EF2BB76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BA1CA-3D2F-B6F9-7FBF-B367F2883104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6270A2-6CF7-C580-DBBE-96069431B2E9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BE9D58-075D-C61D-9C14-7E5FE2D0FB3E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6D3DB2-1427-62F3-B091-37B68241DE9A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4, 5,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C75387-8952-2CA2-4DF3-78CADE45DD98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DFD03-7233-8E03-BB0D-C34C008723D4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BF9BEC-0636-6280-1257-929EDC33C08F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key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CDC4F5-60AB-A93C-1E72-65B66A56E353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2903611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0ED6EA-CF74-54D8-5A6A-3736CF859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D36A4B-3425-80FE-4605-6EC305BC22D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A67E7F-D2C2-E964-02F6-86D0D031500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393BC6-4290-5FBB-331A-A32BECC0E7A8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AB1B5D-1DDD-61F1-4EC3-97C4A52B9BC6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DF112-0BE4-0C0A-73C5-C4BF219E759A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9D579D-8486-A550-2935-1E7366E71596}"/>
              </a:ext>
            </a:extLst>
          </p:cNvPr>
          <p:cNvSpPr/>
          <p:nvPr/>
        </p:nvSpPr>
        <p:spPr>
          <a:xfrm>
            <a:off x="199174" y="3343094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FD4465-D653-EF14-CDE3-BE1F926792F4}"/>
              </a:ext>
            </a:extLst>
          </p:cNvPr>
          <p:cNvSpPr/>
          <p:nvPr/>
        </p:nvSpPr>
        <p:spPr>
          <a:xfrm>
            <a:off x="9256559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FB749-D477-0AD7-966C-9D9A19AEF11A}"/>
              </a:ext>
            </a:extLst>
          </p:cNvPr>
          <p:cNvSpPr/>
          <p:nvPr/>
        </p:nvSpPr>
        <p:spPr>
          <a:xfrm>
            <a:off x="846020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7B1633-6D47-6BD8-7F5F-F31EC428EB72}"/>
              </a:ext>
            </a:extLst>
          </p:cNvPr>
          <p:cNvSpPr/>
          <p:nvPr/>
        </p:nvSpPr>
        <p:spPr>
          <a:xfrm>
            <a:off x="7663855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853EE-40AF-5AEE-6CBE-7F39E6018564}"/>
              </a:ext>
            </a:extLst>
          </p:cNvPr>
          <p:cNvSpPr/>
          <p:nvPr/>
        </p:nvSpPr>
        <p:spPr>
          <a:xfrm>
            <a:off x="10052126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8C94F8-A9F7-4F0F-096C-B1A9D58CB87A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EB0631-1C52-F5D7-03D2-38A408E4B0DD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4C761-A69E-5FCD-1D30-CCFDD7126223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53E75-5252-FC21-29A1-09B4BA64F2D1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7FF7BD-6ECD-E194-7069-B0B931E450E2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CFB1A1-7F7C-B473-DDB6-79661B523622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FFDDF2-E204-07A8-247B-039E2CE7AC51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ED4BFF-F498-CCD3-848B-02554B4F0F55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0F4298-AB96-FF3B-5E14-4FF5CF126699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86B241-319D-074B-5DBE-B0815DD25038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4, 5, </a:t>
            </a:r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826193-6FC1-F71E-17C1-393E7B384CFB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F5A27-C2FC-25F9-6F6A-9708979720E4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DA6918-9FD4-8CDF-9F78-46AF2BC81CFE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0C6F1-2E5D-C4D8-3BB1-288F2319FC5E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219487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BAB6C0-6284-F16A-194B-1C555F6E3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5103F3-1EFA-5785-0CF9-86CE7A25DC6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71C0AC-867A-BF93-8172-511484BE0D2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68FD6C-002C-2217-E6F9-381EDEF9C642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F19301-FD04-FA43-7F1C-0135E2C9A4F2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53957-C5F1-C259-8C38-D6AC3A0DAAE1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6C73A3-F785-052E-2259-F3A1D5E607FB}"/>
              </a:ext>
            </a:extLst>
          </p:cNvPr>
          <p:cNvSpPr/>
          <p:nvPr/>
        </p:nvSpPr>
        <p:spPr>
          <a:xfrm>
            <a:off x="199174" y="3343094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A98FC-BA28-E0B6-272E-595AD66C1862}"/>
              </a:ext>
            </a:extLst>
          </p:cNvPr>
          <p:cNvSpPr/>
          <p:nvPr/>
        </p:nvSpPr>
        <p:spPr>
          <a:xfrm>
            <a:off x="9256559" y="1075107"/>
            <a:ext cx="554182" cy="55418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AA71F5-00E7-7803-89D2-721FF2C2D0FD}"/>
              </a:ext>
            </a:extLst>
          </p:cNvPr>
          <p:cNvSpPr/>
          <p:nvPr/>
        </p:nvSpPr>
        <p:spPr>
          <a:xfrm>
            <a:off x="846020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242EFC-2624-18E4-C6DC-1A7FE92F9BD9}"/>
              </a:ext>
            </a:extLst>
          </p:cNvPr>
          <p:cNvSpPr/>
          <p:nvPr/>
        </p:nvSpPr>
        <p:spPr>
          <a:xfrm>
            <a:off x="7663855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6CB064-4438-64F4-9081-F72EC76E47EB}"/>
              </a:ext>
            </a:extLst>
          </p:cNvPr>
          <p:cNvSpPr/>
          <p:nvPr/>
        </p:nvSpPr>
        <p:spPr>
          <a:xfrm>
            <a:off x="10052126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F55EDC-406B-B057-00FD-51758960D269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09907C-8BED-359E-4F73-D54146DEF41D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979BD5-8DFB-4BA6-689B-7C539917D2E5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269B73-F0B5-9F8E-B05D-13F7A417B659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29EDCA-C7F9-6D52-C2FF-37385722DCE1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B2063-93BC-F210-22AE-44CBC14F732D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E07AAB-38B1-5779-DF42-7ED90330ACAC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B334C5-6F66-8278-2074-68368BB11C73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AC79EB-DBA8-DA6F-FC2D-3F34E7725A63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1140F0-B2F7-BAAE-6020-28A23E3D2857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4, </a:t>
            </a:r>
            <a:r>
              <a:rPr lang="en-US">
                <a:solidFill>
                  <a:srgbClr val="FFFF0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EE49F-28F6-6B09-B4A9-DF25110D7D24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DF97C-48DE-E976-C5CC-7AC2DDE9E043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05547-3141-8EC5-833D-C63B610406CC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A4D304-E19D-1880-5108-34C7E1F5988C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3875373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0940DF-22FD-FC82-24B7-6DEE612A9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0E9545-6F76-EE48-E44D-184EF627C6F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359565-84DE-95E0-1CE6-1C9803B9DC7D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5C6521-8236-8BA6-87CF-9C8682F36B4D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EAA868-AB5C-9723-4536-69A44B730463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2486A-27D6-3332-851A-F2AAD682157C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F1A58-0610-62A9-50FE-90B856448923}"/>
              </a:ext>
            </a:extLst>
          </p:cNvPr>
          <p:cNvSpPr/>
          <p:nvPr/>
        </p:nvSpPr>
        <p:spPr>
          <a:xfrm>
            <a:off x="199174" y="356255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1DD0C-FC01-8978-7B91-C52FDFBCE4BD}"/>
              </a:ext>
            </a:extLst>
          </p:cNvPr>
          <p:cNvSpPr/>
          <p:nvPr/>
        </p:nvSpPr>
        <p:spPr>
          <a:xfrm>
            <a:off x="1005208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26041-928F-97CE-AADA-857B8EE1A085}"/>
              </a:ext>
            </a:extLst>
          </p:cNvPr>
          <p:cNvSpPr/>
          <p:nvPr/>
        </p:nvSpPr>
        <p:spPr>
          <a:xfrm>
            <a:off x="846020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4112F1-E766-F850-768C-73BF00DD070C}"/>
              </a:ext>
            </a:extLst>
          </p:cNvPr>
          <p:cNvSpPr/>
          <p:nvPr/>
        </p:nvSpPr>
        <p:spPr>
          <a:xfrm>
            <a:off x="7663855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338F4D-16DC-7A3A-3C7C-1FA6701A1006}"/>
              </a:ext>
            </a:extLst>
          </p:cNvPr>
          <p:cNvSpPr/>
          <p:nvPr/>
        </p:nvSpPr>
        <p:spPr>
          <a:xfrm>
            <a:off x="10052126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4B413E-5959-383E-D92F-25024E2574D4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27FBF-FF54-823C-EA97-3A80579F01EE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9202EE-53E5-7D99-806E-99BFED199EA6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142DB-8908-51CF-F580-A81295BD0499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D9936-DF65-424B-2B33-145854894994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7F7696-2C4B-F6F3-9BBB-12A60083DBF7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D14407-8C29-883B-B430-C972187DDF5B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9CBA21-D4D1-B4A3-CCD0-E55CD9FCB5D0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E8DECB-F4D9-0B22-3B07-B4D705B3E120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2C0E5-9D89-4C2C-9304-174AF28F2154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4, </a:t>
            </a:r>
            <a:r>
              <a:rPr lang="en-US">
                <a:solidFill>
                  <a:srgbClr val="FFFF0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5,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74E355-7783-EF9D-2D38-9C08B380E43B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0772A-64BF-8045-95C5-2D5FAD857658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AA7300-BBB9-4259-A845-2E26D0489219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BB0C8C-04F1-82BE-6363-B58FFBA19F4F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396960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2571C4-B7EE-85D6-D534-BC3AC3273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64B4AC-05D3-5122-94F9-F3EFD66746D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426CA4A-5B64-57EB-A4DD-518A0A32104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C4E8A9-1E14-E5B3-3F37-367BE9A7CA40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8036E6-6AA9-7E68-9516-C03FCDD34EB5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A0468-6C36-1590-0466-8F2404D9A813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386252-A71C-42E6-D1CC-C39152A8ADDF}"/>
              </a:ext>
            </a:extLst>
          </p:cNvPr>
          <p:cNvSpPr/>
          <p:nvPr/>
        </p:nvSpPr>
        <p:spPr>
          <a:xfrm>
            <a:off x="199174" y="376371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391B13-F0CE-E8EC-C5AA-2D8D0F83E489}"/>
              </a:ext>
            </a:extLst>
          </p:cNvPr>
          <p:cNvSpPr/>
          <p:nvPr/>
        </p:nvSpPr>
        <p:spPr>
          <a:xfrm>
            <a:off x="1005208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C738B9-A342-E0CB-1E08-BF8E05095DC5}"/>
              </a:ext>
            </a:extLst>
          </p:cNvPr>
          <p:cNvSpPr/>
          <p:nvPr/>
        </p:nvSpPr>
        <p:spPr>
          <a:xfrm>
            <a:off x="846020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ED2192-46AF-3619-82ED-F159C25F9968}"/>
              </a:ext>
            </a:extLst>
          </p:cNvPr>
          <p:cNvSpPr/>
          <p:nvPr/>
        </p:nvSpPr>
        <p:spPr>
          <a:xfrm>
            <a:off x="7663855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042C0-985E-3DF1-B565-3FD27D824A57}"/>
              </a:ext>
            </a:extLst>
          </p:cNvPr>
          <p:cNvSpPr/>
          <p:nvPr/>
        </p:nvSpPr>
        <p:spPr>
          <a:xfrm>
            <a:off x="10052126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3BA55F-32A9-84CF-A9B6-A02331C50B51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010763-3AFF-F2A3-D254-36E7D4DD1437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6A321-F2DA-6CE9-12B8-2B063E398DD7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D9A844-773C-2CE3-92D2-7CA4AB066A3D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72766-3B2C-8237-AFEA-D7576B1992D8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DA71B-F267-BAAF-48D3-BE9DEB98248E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1B89B-D8C8-0FEC-6F29-C1838C8C6791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1BEFC8-704E-5571-E603-F7B7E74F711F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8C9C16-438E-0712-85E4-F0FAD7FEFDF1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D342A2-5918-B046-1CCB-80295ABC8930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4, </a:t>
            </a:r>
            <a:r>
              <a:rPr lang="en-US">
                <a:solidFill>
                  <a:srgbClr val="FFFF0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5,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8B83D7-80F5-EDDA-F568-99EB25429EE6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01D0C-6E1F-3C2B-9307-3C45E9907D4C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91062D-9BF9-A532-1EC6-0F34086E4E7C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F5264C-6735-D8B5-7FFE-BD997EBE87F4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1217160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AED695-6A66-4AAD-859D-32821B8D8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031A28-8823-8E1D-7914-FB0E05C3076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CEDCEF-9D9E-8C3D-8416-863EE7F8919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693FE3-E3EE-DD7F-4D05-BA02C769D930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C1295F-00D0-6D9B-2EA2-E875E4FB49CE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8E537-A508-56C1-A2EF-BA8C3E265867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918564-E776-DB9D-A9B3-EC78E25D7604}"/>
              </a:ext>
            </a:extLst>
          </p:cNvPr>
          <p:cNvSpPr/>
          <p:nvPr/>
        </p:nvSpPr>
        <p:spPr>
          <a:xfrm>
            <a:off x="199174" y="335223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7EF7F-6F87-C381-F33D-B23BE8E83B87}"/>
              </a:ext>
            </a:extLst>
          </p:cNvPr>
          <p:cNvSpPr/>
          <p:nvPr/>
        </p:nvSpPr>
        <p:spPr>
          <a:xfrm>
            <a:off x="1005208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4123A3-492A-8102-4546-CE2B3EA2C3E6}"/>
              </a:ext>
            </a:extLst>
          </p:cNvPr>
          <p:cNvSpPr/>
          <p:nvPr/>
        </p:nvSpPr>
        <p:spPr>
          <a:xfrm>
            <a:off x="8460207" y="1069393"/>
            <a:ext cx="554182" cy="55418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8AC7BF-8639-7904-25E7-D755E1B60B9C}"/>
              </a:ext>
            </a:extLst>
          </p:cNvPr>
          <p:cNvSpPr/>
          <p:nvPr/>
        </p:nvSpPr>
        <p:spPr>
          <a:xfrm>
            <a:off x="7663855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4F8BE-60F0-7D2A-02AB-817086C5A94B}"/>
              </a:ext>
            </a:extLst>
          </p:cNvPr>
          <p:cNvSpPr/>
          <p:nvPr/>
        </p:nvSpPr>
        <p:spPr>
          <a:xfrm>
            <a:off x="10052126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FA9400-001B-D54A-3C91-FA08E343DC7A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BA57A-9881-839C-10B8-C4755D3E0B28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4A067F-E549-DA76-5BF0-46EDF8471B78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518DC4-4CAC-05A3-A4F7-93AF7DCAB516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27503B-401D-EFFB-C172-786CA50A834B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335927-4D20-327E-87EF-DFB3DF3BA807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5F4500-FD47-98B0-F19D-C5C66C265D75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890B15-FFDB-C823-3F6E-E26A7B0713D2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1AFEA8-F5DE-CB2D-6D01-2839630AE10E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5FE1A9-C9D0-55CD-E7BA-23933CF80BF4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</a:t>
            </a:r>
            <a:r>
              <a:rPr lang="en-US">
                <a:solidFill>
                  <a:srgbClr val="FFFF0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5, 5,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363BCB-2962-D39C-0EFF-7C164196E8ED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6BC8E-D65A-F70B-28F5-537427C8D7E3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56BB55-D08B-80E4-C5F2-A1C7E8BF7886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A564C9-E465-287F-AC06-A2B4662EA9A1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3740231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2ABFC6-01FD-EE5E-D4AB-B03FE9E45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747900-75F7-8F97-E2A8-E713501F318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 so phan tu: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"Vong lap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 phan tu thu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"cls"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"Truoc khi sort: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Ket qua: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89F4680-DD3C-87CD-0AD3-46DD969130B0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9E767A-51C9-D9D7-BC12-BB15327AC5D2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8A89B5-AD3C-ED4C-6DB3-5D1AF5E6BBEA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27FF5-603E-90A9-B117-043DB7C6C60D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2A660-DFEA-619E-13A3-8ADE573E1281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</p:spTree>
    <p:extLst>
      <p:ext uri="{BB962C8B-B14F-4D97-AF65-F5344CB8AC3E}">
        <p14:creationId xmlns:p14="http://schemas.microsoft.com/office/powerpoint/2010/main" val="390411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74E880-1E82-67EC-AF5A-70097537D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2E83B0-E17F-78FD-B09D-6BD177CC3DB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A9A07C2-3581-CFAB-2837-6F7809706B0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BFD2B3-F8AB-F75A-6D34-BCA7D1EF7EFF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C36083-BA6E-2A52-82F1-7606E98ED982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9C99B-00A9-53E8-165C-B18B621E7B87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A21A52-E0FB-1713-19DF-17D98CEC87C1}"/>
              </a:ext>
            </a:extLst>
          </p:cNvPr>
          <p:cNvSpPr/>
          <p:nvPr/>
        </p:nvSpPr>
        <p:spPr>
          <a:xfrm>
            <a:off x="199174" y="356255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CC1489-750D-161E-285D-05BE343F6230}"/>
              </a:ext>
            </a:extLst>
          </p:cNvPr>
          <p:cNvSpPr/>
          <p:nvPr/>
        </p:nvSpPr>
        <p:spPr>
          <a:xfrm>
            <a:off x="1005208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DBD8F5-0782-DD89-B5D3-C05877BB3FFF}"/>
              </a:ext>
            </a:extLst>
          </p:cNvPr>
          <p:cNvSpPr/>
          <p:nvPr/>
        </p:nvSpPr>
        <p:spPr>
          <a:xfrm>
            <a:off x="927133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C6FCFB-ACD5-6928-C428-23DFA536D503}"/>
              </a:ext>
            </a:extLst>
          </p:cNvPr>
          <p:cNvSpPr/>
          <p:nvPr/>
        </p:nvSpPr>
        <p:spPr>
          <a:xfrm>
            <a:off x="7663855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016B6-4C68-6645-4F3C-922E9DFE80EC}"/>
              </a:ext>
            </a:extLst>
          </p:cNvPr>
          <p:cNvSpPr/>
          <p:nvPr/>
        </p:nvSpPr>
        <p:spPr>
          <a:xfrm>
            <a:off x="10052126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AE0B70-2B06-2752-9386-D06C6143FA96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6B05A-5BEF-ECC6-19D5-869EA7E37BA9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5385D8-EC4A-9665-DB19-255869510ECF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F2869-CBD8-3F05-CBC5-8C398FE4E842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508EC-4903-F1E9-5691-8B6F941C4FC3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E5C86C-F6E6-0962-0D37-F9361F843795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740B51-7814-523E-EB2C-CB120749D8D2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8D51AB-CBE5-B8C7-BF61-FD4CDDB2557A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308BC6-6BC1-5039-96C0-4952691CA92A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352B76-15E6-D545-6677-ADFDA15E1D61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</a:t>
            </a:r>
            <a:r>
              <a:rPr lang="en-US">
                <a:solidFill>
                  <a:srgbClr val="FFFF0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4, 5,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673DB2-9BEC-40BC-C46D-130011D65707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8EBF0-9DF4-B3F8-0F7A-D74668DAF012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C9305A-EDDD-8D1D-C1DB-1B269461E1F2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9EC911-3073-F701-7C4B-8B9E7E329502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2846690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0C8029-DAE7-8ECA-D01A-C6CCBA7C0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7C98E6-E2F3-DE96-5D7C-10ECFF2DCE9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1694F0-5F13-93F6-A84A-85CC7FAE7438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9E7EA6-6C0A-8029-9F7F-9831418353EF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7B125F-79FF-29E7-B13B-DC051EFEFC2C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54D303-CEAE-697F-BB9C-F0B87FA74185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93A7C5-07C2-EDF7-C6CE-36DB0C970034}"/>
              </a:ext>
            </a:extLst>
          </p:cNvPr>
          <p:cNvSpPr/>
          <p:nvPr/>
        </p:nvSpPr>
        <p:spPr>
          <a:xfrm>
            <a:off x="199174" y="377286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B25FDF-41B7-BE2C-D654-90A18D89067B}"/>
              </a:ext>
            </a:extLst>
          </p:cNvPr>
          <p:cNvSpPr/>
          <p:nvPr/>
        </p:nvSpPr>
        <p:spPr>
          <a:xfrm>
            <a:off x="1005208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244DD5-8D17-91A9-45F6-A06A4563707B}"/>
              </a:ext>
            </a:extLst>
          </p:cNvPr>
          <p:cNvSpPr/>
          <p:nvPr/>
        </p:nvSpPr>
        <p:spPr>
          <a:xfrm>
            <a:off x="927133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ACD023-14A6-7F06-2512-1D73000EAEC5}"/>
              </a:ext>
            </a:extLst>
          </p:cNvPr>
          <p:cNvSpPr/>
          <p:nvPr/>
        </p:nvSpPr>
        <p:spPr>
          <a:xfrm>
            <a:off x="7663855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E93CE7-6128-53FD-2006-0EDD6E885605}"/>
              </a:ext>
            </a:extLst>
          </p:cNvPr>
          <p:cNvSpPr/>
          <p:nvPr/>
        </p:nvSpPr>
        <p:spPr>
          <a:xfrm>
            <a:off x="10052126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32883B-17E4-95E7-F194-BE4003C86BF2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D902D-A881-D034-6C6C-D0F3A2983F0D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06EF1-449B-FE26-02CA-CB10B39C880E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3E287-78CF-D029-5DDA-F755D3C28A73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84E492-3F01-17AD-2D38-31A37FB387FC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3A6C03-E8EB-DB6F-A4E6-ADBDFFFAC405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9EE9F-EDA9-8BDD-806C-69410BEA67C1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6DD6D-A3B7-8538-9860-12246B6DE84A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53073-475D-3D5E-8CC4-63CC322E6D3F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1A1890-C306-2E74-FD19-95EF43C52F8C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</a:t>
            </a:r>
            <a:r>
              <a:rPr lang="en-US">
                <a:solidFill>
                  <a:srgbClr val="FFFF0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4, 5,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4C1DD8-D313-C513-2226-C53C579ED0DF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40A13-8C93-2584-18B5-6C3F0216B265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828B3C-0850-523A-0167-A15EF3AD7D8C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BFDCF6-316C-32EE-0764-DB1CDEACEDA1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3905817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E9FD3B-A8D3-AC86-6F58-D81A7FA86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58F0C8-76EE-EB77-4E9A-19A998E690F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237347A-5B9B-4AE7-121B-E3728C6E215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68D00F-0079-49EE-0429-1012A6D0317D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B14AED-95BD-D76F-C80E-AC14A46AF3E9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8B434-BD1E-3322-2457-560F76B292C4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8DA0BA-E466-50D6-CCAA-49A709FF7EEF}"/>
              </a:ext>
            </a:extLst>
          </p:cNvPr>
          <p:cNvSpPr/>
          <p:nvPr/>
        </p:nvSpPr>
        <p:spPr>
          <a:xfrm>
            <a:off x="199174" y="3343094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A462C-CB79-10D9-35BA-52506FD8DA81}"/>
              </a:ext>
            </a:extLst>
          </p:cNvPr>
          <p:cNvSpPr/>
          <p:nvPr/>
        </p:nvSpPr>
        <p:spPr>
          <a:xfrm>
            <a:off x="1005208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82919-4624-4C82-76BF-3182D9E0F7FC}"/>
              </a:ext>
            </a:extLst>
          </p:cNvPr>
          <p:cNvSpPr/>
          <p:nvPr/>
        </p:nvSpPr>
        <p:spPr>
          <a:xfrm>
            <a:off x="927133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CB76B5-0116-36B3-E388-99FDE3E1FB80}"/>
              </a:ext>
            </a:extLst>
          </p:cNvPr>
          <p:cNvSpPr/>
          <p:nvPr/>
        </p:nvSpPr>
        <p:spPr>
          <a:xfrm>
            <a:off x="7663855" y="1069392"/>
            <a:ext cx="554182" cy="55418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E67796-8959-7529-B44F-9240AFEA25A6}"/>
              </a:ext>
            </a:extLst>
          </p:cNvPr>
          <p:cNvSpPr/>
          <p:nvPr/>
        </p:nvSpPr>
        <p:spPr>
          <a:xfrm>
            <a:off x="10052126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5A01A4-2681-01CE-80E7-9DACB85B4195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FFFE71-AEA2-C128-81B4-0462F258AD03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ACCBC-8985-E587-3460-9F03D3CEC366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CDF512-1E79-ED04-5B0C-AE7A70EA31F9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E657D3-B9AD-DCF8-67ED-7558E6601F21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DB84-C4A0-CA8D-A955-3249BB8ACC79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2CE8E6-0D72-AADE-2475-165286424049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A8CE42-0228-03C8-5E93-6EDABF4F1B82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1C67C-30B6-6D72-352B-EDF4CAED27AA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4B902F-DF10-231B-435F-0C27C7439AC2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FFFF0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4, 4, 5,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1BADB6-ED1B-4E93-7370-3BFBA2DBACF2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8551-ECB7-5445-25EA-C7DB21698D06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90A7D-7240-4E18-C099-4FD48B0BD348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804C9B-9EC2-68C8-2594-86A3B6547980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1733942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A9A6A9-AB04-DE61-2E97-7DAB6894A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31B4-83A7-5006-8D52-B5B40326C3C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8AAC30-4CDE-5647-905E-B26E1638EEA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D95714-3475-ED7A-5103-59AFE6419A2F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B8672F-447F-9CAD-7B9E-FFE9F3DEB8E0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91B18-5E29-956F-1AC5-628E909D80D4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61C0B-B2FB-15AB-9356-2A4D4F0BB093}"/>
              </a:ext>
            </a:extLst>
          </p:cNvPr>
          <p:cNvSpPr/>
          <p:nvPr/>
        </p:nvSpPr>
        <p:spPr>
          <a:xfrm>
            <a:off x="199174" y="356255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793A2D-5A5C-9E32-D26F-78402B857C80}"/>
              </a:ext>
            </a:extLst>
          </p:cNvPr>
          <p:cNvSpPr/>
          <p:nvPr/>
        </p:nvSpPr>
        <p:spPr>
          <a:xfrm>
            <a:off x="1005208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958C1-C41B-1D6C-361F-33BB8ABA5F88}"/>
              </a:ext>
            </a:extLst>
          </p:cNvPr>
          <p:cNvSpPr/>
          <p:nvPr/>
        </p:nvSpPr>
        <p:spPr>
          <a:xfrm>
            <a:off x="927133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3FFD93-8CB6-FF33-12D5-940F4993AF8B}"/>
              </a:ext>
            </a:extLst>
          </p:cNvPr>
          <p:cNvSpPr/>
          <p:nvPr/>
        </p:nvSpPr>
        <p:spPr>
          <a:xfrm>
            <a:off x="846020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A790F-ABD1-2F9F-EBE8-14B39B99504D}"/>
              </a:ext>
            </a:extLst>
          </p:cNvPr>
          <p:cNvSpPr/>
          <p:nvPr/>
        </p:nvSpPr>
        <p:spPr>
          <a:xfrm>
            <a:off x="10052126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E54B85-0426-F28E-0232-9FF12C0D4865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D9CB7-1FBE-BCCA-2F1F-1BD716C99E36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1CC2-4F33-3AEF-8729-F86574ABA959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B357FE-B9C1-CC40-2FAB-C3C33464B71E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A6DDC4-3184-1DF7-DBCE-6C865F10F777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4102D6-DB4E-DD52-B558-AD0BCE0816D1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C6D0F7-A96A-F33C-AB5D-B856CDED1209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279F96-B7A5-9AB2-F5BB-2E4E2A7E90D8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E028CA-440D-BD78-CC52-73D8831ED9E2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3134EF-4B44-DC42-4E2B-D3A303CCA120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FFFF0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3, 4, 5,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453685-2FA4-FD39-131D-8CDE5A83F101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D45B2-3B2E-0BFE-C354-236016926D42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02A577-E071-70F8-9A61-8205A0C5ACB9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581179-4CDA-D9EC-EC72-051ABBDA12BF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817184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20F16E-3698-F63F-98F4-99B4E6722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D07E9E-6B1B-47EA-2C97-7BC629B3E54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36A2AA7-7730-6C47-038D-0D6224ADAC51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341FFB-7650-9441-A462-CB6D7E97D565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C43CB5-83C9-B055-8315-D88C84B2A179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7A0586-03D0-9672-9FDD-D7790A31EAE2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E3DA2E-5265-11F2-940C-A12A622DE7AF}"/>
              </a:ext>
            </a:extLst>
          </p:cNvPr>
          <p:cNvSpPr/>
          <p:nvPr/>
        </p:nvSpPr>
        <p:spPr>
          <a:xfrm>
            <a:off x="199174" y="377286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D6503-1E10-CF01-CDA1-CC155FE6D246}"/>
              </a:ext>
            </a:extLst>
          </p:cNvPr>
          <p:cNvSpPr/>
          <p:nvPr/>
        </p:nvSpPr>
        <p:spPr>
          <a:xfrm>
            <a:off x="1005208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654F0B-78E0-4333-9F85-705A95574537}"/>
              </a:ext>
            </a:extLst>
          </p:cNvPr>
          <p:cNvSpPr/>
          <p:nvPr/>
        </p:nvSpPr>
        <p:spPr>
          <a:xfrm>
            <a:off x="927133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6A6B4-55FE-4C10-B151-FB60763A6485}"/>
              </a:ext>
            </a:extLst>
          </p:cNvPr>
          <p:cNvSpPr/>
          <p:nvPr/>
        </p:nvSpPr>
        <p:spPr>
          <a:xfrm>
            <a:off x="846020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E3EA2A-AE21-31C0-C248-4037535B7D5E}"/>
              </a:ext>
            </a:extLst>
          </p:cNvPr>
          <p:cNvSpPr/>
          <p:nvPr/>
        </p:nvSpPr>
        <p:spPr>
          <a:xfrm>
            <a:off x="10052126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38A7D6-979E-18FA-908C-D598BB3F69BE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0D3C71-8F38-8DBB-6404-3D17DB517235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8B0C7F-583B-CD9A-4AE9-AD34D52BEBFC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4A6C52-89C1-C547-6271-AE01A192FE17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D5A27B-7EFA-C074-7278-422193EAF728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0A9EB5-6916-1288-55D6-AE41C6F92961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ECC41E-2335-ADA7-E950-67CD621088BD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ED20D2-B494-E678-7774-F499F0C31AD1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5238C3-664B-670F-D4CB-A7859558071E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ACCD55-9E5F-671B-A70B-646CD858529C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FFFF0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3, 4, 5,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0E8DB3-89EF-0881-230E-0D670A49839D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C40E9-90A1-9BD8-E8A0-F665EC77BF0E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41F0B1-49C7-C3C2-6162-E62431B17A94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A37AB7-4ECA-9CBD-3F52-DDAC3DB5BD8E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-1</a:t>
            </a:r>
          </a:p>
        </p:txBody>
      </p:sp>
    </p:spTree>
    <p:extLst>
      <p:ext uri="{BB962C8B-B14F-4D97-AF65-F5344CB8AC3E}">
        <p14:creationId xmlns:p14="http://schemas.microsoft.com/office/powerpoint/2010/main" val="629318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663CB9-84A0-2FE1-FD18-1D2E5D59D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E66033-1E87-8920-B22A-DC7D78D1275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CAFF76D-B787-69B6-B4A0-C683F9BEDFD1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938D291-49DB-CC8C-33D7-D3C9474F09E4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D4980C-47B2-EA7E-B0D6-2F016B968B20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88809-C7DA-BA75-494E-D2E0724C12A2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948A3-0C00-81A2-744D-EA00FE6E5CD4}"/>
              </a:ext>
            </a:extLst>
          </p:cNvPr>
          <p:cNvSpPr/>
          <p:nvPr/>
        </p:nvSpPr>
        <p:spPr>
          <a:xfrm>
            <a:off x="199174" y="335223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0C586C-528C-F412-9F33-B39D66C151E4}"/>
              </a:ext>
            </a:extLst>
          </p:cNvPr>
          <p:cNvSpPr/>
          <p:nvPr/>
        </p:nvSpPr>
        <p:spPr>
          <a:xfrm>
            <a:off x="1005208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950B35-32A3-CCD5-37BD-EF3DDFDC1D4C}"/>
              </a:ext>
            </a:extLst>
          </p:cNvPr>
          <p:cNvSpPr/>
          <p:nvPr/>
        </p:nvSpPr>
        <p:spPr>
          <a:xfrm>
            <a:off x="927133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59F77-1BC6-6C2A-A35F-7A827E9D1C9A}"/>
              </a:ext>
            </a:extLst>
          </p:cNvPr>
          <p:cNvSpPr/>
          <p:nvPr/>
        </p:nvSpPr>
        <p:spPr>
          <a:xfrm>
            <a:off x="846020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D3D353-E0D8-2ADC-DB45-963F8F707EAE}"/>
              </a:ext>
            </a:extLst>
          </p:cNvPr>
          <p:cNvSpPr/>
          <p:nvPr/>
        </p:nvSpPr>
        <p:spPr>
          <a:xfrm>
            <a:off x="10052126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5C7A02-955E-BA5F-0DDA-06AC71B8C7F6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CEDEE-0439-199F-515F-3A39DFB5F644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52F59-63E0-35A7-1CA2-49FB683B2D56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A3FC38-C99F-2D9B-2CF8-00AC60E386A7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092136-89A8-E0E0-E26E-C4081669CD6B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D9B1E2-3906-47AE-D435-62ED83A84C47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117DE-0D7F-766E-9757-8F4E16476928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78CC6C-06B2-D06E-D389-AD83D22553E8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D9B338-CA69-13C7-3515-C47B2E745BC7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B5FA5E-3C91-A862-EDCE-C64FB02E4E74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3, 4, 5,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CBDD9C-B837-0C73-FAF6-4CB57D2D174A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C291F-B95C-162F-2D1D-6AB25318EF0E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ED8AD7-8D74-3F63-F9CA-6175D6F3445E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B906B0-2909-B89F-0949-EC4E5EE42E0E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-1</a:t>
            </a:r>
          </a:p>
        </p:txBody>
      </p:sp>
    </p:spTree>
    <p:extLst>
      <p:ext uri="{BB962C8B-B14F-4D97-AF65-F5344CB8AC3E}">
        <p14:creationId xmlns:p14="http://schemas.microsoft.com/office/powerpoint/2010/main" val="3252008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B15A84-821A-09C6-1B40-5C31AF48B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B3485-604E-CA71-1111-CF3F985A3F9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5AEF614-5C70-8600-2679-B0503399D431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F616AC1-03BC-F754-694B-57138482DE8B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78D5EF-E46D-54EE-CF7A-ABC9DD6D5801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0AF3C-BA34-55A5-4FF4-6C7BE61A57A5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2D5DED-94E8-EE65-D380-D801D5EB3AAB}"/>
              </a:ext>
            </a:extLst>
          </p:cNvPr>
          <p:cNvSpPr/>
          <p:nvPr/>
        </p:nvSpPr>
        <p:spPr>
          <a:xfrm>
            <a:off x="199174" y="3983174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D1086D-EA22-456A-597D-CE3DFAAD9B16}"/>
              </a:ext>
            </a:extLst>
          </p:cNvPr>
          <p:cNvSpPr/>
          <p:nvPr/>
        </p:nvSpPr>
        <p:spPr>
          <a:xfrm>
            <a:off x="1005208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C6CA7C-2AE1-9074-3735-881142FD11D8}"/>
              </a:ext>
            </a:extLst>
          </p:cNvPr>
          <p:cNvSpPr/>
          <p:nvPr/>
        </p:nvSpPr>
        <p:spPr>
          <a:xfrm>
            <a:off x="927133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773F9-7304-6082-14EB-DD18AB89F314}"/>
              </a:ext>
            </a:extLst>
          </p:cNvPr>
          <p:cNvSpPr/>
          <p:nvPr/>
        </p:nvSpPr>
        <p:spPr>
          <a:xfrm>
            <a:off x="846020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BF57A4-51DA-9EA4-98E2-6410F9653017}"/>
              </a:ext>
            </a:extLst>
          </p:cNvPr>
          <p:cNvSpPr/>
          <p:nvPr/>
        </p:nvSpPr>
        <p:spPr>
          <a:xfrm>
            <a:off x="768597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4C39DD-937F-40FD-6DC1-F1310062F5DA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7B032-447C-20BD-3955-C1B58A10D318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CB1CF1-AB2E-CE6C-6CC1-D3425EB3E029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4C5F8-5A93-7C05-E451-8247EB1EB96E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866976-9F90-81CD-BE54-D4AC559F6FF1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997E33-0744-9D36-639F-8E35600154A6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C37073-0E8D-F0BF-6AF7-4F82752EC609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2551BF-4EDC-314C-A5D6-1CBE8AD20C50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644E32-6F61-0A28-5259-62F91CDABD46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184289-2995-FC07-7D64-1235FCA790CA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3, 4, 5,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CE8DED-9373-7A28-A81E-FF9A321D8F73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A7B43-DB40-D757-0255-C5BEABA8B47F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9234E3-9E52-A802-5554-A50E458B4FB8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key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E31E95-B1AC-E971-7DA7-3842BF2E9947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-1</a:t>
            </a:r>
          </a:p>
        </p:txBody>
      </p:sp>
    </p:spTree>
    <p:extLst>
      <p:ext uri="{BB962C8B-B14F-4D97-AF65-F5344CB8AC3E}">
        <p14:creationId xmlns:p14="http://schemas.microsoft.com/office/powerpoint/2010/main" val="2261267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77B055-9050-3DBF-7304-2C395F9CB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1AACCC-5BA3-263A-0D15-0405DD84505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679BC5F-2533-099D-8734-F2E6DDEEB09F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98149E-E195-FC21-2B64-40AC0E2852A4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A2FF87-5420-6BEE-F39E-1B90E8574B92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48317-51D6-FA12-AE76-B1B3FC73F2C0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C4CFA6-7B9B-F439-9EDD-851C5C514C77}"/>
              </a:ext>
            </a:extLst>
          </p:cNvPr>
          <p:cNvSpPr/>
          <p:nvPr/>
        </p:nvSpPr>
        <p:spPr>
          <a:xfrm>
            <a:off x="199174" y="2703014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E8B59-547E-B193-F4E5-2D26925550B2}"/>
              </a:ext>
            </a:extLst>
          </p:cNvPr>
          <p:cNvSpPr/>
          <p:nvPr/>
        </p:nvSpPr>
        <p:spPr>
          <a:xfrm>
            <a:off x="1005208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F08246-5038-38D4-ADEB-30E7DB81FCE1}"/>
              </a:ext>
            </a:extLst>
          </p:cNvPr>
          <p:cNvSpPr/>
          <p:nvPr/>
        </p:nvSpPr>
        <p:spPr>
          <a:xfrm>
            <a:off x="927133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E49EDB-310F-2888-28BB-EC69BC1EC69B}"/>
              </a:ext>
            </a:extLst>
          </p:cNvPr>
          <p:cNvSpPr/>
          <p:nvPr/>
        </p:nvSpPr>
        <p:spPr>
          <a:xfrm>
            <a:off x="846020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092492-D78E-27B7-A868-C261F54F62F4}"/>
              </a:ext>
            </a:extLst>
          </p:cNvPr>
          <p:cNvSpPr/>
          <p:nvPr/>
        </p:nvSpPr>
        <p:spPr>
          <a:xfrm>
            <a:off x="768597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8040C2-A388-5CF8-F8E4-0753AEB0BB80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C7CE5-CC29-237A-757D-33D42CCB3AC0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73ACA-6140-9CD9-8B6A-CB221190B377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5755B4-AEDB-0415-3EDB-EEABA1E0AA0A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0506A5-B83E-35B0-FBC6-23384EBC4DC5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5E345D-3839-B2A5-A309-9877CF304CD8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F58B37-A839-21AC-CC94-18709C13FE6E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97958-D262-092B-8D1F-5BEADF341F50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B05102-CC4E-7A7E-AF2A-0D6A7C6676EB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DBF625-134C-AA9B-EAC5-29019432E99C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3, 4, 5,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D3F9B-5846-192E-1F3C-F43ABE389A19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49029-41AF-1D0B-93E6-3790C7A21552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AAEC7E-1313-6A1A-D58D-719E566073DD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key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F4EDF5-2A1F-3830-7F9A-02C7280D6E8E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-1</a:t>
            </a:r>
          </a:p>
        </p:txBody>
      </p:sp>
    </p:spTree>
    <p:extLst>
      <p:ext uri="{BB962C8B-B14F-4D97-AF65-F5344CB8AC3E}">
        <p14:creationId xmlns:p14="http://schemas.microsoft.com/office/powerpoint/2010/main" val="2893169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F3B2DB-4C89-D6B5-0695-20CD1E60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D84646-12B6-000E-13F1-BD84E77013A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907E845-0FC1-BBDB-1EDB-A13FFC24E1B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5ADAD5-FCA9-F689-3DB3-60C4DDD874A1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F53FA1-D561-F5E7-D8E0-1771507DE291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58D12-9AA6-4BAD-5A22-07DA6095EAB5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124849-CB52-5598-EA14-8A13B8E6F569}"/>
              </a:ext>
            </a:extLst>
          </p:cNvPr>
          <p:cNvSpPr/>
          <p:nvPr/>
        </p:nvSpPr>
        <p:spPr>
          <a:xfrm>
            <a:off x="199174" y="292247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066BF-1CD6-6644-FBA6-78899A9A0123}"/>
              </a:ext>
            </a:extLst>
          </p:cNvPr>
          <p:cNvSpPr/>
          <p:nvPr/>
        </p:nvSpPr>
        <p:spPr>
          <a:xfrm>
            <a:off x="1005208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445560-FD4B-FE1D-9930-106138DD270F}"/>
              </a:ext>
            </a:extLst>
          </p:cNvPr>
          <p:cNvSpPr/>
          <p:nvPr/>
        </p:nvSpPr>
        <p:spPr>
          <a:xfrm>
            <a:off x="927133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D17CF2-1CD6-8841-0119-F21885E5D74F}"/>
              </a:ext>
            </a:extLst>
          </p:cNvPr>
          <p:cNvSpPr/>
          <p:nvPr/>
        </p:nvSpPr>
        <p:spPr>
          <a:xfrm>
            <a:off x="846020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00E3A5-FB65-3FCA-0F42-FCD9014657E3}"/>
              </a:ext>
            </a:extLst>
          </p:cNvPr>
          <p:cNvSpPr/>
          <p:nvPr/>
        </p:nvSpPr>
        <p:spPr>
          <a:xfrm>
            <a:off x="768597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9DAC1A-D9FC-4BF7-BBBB-5F42A567CE4B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9259C-8299-32B9-C2B9-5E724E750A87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D456A-52E4-55F2-2749-15AE5B2FFBFE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CCF77B-A0BF-F718-FA82-2191ACF7F163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6874C7-859B-E640-8E00-5E86D415814C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BB96A9-4A65-D770-8F6D-24CE6A0692E0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DC41BF-3CD5-89E1-25B1-8AB6F5CDD33D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65966F-0CE4-981D-9C7D-C1846BDDD4AC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FB5660-2386-D913-4459-CBC7C3641BAD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A55A79-07FC-0830-2680-7A3F7EF321A5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3, 4, 5, 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B6F30A-4F1E-1053-4EFE-C5C85BDF6252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AABE5-AFAE-E18A-615A-8E9EA983399B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313819-73F3-244A-948B-E5E11B3CE18A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key = </a:t>
            </a:r>
            <a:r>
              <a:rPr lang="en-US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47727-2240-0826-5FDF-141237D57DE1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-1</a:t>
            </a:r>
          </a:p>
        </p:txBody>
      </p:sp>
    </p:spTree>
    <p:extLst>
      <p:ext uri="{BB962C8B-B14F-4D97-AF65-F5344CB8AC3E}">
        <p14:creationId xmlns:p14="http://schemas.microsoft.com/office/powerpoint/2010/main" val="3927971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BB4706-637E-B5D9-F3FD-EF52D1100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03E7B8-7823-0531-0962-317AB843826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C4C197F-5F5F-55F3-DAC7-F69035C08EF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1D7C32-C8B5-D929-3161-0DB62A53633C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25F85F-5A13-92BE-B2AB-DD6B4C59DA6A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74E5D-53E9-EA1B-9F8A-647B0C1EAF3A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013DE9-77A4-5933-CE4F-8F81CB7A970A}"/>
              </a:ext>
            </a:extLst>
          </p:cNvPr>
          <p:cNvSpPr/>
          <p:nvPr/>
        </p:nvSpPr>
        <p:spPr>
          <a:xfrm>
            <a:off x="199174" y="292247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EF461C-2B92-411F-DE61-5C9C4FCD3682}"/>
              </a:ext>
            </a:extLst>
          </p:cNvPr>
          <p:cNvSpPr/>
          <p:nvPr/>
        </p:nvSpPr>
        <p:spPr>
          <a:xfrm>
            <a:off x="1005208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AB89EF-C660-C246-B9A1-610D3784438A}"/>
              </a:ext>
            </a:extLst>
          </p:cNvPr>
          <p:cNvSpPr/>
          <p:nvPr/>
        </p:nvSpPr>
        <p:spPr>
          <a:xfrm>
            <a:off x="927133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5EEAFB-3316-310F-5745-B7A352E0D093}"/>
              </a:ext>
            </a:extLst>
          </p:cNvPr>
          <p:cNvSpPr/>
          <p:nvPr/>
        </p:nvSpPr>
        <p:spPr>
          <a:xfrm>
            <a:off x="846020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41FE1-6C7A-1014-D9AB-B78A60575D50}"/>
              </a:ext>
            </a:extLst>
          </p:cNvPr>
          <p:cNvSpPr/>
          <p:nvPr/>
        </p:nvSpPr>
        <p:spPr>
          <a:xfrm>
            <a:off x="768597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7D9940-D7D6-3B0F-FB3C-0EF371879790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64CA8C-6F55-6D6B-14CF-33F107AB345A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8FD584-9A20-3433-D64E-EDB7FCED8213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30035D-D94F-C8BD-96BA-28AE5FC97369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C2ED92-A733-53FC-29D6-08EAD3A774AD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01F43-36C0-78F7-D485-CABF1D8F6D43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937F05-1F31-8537-3994-F8D02F6E6E71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845ACF-4AFB-2007-C630-16ACE55BFB15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0D03F1-9E05-C93C-02E5-4AE4F48877AE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3F157-8D88-09E4-EE99-6C030F16C4F9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3, 4, 5,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C79ACF-DA5F-8EA1-2C16-CBB12671CA52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BC960-946E-1FDE-59A4-A94DA6CFD9E8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F22B2F-7749-02CD-20A8-BE6854FC41A6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key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6A405B-19BC-A601-8066-5EAA0348AD4D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-1</a:t>
            </a:r>
          </a:p>
        </p:txBody>
      </p:sp>
    </p:spTree>
    <p:extLst>
      <p:ext uri="{BB962C8B-B14F-4D97-AF65-F5344CB8AC3E}">
        <p14:creationId xmlns:p14="http://schemas.microsoft.com/office/powerpoint/2010/main" val="1435896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0F8DCE-DA3F-B03A-10BA-316084D98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57CA6F-8A32-EB8F-317F-DE643656638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4C1EF64-D17B-FEC7-DC18-CF5EA5FB1CD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7A9096-78CD-9A11-21FF-F1E61BD5D41D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F48811-05C3-ED66-7432-7E7B3DF5C976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ED075-8C89-06B3-6EFF-DB94B4E83C58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18342-2ABB-AF61-F3F0-0F95AB6A9066}"/>
              </a:ext>
            </a:extLst>
          </p:cNvPr>
          <p:cNvSpPr/>
          <p:nvPr/>
        </p:nvSpPr>
        <p:spPr>
          <a:xfrm>
            <a:off x="199174" y="-863889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C7B49-730E-AB08-11F7-024F4A858FDF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</p:spTree>
    <p:extLst>
      <p:ext uri="{BB962C8B-B14F-4D97-AF65-F5344CB8AC3E}">
        <p14:creationId xmlns:p14="http://schemas.microsoft.com/office/powerpoint/2010/main" val="61211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645290-BDDE-5DDD-DDE7-5D5981D59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4CF227-C080-444A-F0F6-735FFD22A0D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E81B294-4CFC-20EC-9255-49A8A15B2274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18106B-1DE5-9865-F58B-B9E537557FE9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1F6338-C930-B0A5-7431-54B0B74CEFDC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27B78-4941-B808-2373-E146C3FF6694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AD069B-558B-859A-7A11-DE140AF08743}"/>
              </a:ext>
            </a:extLst>
          </p:cNvPr>
          <p:cNvSpPr/>
          <p:nvPr/>
        </p:nvSpPr>
        <p:spPr>
          <a:xfrm>
            <a:off x="199174" y="313278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DF70F3-5EEA-2C6D-3055-AA65A5E87E97}"/>
              </a:ext>
            </a:extLst>
          </p:cNvPr>
          <p:cNvSpPr/>
          <p:nvPr/>
        </p:nvSpPr>
        <p:spPr>
          <a:xfrm>
            <a:off x="1005208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9F6D36-0689-8C1A-619C-D7B431DBEDE9}"/>
              </a:ext>
            </a:extLst>
          </p:cNvPr>
          <p:cNvSpPr/>
          <p:nvPr/>
        </p:nvSpPr>
        <p:spPr>
          <a:xfrm>
            <a:off x="927133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5E3CA1-E6D7-03F6-7450-77987C4492AC}"/>
              </a:ext>
            </a:extLst>
          </p:cNvPr>
          <p:cNvSpPr/>
          <p:nvPr/>
        </p:nvSpPr>
        <p:spPr>
          <a:xfrm>
            <a:off x="846020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BBCB5D-A72B-0765-C9DA-A67FE36767DE}"/>
              </a:ext>
            </a:extLst>
          </p:cNvPr>
          <p:cNvSpPr/>
          <p:nvPr/>
        </p:nvSpPr>
        <p:spPr>
          <a:xfrm>
            <a:off x="768597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BC5D03-F7ED-61A6-78BA-D83BA313754E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D0B89-2A2D-0A45-BB5E-57AFB7F94DFE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E469D-CB0D-2DF8-9937-99EDBCD058AB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66556B-FEBE-7CBE-EEB3-D3D5CDB3BC57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5B1AB7-BCFB-F251-4E89-825F9CF6B530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AA760-BCE1-9CFF-2ED0-33245A579C74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E5F301-50B8-2A1F-53C0-5EEE56798A55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D2817-F08C-F734-F7EE-1F59E9496912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FB468-3BC7-BC76-E05B-CD08338C099B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5FDCD6-31EB-14C9-4E54-36EF7451603B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3, 4, 5,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063991-6A09-49D6-2C9D-CE3F45BB2113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7B16E-DF9C-B6D7-BAEA-1D62B52CE336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6AE9B6-D137-5A5D-D9EE-7D356399A076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key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BD1D4C-139D-7E09-78B2-93C3C42159FB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319122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668D50-CC06-83F9-958C-FC5D7EEF6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BDACC1-F891-572A-299E-772E95BD1A9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48FD5F0-A13D-CCC1-4D19-BD215C78670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504CF3-CCF8-6DBF-13FB-47775267D1AF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B0D70F-875D-8E63-B942-31A8AAC30B25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87A05-8520-C979-EBB8-7A95C9207798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248A80-BEBC-7A63-24DE-25DB8BD6010E}"/>
              </a:ext>
            </a:extLst>
          </p:cNvPr>
          <p:cNvSpPr/>
          <p:nvPr/>
        </p:nvSpPr>
        <p:spPr>
          <a:xfrm>
            <a:off x="199174" y="335223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482066-5AFF-E96F-F4C3-453F30C8A8FE}"/>
              </a:ext>
            </a:extLst>
          </p:cNvPr>
          <p:cNvSpPr/>
          <p:nvPr/>
        </p:nvSpPr>
        <p:spPr>
          <a:xfrm>
            <a:off x="1005208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41FA0-931B-D7EC-9426-E9E6822BE30D}"/>
              </a:ext>
            </a:extLst>
          </p:cNvPr>
          <p:cNvSpPr/>
          <p:nvPr/>
        </p:nvSpPr>
        <p:spPr>
          <a:xfrm>
            <a:off x="927133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3BD213-ADC2-BC46-7E69-8D603D8847AA}"/>
              </a:ext>
            </a:extLst>
          </p:cNvPr>
          <p:cNvSpPr/>
          <p:nvPr/>
        </p:nvSpPr>
        <p:spPr>
          <a:xfrm>
            <a:off x="846020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23968-52AF-D2BE-2691-BE47EE357BCB}"/>
              </a:ext>
            </a:extLst>
          </p:cNvPr>
          <p:cNvSpPr/>
          <p:nvPr/>
        </p:nvSpPr>
        <p:spPr>
          <a:xfrm>
            <a:off x="768597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2A6A18-2401-96FA-0D90-D65F00DAFEBC}"/>
              </a:ext>
            </a:extLst>
          </p:cNvPr>
          <p:cNvSpPr/>
          <p:nvPr/>
        </p:nvSpPr>
        <p:spPr>
          <a:xfrm>
            <a:off x="10848085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BEDB8-9722-30EC-BCCF-9CB267E68E48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28160-B361-5995-5639-E07D43D71E89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A51887-7BC9-B810-3274-DD5A4894687D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253A30-03D1-294A-E44C-01AA2AEA179D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A746-F613-20FA-C7B8-3414C18AE390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7FAE17-F2C0-4BDB-D9FD-7A9ADF6BDFF3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F4C367-A081-63A2-6D68-CFF1E244C387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A0BC9-7BBF-9ED4-C7EA-601A1C93EFA6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44CB3D-54E5-A668-D9E1-B455C6006F56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3, 4, 5, 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A053B6-69BC-DA96-EEF1-2ADE636D40D5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7D26C-884F-FA5E-6AC2-EBF62692E774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90E495-D72D-E7B6-250A-ADC0DD6111E9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4684C6-19E3-2F5D-F74E-BE54B0FD5992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3906104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54F11A-5418-2C61-A753-201CAF4EC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739638-58A1-59E7-0679-3D695BCF58C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70B50F9-75EE-6763-1D20-A76276E3B341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F0F131-A814-3537-8416-8D0CD7E3E2FD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87B107-9CC3-473E-A7E3-E8DEAA5C4493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FFE7C-B006-A2DE-9B47-FF7B9F48C923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25551A-A331-E0F2-BA3E-E81EDA03C8E7}"/>
              </a:ext>
            </a:extLst>
          </p:cNvPr>
          <p:cNvSpPr/>
          <p:nvPr/>
        </p:nvSpPr>
        <p:spPr>
          <a:xfrm>
            <a:off x="199174" y="335223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33A8A-E7BF-5F50-AC72-30E6B2A6D782}"/>
              </a:ext>
            </a:extLst>
          </p:cNvPr>
          <p:cNvSpPr/>
          <p:nvPr/>
        </p:nvSpPr>
        <p:spPr>
          <a:xfrm>
            <a:off x="10052087" y="1075107"/>
            <a:ext cx="554182" cy="55418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67C551-F39F-6008-D1CD-65FE3BD1A1F9}"/>
              </a:ext>
            </a:extLst>
          </p:cNvPr>
          <p:cNvSpPr/>
          <p:nvPr/>
        </p:nvSpPr>
        <p:spPr>
          <a:xfrm>
            <a:off x="927133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E5F54A-5AE8-20FB-3D41-9CDEFCC6A886}"/>
              </a:ext>
            </a:extLst>
          </p:cNvPr>
          <p:cNvSpPr/>
          <p:nvPr/>
        </p:nvSpPr>
        <p:spPr>
          <a:xfrm>
            <a:off x="846020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100555-0AEB-5463-8CBC-9F02B777C3D5}"/>
              </a:ext>
            </a:extLst>
          </p:cNvPr>
          <p:cNvSpPr/>
          <p:nvPr/>
        </p:nvSpPr>
        <p:spPr>
          <a:xfrm>
            <a:off x="768597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947A0A-EFCC-B44B-D5A5-760BF75CF553}"/>
              </a:ext>
            </a:extLst>
          </p:cNvPr>
          <p:cNvSpPr/>
          <p:nvPr/>
        </p:nvSpPr>
        <p:spPr>
          <a:xfrm>
            <a:off x="10848085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D82DF-382E-0643-4238-595E61488AB0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F66D25-FA89-84B2-2433-C96A3B67B51F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A2014A-7BE4-F7DB-BE52-3D357FA77EEF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E798E-FD3B-8A48-1A5B-1EBC92DA2D11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4BAD2-9CC0-94CE-F716-021E99B54E09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7F68D-36DA-A8FC-D93F-5FF45CB03C1B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76A15C-4D50-6D62-533F-7F44A8CF565E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810495-C871-5914-FEAE-519B8AC631EB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94D51A-C849-B867-FD61-48CCF316AA53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3, 4, </a:t>
            </a:r>
            <a:r>
              <a:rPr lang="en-US">
                <a:solidFill>
                  <a:srgbClr val="FFFF0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B3624E-EAAF-75A8-0504-5CC3E840073E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D02DF-C0AD-3CFE-2F7C-D9344FCF4D5E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83A905-7B7D-BEB9-032F-62344AC0479C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813622-BE5A-D177-B4D4-CC28EEFF6726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608104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F84221-D11D-CA1A-A62C-5F858F11D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E720AE-50B6-02EB-EC50-6EA87045811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A1B1AF-1BF0-7DBB-7BAE-EA5AC1F4FB99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BA08B0-B1C6-3424-CAD0-24A26A5254A7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2259C5-A2FE-1284-E521-40743543F339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F6E54-72A5-CE89-95E5-B4FD063C3BC2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84431-E831-C3AD-BA77-EE31F3B9C841}"/>
              </a:ext>
            </a:extLst>
          </p:cNvPr>
          <p:cNvSpPr/>
          <p:nvPr/>
        </p:nvSpPr>
        <p:spPr>
          <a:xfrm>
            <a:off x="199174" y="356255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CB6E16-7169-AE25-67D5-AE6DA48DC666}"/>
              </a:ext>
            </a:extLst>
          </p:cNvPr>
          <p:cNvSpPr/>
          <p:nvPr/>
        </p:nvSpPr>
        <p:spPr>
          <a:xfrm>
            <a:off x="1084761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130D1-58AF-1C5D-72F0-B238D3CA506E}"/>
              </a:ext>
            </a:extLst>
          </p:cNvPr>
          <p:cNvSpPr/>
          <p:nvPr/>
        </p:nvSpPr>
        <p:spPr>
          <a:xfrm>
            <a:off x="927133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C98297-62D0-0EB5-DFF6-68BE03688701}"/>
              </a:ext>
            </a:extLst>
          </p:cNvPr>
          <p:cNvSpPr/>
          <p:nvPr/>
        </p:nvSpPr>
        <p:spPr>
          <a:xfrm>
            <a:off x="846020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566978-F7D4-7A1F-CE71-69F2AF1D6547}"/>
              </a:ext>
            </a:extLst>
          </p:cNvPr>
          <p:cNvSpPr/>
          <p:nvPr/>
        </p:nvSpPr>
        <p:spPr>
          <a:xfrm>
            <a:off x="768597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8DD5C-79D0-3B24-89A7-DDC3ECD4F333}"/>
              </a:ext>
            </a:extLst>
          </p:cNvPr>
          <p:cNvSpPr/>
          <p:nvPr/>
        </p:nvSpPr>
        <p:spPr>
          <a:xfrm>
            <a:off x="10848085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D314D8-5E3B-3034-5AE7-F2EAF7AB78B0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8D9A8-4411-E88D-2CDA-520B174F337E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637326-D18B-7AAE-FC0A-7DDDBE84F833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2A4E0-C769-3F3A-93EB-E3036F58C80E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B417BE-063B-D294-DB75-6DACA8E083E9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7DB557-85B4-A552-8CB1-C29088793620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D0A8A-3DBB-03FD-E559-5D6FFB34A3B9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F48A46-62D9-9F69-724E-DAE9501D35A7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105529-2ECD-23DD-DA88-E5818B15AFAC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3, 4, </a:t>
            </a:r>
            <a:r>
              <a:rPr lang="en-US">
                <a:solidFill>
                  <a:srgbClr val="FFFF0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0B0CF6-C2C5-C847-11C5-2572698D212B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3B639-26BB-F06B-DBBF-2A49EBDD2464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6D1C11-88DE-E0B3-0FE8-40928D9CBE68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CC5124-7713-1F3E-E473-971733170BF1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1151468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EF601F-7B7E-4B6B-78FF-9F4F49435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1B9F89-57CA-3BBE-116F-E0C1AAB771B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8ABA37-9A51-9D56-57AD-89E67379309B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DBD6E6-BCD0-36FC-BF3D-5C9F5F84C19F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2FBB28-16F7-0CC5-621E-FC996E727DFE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C24DC-1056-305A-3083-25D817897C65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CA0D2-090A-2A08-F26D-7EC85927A2A4}"/>
              </a:ext>
            </a:extLst>
          </p:cNvPr>
          <p:cNvSpPr/>
          <p:nvPr/>
        </p:nvSpPr>
        <p:spPr>
          <a:xfrm>
            <a:off x="199174" y="377286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FCD603-6993-C628-2B61-9A7F0256C3F9}"/>
              </a:ext>
            </a:extLst>
          </p:cNvPr>
          <p:cNvSpPr/>
          <p:nvPr/>
        </p:nvSpPr>
        <p:spPr>
          <a:xfrm>
            <a:off x="1084761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215878-419B-D9C6-1DE1-C7F98929A4E1}"/>
              </a:ext>
            </a:extLst>
          </p:cNvPr>
          <p:cNvSpPr/>
          <p:nvPr/>
        </p:nvSpPr>
        <p:spPr>
          <a:xfrm>
            <a:off x="9271337" y="1069393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5DEA7E-0D87-5CC9-5A77-597D2908E9F4}"/>
              </a:ext>
            </a:extLst>
          </p:cNvPr>
          <p:cNvSpPr/>
          <p:nvPr/>
        </p:nvSpPr>
        <p:spPr>
          <a:xfrm>
            <a:off x="846020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BC27EB-D866-A780-58F3-5107E9D37E59}"/>
              </a:ext>
            </a:extLst>
          </p:cNvPr>
          <p:cNvSpPr/>
          <p:nvPr/>
        </p:nvSpPr>
        <p:spPr>
          <a:xfrm>
            <a:off x="768597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72C8EB-5A98-AF61-34E7-D3DAA4EFA037}"/>
              </a:ext>
            </a:extLst>
          </p:cNvPr>
          <p:cNvSpPr/>
          <p:nvPr/>
        </p:nvSpPr>
        <p:spPr>
          <a:xfrm>
            <a:off x="10848085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FA4599-259E-E556-481F-E5D1FAFB251A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3C5CB-A41E-FF93-C50B-0310ED5420A4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28111E-7E25-00F3-1A98-7CDAB01506E3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C36B2F-4810-E092-CED9-0E37168EB6FB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562D6-135D-C3B4-F2A1-85DEECB3E4C9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1DE2E3-7418-1EDB-00DC-ACF8E6E41BAE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048750-5987-0208-E2A9-E42C293CDBD9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288DF5-6A3E-D9DE-9A6F-711DFEA5144A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FF25B4-3083-951E-9553-EF9F0F251996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3, 4, </a:t>
            </a:r>
            <a:r>
              <a:rPr lang="en-US">
                <a:solidFill>
                  <a:srgbClr val="FFFF0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8090AE-8561-45E1-1186-935DE1B6EE8E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BDAB4-858B-AD25-F233-25CFD3006E35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C52DEA-8C1C-1C26-E378-AE759B4F9F7A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5076BA-5A0B-689B-2124-D404559A1C05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3823683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D8B05D-AD4A-6E62-91DF-386F61CF5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D1E685-A6E5-46C0-29CD-B6EDA69BE5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4B80E0-12A0-E5B2-64A4-423049FA9BDD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90DC30-C724-4516-DD06-DB1203B18E70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FD2ACA-3050-4D58-E311-AB2CEAD32B0C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53EAC-0B8E-C9A9-7652-C31D999EF9D7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555A15-0E2E-BF00-13F5-80A0ABAA72CF}"/>
              </a:ext>
            </a:extLst>
          </p:cNvPr>
          <p:cNvSpPr/>
          <p:nvPr/>
        </p:nvSpPr>
        <p:spPr>
          <a:xfrm>
            <a:off x="199174" y="3343094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41AA65-1465-C515-342B-D49830A3AECD}"/>
              </a:ext>
            </a:extLst>
          </p:cNvPr>
          <p:cNvSpPr/>
          <p:nvPr/>
        </p:nvSpPr>
        <p:spPr>
          <a:xfrm>
            <a:off x="1084761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7E2CD4-000B-3705-2E83-0670B56C7528}"/>
              </a:ext>
            </a:extLst>
          </p:cNvPr>
          <p:cNvSpPr/>
          <p:nvPr/>
        </p:nvSpPr>
        <p:spPr>
          <a:xfrm>
            <a:off x="9271337" y="1069393"/>
            <a:ext cx="554182" cy="55418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DCD57A-08F2-8A7D-2314-AA0DC6491FF9}"/>
              </a:ext>
            </a:extLst>
          </p:cNvPr>
          <p:cNvSpPr/>
          <p:nvPr/>
        </p:nvSpPr>
        <p:spPr>
          <a:xfrm>
            <a:off x="846020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09178D-6045-840A-3D0F-7A5758D6D1E3}"/>
              </a:ext>
            </a:extLst>
          </p:cNvPr>
          <p:cNvSpPr/>
          <p:nvPr/>
        </p:nvSpPr>
        <p:spPr>
          <a:xfrm>
            <a:off x="768597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0B45F1-9720-D169-5C0A-1ACA74F70859}"/>
              </a:ext>
            </a:extLst>
          </p:cNvPr>
          <p:cNvSpPr/>
          <p:nvPr/>
        </p:nvSpPr>
        <p:spPr>
          <a:xfrm>
            <a:off x="10848085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68DD06-90A2-C50F-4415-98873ED0CE19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9A294F-DB61-717C-C454-F2000EBD2AD1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60C803-7515-7709-B951-AEB06D044A50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F23F3F-EA71-41CA-9154-33B982D065CA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03C6BF-358B-3F3F-AFB8-61FA8747FA5D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EFFE4F-33EB-1D88-ED6D-3BA484B4F86D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D54288-1DCC-5E6C-D64C-49292F253B1B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5AC88-FC48-1100-A704-BA1C9EB1951B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6E03F3-1681-DD49-22B9-D10C302935C4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3, </a:t>
            </a:r>
            <a:r>
              <a:rPr lang="en-US">
                <a:solidFill>
                  <a:srgbClr val="FFFF0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5, 5]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5FF7CD-7352-8829-857C-D523D55A8EEC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E0301-9DE2-C325-FE6B-E690E2D34B87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AA8FF-11A2-8EAE-5424-9733FA5040EE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868276-B729-AE1E-5E08-61326B108509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4037092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6C1EFA-E2FB-537B-FFA6-84A0D03FC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07BBC0-E4A7-B360-08BC-EEEF958229A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915980A-AE90-5358-CC83-EA3CDD8539B4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187269-6430-F2F3-F7E7-BAEC03019020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D18778-AE14-4852-A5E5-82D316382A12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42549-EF8A-65B9-9ED8-D50AF3E15AFF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269BF5-F0E4-2F43-D84A-7539ABE2A008}"/>
              </a:ext>
            </a:extLst>
          </p:cNvPr>
          <p:cNvSpPr/>
          <p:nvPr/>
        </p:nvSpPr>
        <p:spPr>
          <a:xfrm>
            <a:off x="199174" y="356255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6F23DF-FF2D-6320-4F67-FAA6A490C309}"/>
              </a:ext>
            </a:extLst>
          </p:cNvPr>
          <p:cNvSpPr/>
          <p:nvPr/>
        </p:nvSpPr>
        <p:spPr>
          <a:xfrm>
            <a:off x="1084761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D08C34-5747-D963-856D-BDE3CF4DD173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B6C4C9-E40F-DDA9-B86A-895109BDAE9B}"/>
              </a:ext>
            </a:extLst>
          </p:cNvPr>
          <p:cNvSpPr/>
          <p:nvPr/>
        </p:nvSpPr>
        <p:spPr>
          <a:xfrm>
            <a:off x="846020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95A981-9431-828C-4E1D-4FFE697E93CA}"/>
              </a:ext>
            </a:extLst>
          </p:cNvPr>
          <p:cNvSpPr/>
          <p:nvPr/>
        </p:nvSpPr>
        <p:spPr>
          <a:xfrm>
            <a:off x="768597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42E942-EB19-AE08-8FFE-08C748BA7E25}"/>
              </a:ext>
            </a:extLst>
          </p:cNvPr>
          <p:cNvSpPr/>
          <p:nvPr/>
        </p:nvSpPr>
        <p:spPr>
          <a:xfrm>
            <a:off x="10848085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C504F-F2D0-357A-0E03-81F99F4F99FA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EEF53-6610-B1A9-DC01-7CEF7BA06425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28409-7739-73E2-B935-BACD883D107A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8A59D3-1688-903B-6E33-EBF88945044D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3E75E-352D-FCCD-E64F-45D4FD7C03A0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B67136-353C-8BC0-7AE0-683559987258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0B2B0B-263F-3E04-46C4-3DE87C830367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C4EFC3-245F-BC8D-2B05-5E3248D58ABE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605D7-10FC-D66B-F217-E4681033E62A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3, </a:t>
            </a:r>
            <a:r>
              <a:rPr lang="en-US">
                <a:solidFill>
                  <a:srgbClr val="FFFF0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4, 5]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5151E4-9E02-8DF1-172A-ECC940DBD7D8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CB4D3-04A2-C671-06A4-0A930C0A3981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354A92-1BA9-6DCF-B495-A2B49189A486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BD33CB-F9D6-4162-ED60-519402B81A67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947786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54F214-32F2-89CC-F390-08C93E756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9FA868-71B6-011D-69E3-66586DD322E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DEAFCE4-E861-B64B-2A20-82ECF8B87FB0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C50506-196D-7C51-C516-C700E282A6E7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156341-9404-A280-B03D-713050D310F7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ED144-7B50-4F8B-F164-6B2FD49D07C9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67391C-278C-3532-54DC-E60FD338DF90}"/>
              </a:ext>
            </a:extLst>
          </p:cNvPr>
          <p:cNvSpPr/>
          <p:nvPr/>
        </p:nvSpPr>
        <p:spPr>
          <a:xfrm>
            <a:off x="199174" y="377286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CDF4A5-0AA7-07FE-37C5-2BFDE787FA82}"/>
              </a:ext>
            </a:extLst>
          </p:cNvPr>
          <p:cNvSpPr/>
          <p:nvPr/>
        </p:nvSpPr>
        <p:spPr>
          <a:xfrm>
            <a:off x="1084761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1C895A-F8CF-D34E-35CC-2657AAA7DA40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F75ECF-403B-9983-5486-0C0F0151D541}"/>
              </a:ext>
            </a:extLst>
          </p:cNvPr>
          <p:cNvSpPr/>
          <p:nvPr/>
        </p:nvSpPr>
        <p:spPr>
          <a:xfrm>
            <a:off x="846020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88ABF-94C8-4835-25AF-96C4495FC3BF}"/>
              </a:ext>
            </a:extLst>
          </p:cNvPr>
          <p:cNvSpPr/>
          <p:nvPr/>
        </p:nvSpPr>
        <p:spPr>
          <a:xfrm>
            <a:off x="768597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321F6-1E15-3998-DBC3-47530EC2E21A}"/>
              </a:ext>
            </a:extLst>
          </p:cNvPr>
          <p:cNvSpPr/>
          <p:nvPr/>
        </p:nvSpPr>
        <p:spPr>
          <a:xfrm>
            <a:off x="10848085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5A81E2-205C-E5B0-FDE4-B8FB7E71D023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EB766-4B5F-607E-5B79-6C90E1CFFF4A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2BBFEC-DF9D-8C39-1B0B-3A48889F66C8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3239D2-A9FF-5AEF-5E6A-0E4AB56518C0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673272-311C-242D-81B0-ACCC54297F77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032E5-D318-C6FA-0769-B3D64937D431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649C3-AF23-D56B-AAB9-0C0CF1CA7F97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027346-3C11-B2F1-836C-8BC04091F57F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056A7A-A14B-0AEF-4AF9-B7A93C28EE91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3, </a:t>
            </a:r>
            <a:r>
              <a:rPr lang="en-US">
                <a:solidFill>
                  <a:srgbClr val="FFFF0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4, 5]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927AA5-9655-3F4E-E3E3-47943E740E9A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C74AB-6F47-EC90-331F-E36339B75B9E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A01D95-6A9A-7F8C-4C34-1C3214622E25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94240-CCBE-0172-DADD-CB7B1642A180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3573783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34B70-214E-2730-FC85-BC8F044C3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0F299A-361A-B696-FC71-31CEE1A57AD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575A7B6-FABC-079B-EC11-542D04B52080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5F5167-13E2-6CB7-A794-497FF714ED8F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58094E-CF97-7147-492D-30EA706AC099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8A026-A1EC-F360-93C7-9E7B40B2549D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AAB5A-50FB-DD8C-5F85-E4E76CAE77ED}"/>
              </a:ext>
            </a:extLst>
          </p:cNvPr>
          <p:cNvSpPr/>
          <p:nvPr/>
        </p:nvSpPr>
        <p:spPr>
          <a:xfrm>
            <a:off x="199174" y="335223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547E57-0FA7-B4F8-D905-DBF486FD2C14}"/>
              </a:ext>
            </a:extLst>
          </p:cNvPr>
          <p:cNvSpPr/>
          <p:nvPr/>
        </p:nvSpPr>
        <p:spPr>
          <a:xfrm>
            <a:off x="1084761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BC6A56-3AF7-F168-00D7-84FC54A35FA0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9031-5608-D0BF-CF36-48751ED5F878}"/>
              </a:ext>
            </a:extLst>
          </p:cNvPr>
          <p:cNvSpPr/>
          <p:nvPr/>
        </p:nvSpPr>
        <p:spPr>
          <a:xfrm>
            <a:off x="8460207" y="1069392"/>
            <a:ext cx="554182" cy="55418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6D91E1-2BCE-ACD5-D5BA-C15EED36EB28}"/>
              </a:ext>
            </a:extLst>
          </p:cNvPr>
          <p:cNvSpPr/>
          <p:nvPr/>
        </p:nvSpPr>
        <p:spPr>
          <a:xfrm>
            <a:off x="768597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6DE1C-44BE-C92B-D862-A201AFF3C0CF}"/>
              </a:ext>
            </a:extLst>
          </p:cNvPr>
          <p:cNvSpPr/>
          <p:nvPr/>
        </p:nvSpPr>
        <p:spPr>
          <a:xfrm>
            <a:off x="10848085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30594-A2CB-585B-CA85-936DD88F394A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E75A7F-7EE7-89D5-70D9-7B4C7603E989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2D1ACD-1CEC-0F30-F980-D55BF47D6ED8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7EA1E3-1AF5-9315-A8D5-3A97F6B646FD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5A9282-919F-5B16-73AE-4090233B402B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2B20C-F91E-5014-DF7E-1E6CE86DA845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E811F0-0D5A-1183-81AA-E7D820C95C30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0EF94-B8CB-2285-2239-D1ACE927C3C8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512180-6007-07D6-45E5-ED5301D2D408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</a:t>
            </a:r>
            <a:r>
              <a:rPr lang="en-US">
                <a:solidFill>
                  <a:srgbClr val="FFFF0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4, 4, 5]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3EFBFE-D4CD-BCAF-F247-AA98E2F34779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38E88-87C5-FC06-7E38-FD8505C4F269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B09A88-5E8D-8306-EF58-1D681DFC44F1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5475CD-8486-75A9-36FB-AEA4E62455A9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474037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939282-E951-7220-2D25-2277B9376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EB8B4D-E62D-9454-58C3-503BEF80485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91BF99F-7837-55D3-D982-849E72AC943B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91E0D4B-8F64-AD29-5369-B4BF9F501029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3AEC90-9039-F654-93ED-C99D115A4497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C8C7A-58A3-144E-B748-3F9799E619E6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F1BA3-2A8F-0ABB-4E70-27899C5328F6}"/>
              </a:ext>
            </a:extLst>
          </p:cNvPr>
          <p:cNvSpPr/>
          <p:nvPr/>
        </p:nvSpPr>
        <p:spPr>
          <a:xfrm>
            <a:off x="199174" y="356255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8BE0FB-E193-290F-F6C6-21563557E77F}"/>
              </a:ext>
            </a:extLst>
          </p:cNvPr>
          <p:cNvSpPr/>
          <p:nvPr/>
        </p:nvSpPr>
        <p:spPr>
          <a:xfrm>
            <a:off x="1084761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C46B2-B86B-0AFE-7CC9-8BF8AD412A37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87286B-47F3-3F30-26E7-3A681EE14737}"/>
              </a:ext>
            </a:extLst>
          </p:cNvPr>
          <p:cNvSpPr/>
          <p:nvPr/>
        </p:nvSpPr>
        <p:spPr>
          <a:xfrm>
            <a:off x="9266796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A30DBF-3BE0-4273-7871-AC32A6AFE965}"/>
              </a:ext>
            </a:extLst>
          </p:cNvPr>
          <p:cNvSpPr/>
          <p:nvPr/>
        </p:nvSpPr>
        <p:spPr>
          <a:xfrm>
            <a:off x="768597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7E0D7-EA76-A7D6-2BA6-6C5A7F6AF168}"/>
              </a:ext>
            </a:extLst>
          </p:cNvPr>
          <p:cNvSpPr/>
          <p:nvPr/>
        </p:nvSpPr>
        <p:spPr>
          <a:xfrm>
            <a:off x="10848085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1CFC4F-0321-6A42-8725-B2328FB0A433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D17EB-44F6-8106-B752-3013BC32C8D5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094BBC-593B-FA1D-CE6F-491B23DCD426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B4117B-29C1-C789-9338-E0C7ED8B5449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34D592-D35D-2E70-C116-6225EBE57B50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88374D-4B90-C7E2-DDF3-D887533B61B1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6978FF-2C28-BD1F-1B03-C86A27AFD347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A8B9F3-DDC4-7E7A-9AA6-C1E14C81BE81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6AB7DD-03AC-9E83-6200-A9980F8ACAF3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</a:t>
            </a:r>
            <a:r>
              <a:rPr lang="en-US">
                <a:solidFill>
                  <a:srgbClr val="FFFF0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3, 4, 5]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8676F6-ECEE-5656-A34D-7DF2A4EAF439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6879B-F9E0-E28E-30F5-D96D61FFC2C7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0C32BE-A3E9-F5BE-2705-000191FECDA2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2E6174-96E8-D22F-1A61-72C28630E13F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2233331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AB4670-A756-4FEF-A7A9-C581AF2A4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00472C-FA8C-48A3-BA97-978218E7A2F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1CD5A19-BDF2-4F2D-7442-A41D2980EC4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1A8F03-B49D-81DA-FC7C-72F6056CE9A2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330B17-3CA3-39D5-EBB8-96A172FB11CD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51DC6-AAD1-63EF-4A45-461D390D3E44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BE4327-4CC7-1945-83FB-1A539C0FFC1D}"/>
              </a:ext>
            </a:extLst>
          </p:cNvPr>
          <p:cNvSpPr/>
          <p:nvPr/>
        </p:nvSpPr>
        <p:spPr>
          <a:xfrm>
            <a:off x="199174" y="248588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9DD96-4A83-7CC2-BD16-E1193E5A6949}"/>
              </a:ext>
            </a:extLst>
          </p:cNvPr>
          <p:cNvSpPr/>
          <p:nvPr/>
        </p:nvSpPr>
        <p:spPr>
          <a:xfrm>
            <a:off x="7682433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ACEB52-200F-EA6C-F31D-AEB1ECFDDD15}"/>
              </a:ext>
            </a:extLst>
          </p:cNvPr>
          <p:cNvSpPr/>
          <p:nvPr/>
        </p:nvSpPr>
        <p:spPr>
          <a:xfrm>
            <a:off x="8460208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07F3F-4099-913A-CEB1-38C0216A9E56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A9061E-ED7E-8270-A808-A847D1CF3D39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7118B-9307-DF15-A553-BCB2F070A304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AF3A5D-D944-B596-6188-5BB23A4387AC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EA819F-D1B2-9CE2-B4EF-50057C27699A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197E92-172E-3613-4732-FECC8D798903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F14E4-AA09-3347-0C77-0B1E48E97E88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21CD63-2EB8-3674-7A3E-B1D513643B64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A9F283-EDFC-4F29-0243-A2FA70032CCD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EC8860-9E4A-6A01-503B-C846BB1CFB62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87213E-2551-ED29-4E65-09C8141917FD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1789B7-25C4-97E8-16A7-D833BE370744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[5, 4, 3,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D86E49-792B-CB5E-EDBE-C963B25C8EBD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</p:spTree>
    <p:extLst>
      <p:ext uri="{BB962C8B-B14F-4D97-AF65-F5344CB8AC3E}">
        <p14:creationId xmlns:p14="http://schemas.microsoft.com/office/powerpoint/2010/main" val="1828548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57C846-FC7A-A929-265C-384F3DDCD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A23BDD-4450-943E-6206-790331FF186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58806FD-2953-36BB-2E38-274D80799F31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2380FE-44C8-3D8E-43A6-B986DD29D962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9F42CA3-C497-80B7-57DE-9C0F624CDF81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AD9EE-B0E0-B7C2-BFE0-378EC53F2E4D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22B6A-8256-917E-B4FD-E2A121D56291}"/>
              </a:ext>
            </a:extLst>
          </p:cNvPr>
          <p:cNvSpPr/>
          <p:nvPr/>
        </p:nvSpPr>
        <p:spPr>
          <a:xfrm>
            <a:off x="199174" y="377286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3411B-F23D-B406-0E49-35C1065BF8DC}"/>
              </a:ext>
            </a:extLst>
          </p:cNvPr>
          <p:cNvSpPr/>
          <p:nvPr/>
        </p:nvSpPr>
        <p:spPr>
          <a:xfrm>
            <a:off x="1084761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7485E5-5BA7-6A1F-CB45-C5FFC8BA6043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480393-2844-8092-A1A9-3E9049CB74D8}"/>
              </a:ext>
            </a:extLst>
          </p:cNvPr>
          <p:cNvSpPr/>
          <p:nvPr/>
        </p:nvSpPr>
        <p:spPr>
          <a:xfrm>
            <a:off x="9266796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E471B8-9D18-4964-5672-27789386F5A8}"/>
              </a:ext>
            </a:extLst>
          </p:cNvPr>
          <p:cNvSpPr/>
          <p:nvPr/>
        </p:nvSpPr>
        <p:spPr>
          <a:xfrm>
            <a:off x="768597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2D77B8-F59A-14A4-B5F3-5B2033A0093D}"/>
              </a:ext>
            </a:extLst>
          </p:cNvPr>
          <p:cNvSpPr/>
          <p:nvPr/>
        </p:nvSpPr>
        <p:spPr>
          <a:xfrm>
            <a:off x="10848085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711B63-5EBC-940B-2751-636A46A8E983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AB0616-691E-F7F0-30FE-D2F0A1907152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9231E1-7771-14C7-2081-5C8B6EC27A5B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BAC6AD-852A-CC1D-EF33-40FE61A2CE90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28C863-67FC-53FA-B076-26C5A7623B28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851B3-27BE-940F-EE6D-675CDBE95D37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FFDFB9-361D-2057-5090-EE7729BA69E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0A8BA-C7A7-EDA6-2390-4BF68F14ED3B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AF1EC3-78BF-2DD2-409E-ED82047BF950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</a:t>
            </a:r>
            <a:r>
              <a:rPr lang="en-US">
                <a:solidFill>
                  <a:srgbClr val="FFFF0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3, 4, 5]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6B6EF-67F1-51CE-9B27-A33FE10EB3A8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39738-AF33-78FD-33FD-9BBF13606791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76E65E-63BA-73CD-9D85-BFB9A554DA4D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421A40-692A-A741-BC38-E54775725031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2887987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20259A-FFBE-F55D-5CF0-BBA6DB697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AF7ED8-27E0-0C42-23B6-E1DDC60C2F5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DB49923-EADC-EFF5-96DE-27997A725A7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857E16-1F3F-8EA3-4090-812D7993AF21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2D7D95-C9F3-D20C-E66C-D35EB642E02A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3CD41-A2C9-C260-2023-3C30C9AEDFE4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585DD-18BD-CD2F-0F88-B3DAB66D7F88}"/>
              </a:ext>
            </a:extLst>
          </p:cNvPr>
          <p:cNvSpPr/>
          <p:nvPr/>
        </p:nvSpPr>
        <p:spPr>
          <a:xfrm>
            <a:off x="199174" y="335223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E612B8-32C1-B29E-0742-986095E50C8B}"/>
              </a:ext>
            </a:extLst>
          </p:cNvPr>
          <p:cNvSpPr/>
          <p:nvPr/>
        </p:nvSpPr>
        <p:spPr>
          <a:xfrm>
            <a:off x="1084761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D5D247-D0C2-B337-9BC1-B29695C88B4A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17700-B3FB-5231-5DEE-CF484D41CEC4}"/>
              </a:ext>
            </a:extLst>
          </p:cNvPr>
          <p:cNvSpPr/>
          <p:nvPr/>
        </p:nvSpPr>
        <p:spPr>
          <a:xfrm>
            <a:off x="9266796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2EB17-6555-A2AD-600A-5B4D0091B444}"/>
              </a:ext>
            </a:extLst>
          </p:cNvPr>
          <p:cNvSpPr/>
          <p:nvPr/>
        </p:nvSpPr>
        <p:spPr>
          <a:xfrm>
            <a:off x="7685977" y="1069392"/>
            <a:ext cx="554182" cy="55418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6710FB-5879-D05D-34E0-69AB10F48CD6}"/>
              </a:ext>
            </a:extLst>
          </p:cNvPr>
          <p:cNvSpPr/>
          <p:nvPr/>
        </p:nvSpPr>
        <p:spPr>
          <a:xfrm>
            <a:off x="10848085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E08E4-9C23-45CE-E2FA-7A85F127B629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580681-C7CD-F28C-D98E-FF2CDBB9DAD1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F93ED-07DB-DAD7-FBC4-7F9F88B50D05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EAC33-77A2-2729-8CFC-A98E0E86B9BF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946AF9-675D-9BE8-6A2B-DCE8596D6AB7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3213FB-DABE-9ACB-44B2-62F2A1E2C55F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CF3A2-DB64-76FE-53DA-9633AFB5AFD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F03348-D53B-8769-3434-7054F6933E9D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B184E-CA61-C804-BF65-05A5694B48F4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FFFF0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3, 3, 4, 5]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46CC90-1704-8701-14AD-35F08B9973A3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0E10-CA31-1D94-B7DE-92C0A080B051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8EDAB8-566D-1410-AAD4-D8261E45C328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9E08CA-1FF4-F100-7610-41575223CD6F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1420713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DB5676-4577-208B-B6BE-AE994ADDF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143594-5D5A-6A81-199D-46445583E5F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C4B7C9-E2DB-7D0D-11BC-0414654AA64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478458-62FF-A9F5-36F6-6B8B8B2540AD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EC7479-D1E6-F357-71A1-68A331762ADF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AF1D2-1BF0-3E4C-903D-785E553094D7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7F42F-9D66-9E73-2DCC-40079408C1CD}"/>
              </a:ext>
            </a:extLst>
          </p:cNvPr>
          <p:cNvSpPr/>
          <p:nvPr/>
        </p:nvSpPr>
        <p:spPr>
          <a:xfrm>
            <a:off x="199174" y="356255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87E8DF-3B1D-9BF2-AC55-DD6FE766147F}"/>
              </a:ext>
            </a:extLst>
          </p:cNvPr>
          <p:cNvSpPr/>
          <p:nvPr/>
        </p:nvSpPr>
        <p:spPr>
          <a:xfrm>
            <a:off x="1084761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6F480-9060-4AFB-7EC7-FD9068C2DA05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844FF4-8C29-6E8F-08DA-B9EB8AAFEB76}"/>
              </a:ext>
            </a:extLst>
          </p:cNvPr>
          <p:cNvSpPr/>
          <p:nvPr/>
        </p:nvSpPr>
        <p:spPr>
          <a:xfrm>
            <a:off x="9266796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998B1B-451C-8FB2-2839-00878E9FFDF8}"/>
              </a:ext>
            </a:extLst>
          </p:cNvPr>
          <p:cNvSpPr/>
          <p:nvPr/>
        </p:nvSpPr>
        <p:spPr>
          <a:xfrm>
            <a:off x="846020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EE870-EFD0-FF49-C59A-F1B200C0E615}"/>
              </a:ext>
            </a:extLst>
          </p:cNvPr>
          <p:cNvSpPr/>
          <p:nvPr/>
        </p:nvSpPr>
        <p:spPr>
          <a:xfrm>
            <a:off x="10848085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6C2672-8ED8-CEF7-F44D-B606A4EBC073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733BDD-FF54-9878-60EC-77028B2E6166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FE1D74-E902-B86A-DE54-C2B4944A49D3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A5F265-E67D-1723-01EB-C8D819EA265C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ACD888-56D9-247C-E979-1582EBCA41A3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A00A0F-56E5-CE4A-4C0F-F558B72A7E81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E648F-5A1F-BAD4-FD5B-568932D7CB1D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E98B9D-C536-8929-D666-EAD12E09E6BC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EC5548-5312-FF4D-CBFE-027D6FFCFAA5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FFFF0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2, 3, 4, 5]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E55AEC-AEF9-5619-8B1E-78500E7544F1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6163C-E18B-163B-EA44-6A9CB1BF5A9C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15A45-CD4F-BC2D-0505-A750E5DEF0A6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0B5573-0EAA-216C-CEFC-95B89704D9C3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2289158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0397BA-E007-7193-4CC6-5B47CA4B6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9F2DE3-2EF0-4876-EE33-1F989E1BDFC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1CBDAC7-2715-A627-4210-C19F81AE2500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70028E-880A-9DF5-2C13-60A0DABFEBD0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E46792A-14D9-04EF-A2C4-2A3540FB4B8F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7921-B6C7-30C5-FBBF-3F0A9A7088D5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47F4B-C4B8-2434-A119-D37BC74AEE28}"/>
              </a:ext>
            </a:extLst>
          </p:cNvPr>
          <p:cNvSpPr/>
          <p:nvPr/>
        </p:nvSpPr>
        <p:spPr>
          <a:xfrm>
            <a:off x="199174" y="377286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5F8956-3FD7-A9B0-7EFA-DF6BA0977F66}"/>
              </a:ext>
            </a:extLst>
          </p:cNvPr>
          <p:cNvSpPr/>
          <p:nvPr/>
        </p:nvSpPr>
        <p:spPr>
          <a:xfrm>
            <a:off x="1084761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A3A54-E456-9C1B-542F-517C8B03CB30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1FB0B-CF7E-31E3-3D40-0A9BB403E0AC}"/>
              </a:ext>
            </a:extLst>
          </p:cNvPr>
          <p:cNvSpPr/>
          <p:nvPr/>
        </p:nvSpPr>
        <p:spPr>
          <a:xfrm>
            <a:off x="9266796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8B643-0C2D-7BA6-83DE-61C862BA9F86}"/>
              </a:ext>
            </a:extLst>
          </p:cNvPr>
          <p:cNvSpPr/>
          <p:nvPr/>
        </p:nvSpPr>
        <p:spPr>
          <a:xfrm>
            <a:off x="846020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C5C3F-561E-EAD0-C87C-CBBBE4A12B63}"/>
              </a:ext>
            </a:extLst>
          </p:cNvPr>
          <p:cNvSpPr/>
          <p:nvPr/>
        </p:nvSpPr>
        <p:spPr>
          <a:xfrm>
            <a:off x="10848085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8A957-F8FE-967C-A5CC-A924EB0998FB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A6CA5E-3A29-7E29-0D5F-DD61886CC07E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30398A-E2FA-6897-EF8A-E090A30E7FC8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3ECEC-B3B5-E5DD-2339-D5AA3AFCAA6F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FEAA6-601E-6C0B-4BC5-2607F03F0815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C6A7D-61F0-6A08-703D-BBF7D50E5660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505E6F-34C3-3ECC-056C-9929DEF6DBA3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F0B56C-0152-D54C-CAB3-3E612E3DCA8F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DB57C9-CECE-B620-E1DE-67ABA2F8763E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FFFF0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2, 3, 4, 5]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C5FFC3-A6A0-FAA7-6462-2B0DB889ABF3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79917-D923-69C3-01FF-B3D06BA92389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F89591-19F7-2D84-8862-F057F566B43E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2BAE1D-1485-34B6-792B-F8B110CDF359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-1</a:t>
            </a:r>
          </a:p>
        </p:txBody>
      </p:sp>
    </p:spTree>
    <p:extLst>
      <p:ext uri="{BB962C8B-B14F-4D97-AF65-F5344CB8AC3E}">
        <p14:creationId xmlns:p14="http://schemas.microsoft.com/office/powerpoint/2010/main" val="2491713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7D7E7-77D7-B6FA-3734-B527502D1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1A8C5D-CF63-2E68-18DE-95A1C2E53A0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BA92AC4-6A9B-10CD-47FC-FA26DBD5340D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4C1A75-1F0A-E525-3A1B-1F4B33C28DF0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19B001-6C41-3C8F-42ED-9EDF19EC9E0B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CC63A-88E7-D932-15E1-386C6CB134E9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53B116-89E0-3890-4C18-C0F0CB7805D7}"/>
              </a:ext>
            </a:extLst>
          </p:cNvPr>
          <p:cNvSpPr/>
          <p:nvPr/>
        </p:nvSpPr>
        <p:spPr>
          <a:xfrm>
            <a:off x="199174" y="335223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D619B5-C568-081F-0CB8-26FBD7679635}"/>
              </a:ext>
            </a:extLst>
          </p:cNvPr>
          <p:cNvSpPr/>
          <p:nvPr/>
        </p:nvSpPr>
        <p:spPr>
          <a:xfrm>
            <a:off x="1084761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94777-5851-A204-8734-B90278734455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656235-D381-E97B-5A6D-71FD748713AE}"/>
              </a:ext>
            </a:extLst>
          </p:cNvPr>
          <p:cNvSpPr/>
          <p:nvPr/>
        </p:nvSpPr>
        <p:spPr>
          <a:xfrm>
            <a:off x="9266796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940DD6-32DF-0614-B2E5-25163B1371B3}"/>
              </a:ext>
            </a:extLst>
          </p:cNvPr>
          <p:cNvSpPr/>
          <p:nvPr/>
        </p:nvSpPr>
        <p:spPr>
          <a:xfrm>
            <a:off x="846020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528A08-5BD6-140E-CC77-743C8FB299EC}"/>
              </a:ext>
            </a:extLst>
          </p:cNvPr>
          <p:cNvSpPr/>
          <p:nvPr/>
        </p:nvSpPr>
        <p:spPr>
          <a:xfrm>
            <a:off x="10848085" y="40759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924903-B09F-0FEF-DA27-63128813DA46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70405A-FF33-CD01-6A57-25EDE234D34C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F8B53-2BB3-1A95-4B98-25E4CE1D4F93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30E2FA-BB40-FB63-7917-2C27BC4AC4A4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FE53E3-54FC-54C1-C68C-F35E56481EC8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45EFFA-CF59-8AC5-2C3B-FE71B716F151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48B43-8178-11D2-7C89-171C3B32C350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2BB213-1752-3D9F-16DE-F9AECFBF96DD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1D42E1-CA97-443C-A8CA-D20CBEEE3F3C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2, 3, 4, 5]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49D74E-E3AD-4EE4-4882-C1CBF37EC135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95A1B-3DEE-7BAA-4568-214E35FE37F8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F3DCB-90A9-89A8-463D-AD30B78D1B04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key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BA5B9B-EC22-D060-FA62-096053F7CFDD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-1</a:t>
            </a:r>
          </a:p>
        </p:txBody>
      </p:sp>
    </p:spTree>
    <p:extLst>
      <p:ext uri="{BB962C8B-B14F-4D97-AF65-F5344CB8AC3E}">
        <p14:creationId xmlns:p14="http://schemas.microsoft.com/office/powerpoint/2010/main" val="2827661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8ADA1B-4913-019D-5927-30A243A1E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8FC02C-6EE5-6D68-245A-674A40F8210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2E030E0-2D8B-FC98-1EAE-6CBCF74FCF82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4C68B-09CB-FA1B-3962-3BB4F2BF6686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3AAF37-2F6B-6510-7758-17186D956C9F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05295-7890-0B38-56F4-1AEB1E338631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EAB5EC-D55F-321F-DF93-F7727FA60A0A}"/>
              </a:ext>
            </a:extLst>
          </p:cNvPr>
          <p:cNvSpPr/>
          <p:nvPr/>
        </p:nvSpPr>
        <p:spPr>
          <a:xfrm>
            <a:off x="199174" y="3983174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ED8F26-9BDC-A2D6-F354-236EB7FCE1D0}"/>
              </a:ext>
            </a:extLst>
          </p:cNvPr>
          <p:cNvSpPr/>
          <p:nvPr/>
        </p:nvSpPr>
        <p:spPr>
          <a:xfrm>
            <a:off x="1084761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A8F2AD-3371-128E-2D3D-CFB1D43D0688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4FDD5D-BAA1-6727-374A-8558C544C0B1}"/>
              </a:ext>
            </a:extLst>
          </p:cNvPr>
          <p:cNvSpPr/>
          <p:nvPr/>
        </p:nvSpPr>
        <p:spPr>
          <a:xfrm>
            <a:off x="9266796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8C9467-E41B-6A5E-2F59-1E996EDD2CAD}"/>
              </a:ext>
            </a:extLst>
          </p:cNvPr>
          <p:cNvSpPr/>
          <p:nvPr/>
        </p:nvSpPr>
        <p:spPr>
          <a:xfrm>
            <a:off x="846020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3DAB81-252C-EF6E-448B-499AE14DAB5A}"/>
              </a:ext>
            </a:extLst>
          </p:cNvPr>
          <p:cNvSpPr/>
          <p:nvPr/>
        </p:nvSpPr>
        <p:spPr>
          <a:xfrm>
            <a:off x="7674878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7AE23E-A3C5-EBA1-A369-507A2A771781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5F775-3A65-F9AE-291D-2274F7C029AC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F898B3-C4CA-80D4-963C-18B0A2E39A8D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842B17-9D7C-CDCA-E841-DB01122DEC3D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CC35FC-EFA3-45F1-05AB-B6BE0FDD0D48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AEC02-1F53-B9A1-6970-DA92FEF53685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51F326-B873-D444-C44D-778139D8E11F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F97A35-DB5D-A0B8-598E-F0CC8BFC5C1C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D0DCB5-DF62-0163-9AAA-08C918EC5E17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[1, 2, 3, 4, 5]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C8B613-40E0-6C23-AC07-26C45B48AD5F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9FACC-4D2B-DEF9-71E8-CDD4C88B0F3C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87D94B-4EBF-D7B1-723B-24E725F7175E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key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76A704-18B6-A449-DAB7-3BAB67FD1737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-1</a:t>
            </a:r>
          </a:p>
        </p:txBody>
      </p:sp>
    </p:spTree>
    <p:extLst>
      <p:ext uri="{BB962C8B-B14F-4D97-AF65-F5344CB8AC3E}">
        <p14:creationId xmlns:p14="http://schemas.microsoft.com/office/powerpoint/2010/main" val="3640081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65820-943F-88E3-BE5D-B4BBB5247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2CE60B-12F8-8A0F-A000-48FD48779D0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BCA1CEB-A56A-1E4C-75C4-647F521CF9B0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18F421-1D7E-99C7-6F5B-B0179C065D5C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42535A-9D49-E696-22CD-5C186A426EC2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653BE-1C92-23EE-B2FD-4722C0799153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DA8F6C-A938-AC12-3F47-EC2C1FFE7511}"/>
              </a:ext>
            </a:extLst>
          </p:cNvPr>
          <p:cNvSpPr/>
          <p:nvPr/>
        </p:nvSpPr>
        <p:spPr>
          <a:xfrm>
            <a:off x="199174" y="2703014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2FA9D1-2FFB-8F9B-BB68-E504759E6E1C}"/>
              </a:ext>
            </a:extLst>
          </p:cNvPr>
          <p:cNvSpPr/>
          <p:nvPr/>
        </p:nvSpPr>
        <p:spPr>
          <a:xfrm>
            <a:off x="1084761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EA154B-B98B-7308-57BF-1CB1C53AA441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9925E-FF45-CD24-5223-8AF6CE31490C}"/>
              </a:ext>
            </a:extLst>
          </p:cNvPr>
          <p:cNvSpPr/>
          <p:nvPr/>
        </p:nvSpPr>
        <p:spPr>
          <a:xfrm>
            <a:off x="9266796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852F51-B300-720F-AE45-EF1BA1293C7D}"/>
              </a:ext>
            </a:extLst>
          </p:cNvPr>
          <p:cNvSpPr/>
          <p:nvPr/>
        </p:nvSpPr>
        <p:spPr>
          <a:xfrm>
            <a:off x="846020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7E6940-05EB-EA9C-8B17-FD64583E23F2}"/>
              </a:ext>
            </a:extLst>
          </p:cNvPr>
          <p:cNvSpPr/>
          <p:nvPr/>
        </p:nvSpPr>
        <p:spPr>
          <a:xfrm>
            <a:off x="7674878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BEEDC-349A-4DAE-8986-597C0E110B15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ED77C-4B0F-00F4-C560-DB40CC48BEBD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642616-E459-1E21-9FCE-B062D841EA49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10B90-053C-C6A2-8BF6-B6E91B089A20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1D72A-4AFD-29CB-E683-B0F9304071C3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7A56F-9FCD-3BC7-2F4A-E980140BEA67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501BDE-CDEF-8260-6ECC-10EB72164E9B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579C32-8344-AF1D-C2F7-E30CA48F6D64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95C83B-2CC6-6B8D-8FBD-F06E8F8000B4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[1, 2, 3, 4, 5]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88BF9-B879-5BC1-9007-08932EDCA416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9B6F3-FD5E-E50F-8054-90F98C878441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121B7A-651A-7B0D-11CF-54F0241D9F89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key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79824D-85AC-B217-6199-796B9BCC701A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-1</a:t>
            </a:r>
          </a:p>
        </p:txBody>
      </p:sp>
    </p:spTree>
    <p:extLst>
      <p:ext uri="{BB962C8B-B14F-4D97-AF65-F5344CB8AC3E}">
        <p14:creationId xmlns:p14="http://schemas.microsoft.com/office/powerpoint/2010/main" val="3896061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8EE619-C4A5-2866-73F7-A4F0FB12A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42153F-FA4B-40F5-AF7D-2FBCC8A726D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92B5C90-C1F4-CE3C-0BF2-7E01A0A8B08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E82878-B8BF-1A47-9053-8A72746AFB83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12033C-0234-C4B4-78D0-154F9EEA6A9E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E0DA1-CBA8-D20D-6585-3FF36A9BF83C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EBBF65-C597-6C16-7896-522C6CFC6427}"/>
              </a:ext>
            </a:extLst>
          </p:cNvPr>
          <p:cNvSpPr/>
          <p:nvPr/>
        </p:nvSpPr>
        <p:spPr>
          <a:xfrm>
            <a:off x="199174" y="715614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D01944-8B97-CDD1-58CF-9C78B433009A}"/>
              </a:ext>
            </a:extLst>
          </p:cNvPr>
          <p:cNvSpPr/>
          <p:nvPr/>
        </p:nvSpPr>
        <p:spPr>
          <a:xfrm>
            <a:off x="1084761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8797F7-C8B1-1746-7156-8A5E7BA65DBA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CA79EF-98BC-8014-1DBD-21937026F35B}"/>
              </a:ext>
            </a:extLst>
          </p:cNvPr>
          <p:cNvSpPr/>
          <p:nvPr/>
        </p:nvSpPr>
        <p:spPr>
          <a:xfrm>
            <a:off x="9266796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E9CE4E-C674-F40E-38B0-E465513813EA}"/>
              </a:ext>
            </a:extLst>
          </p:cNvPr>
          <p:cNvSpPr/>
          <p:nvPr/>
        </p:nvSpPr>
        <p:spPr>
          <a:xfrm>
            <a:off x="8460207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482256-93C9-14B2-5CDB-B83B23A536E1}"/>
              </a:ext>
            </a:extLst>
          </p:cNvPr>
          <p:cNvSpPr/>
          <p:nvPr/>
        </p:nvSpPr>
        <p:spPr>
          <a:xfrm>
            <a:off x="7674878" y="1069392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538DB2-7C33-99EF-E9CC-BEE49EB32452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2505B-DE27-8FCC-522E-B7E05C444964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2BDA1-5894-6BBA-D5EF-EE4620D3E73A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7877A8-AFE4-C6B0-82BA-47F3B12DC1EB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C17B3-DD76-127B-5927-F8A55C370573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ADDCA7-E45F-07DE-77BB-8E6071B71B18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7B0ED3-7DA6-6E39-14CF-FBA56907220F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9DA473-7056-A106-BFC8-AC1C7C92A0B9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8B042B-4786-8487-AC7D-1E6CB9E1F722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[1, 2, 3, 4, 5]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59C172-7822-C74D-6BE7-159A5A897FF8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A16BB-6DA5-F989-EF0C-417EB2D012AD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E15FE1-8DCA-1990-42C9-B05227BD05A5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key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6F30D7-85F6-6FB3-7871-460145241BCF}"/>
              </a:ext>
            </a:extLst>
          </p:cNvPr>
          <p:cNvSpPr txBox="1"/>
          <p:nvPr/>
        </p:nvSpPr>
        <p:spPr>
          <a:xfrm>
            <a:off x="6205530" y="551151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-1</a:t>
            </a:r>
          </a:p>
        </p:txBody>
      </p:sp>
    </p:spTree>
    <p:extLst>
      <p:ext uri="{BB962C8B-B14F-4D97-AF65-F5344CB8AC3E}">
        <p14:creationId xmlns:p14="http://schemas.microsoft.com/office/powerpoint/2010/main" val="3574535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231A1F-8C83-035D-B175-8DCC2C56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256B3F-E9FB-180D-84CE-14E7BF8CF5E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48FACF-E926-F425-DE30-19620BE58F50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CE4838-04DF-E974-85A1-7341FC24558D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EDF00-F6EB-6663-4459-92CDF289636F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93762-520B-8D99-D6F0-75C6B9437B3A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43DDE-C2CF-14D6-6668-D3564F9132DB}"/>
              </a:ext>
            </a:extLst>
          </p:cNvPr>
          <p:cNvSpPr/>
          <p:nvPr/>
        </p:nvSpPr>
        <p:spPr>
          <a:xfrm>
            <a:off x="199174" y="2703165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502D7E-3A18-30DE-9304-975082EA195E}"/>
              </a:ext>
            </a:extLst>
          </p:cNvPr>
          <p:cNvSpPr/>
          <p:nvPr/>
        </p:nvSpPr>
        <p:spPr>
          <a:xfrm>
            <a:off x="7682433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CD82ED-D143-C814-E0AF-281EF3A3700D}"/>
              </a:ext>
            </a:extLst>
          </p:cNvPr>
          <p:cNvSpPr/>
          <p:nvPr/>
        </p:nvSpPr>
        <p:spPr>
          <a:xfrm>
            <a:off x="8460208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F42802-D0F9-A7E8-E6D9-E514A3F0D7E8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61675-426A-602C-091E-AED6905B8C1B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EAE4CB-2E6C-28D8-5814-529F7F99C438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495332-767E-262A-5B96-0626D4BE85C7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4068F-EEE1-F0CA-688A-DD58134C8AAA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A7A444-EA85-8499-F569-CF89A9C4D712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2F9BDB-DCA6-09EA-AA6E-690C9B760621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C02DC6-89B3-8469-D5F8-A34C642C04DD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45455B-0D78-B613-970D-FDFED3E39C13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811758-178D-F57A-C85F-278B9E29EF4A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7659B-5084-9079-D820-DE27E8F3B1D7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B7DFD4-C9FB-291F-5831-BC01ED40CC34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[5, 4, 3,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963FF-A554-0293-0E4E-D24F91B8D3E3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2C622-F391-F956-9DB7-DB5F780ACB0F}"/>
              </a:ext>
            </a:extLst>
          </p:cNvPr>
          <p:cNvSpPr txBox="1"/>
          <p:nvPr/>
        </p:nvSpPr>
        <p:spPr>
          <a:xfrm>
            <a:off x="6200386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</p:spTree>
    <p:extLst>
      <p:ext uri="{BB962C8B-B14F-4D97-AF65-F5344CB8AC3E}">
        <p14:creationId xmlns:p14="http://schemas.microsoft.com/office/powerpoint/2010/main" val="325531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8556AF-1F06-9C68-71C6-FAF0B5C4A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7228D8-F1B6-054A-A59E-6D6298A238E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1A312F-94C3-0F1B-3DC4-4B28CD59131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2CBBC5-193A-9773-873F-D3F808D3E036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6C2B4C-F2A7-95A7-2294-CA837CF65E91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CD36F-7150-8045-9F99-E1031F837FE6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FFD7C-A721-9941-1ADD-D7C210C68615}"/>
              </a:ext>
            </a:extLst>
          </p:cNvPr>
          <p:cNvSpPr/>
          <p:nvPr/>
        </p:nvSpPr>
        <p:spPr>
          <a:xfrm>
            <a:off x="199174" y="292044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B09B0D-9D6E-FD9A-01BB-1F01A2D14450}"/>
              </a:ext>
            </a:extLst>
          </p:cNvPr>
          <p:cNvSpPr/>
          <p:nvPr/>
        </p:nvSpPr>
        <p:spPr>
          <a:xfrm>
            <a:off x="7682433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140BC-A8DC-85BE-608D-A59A6FD93616}"/>
              </a:ext>
            </a:extLst>
          </p:cNvPr>
          <p:cNvSpPr/>
          <p:nvPr/>
        </p:nvSpPr>
        <p:spPr>
          <a:xfrm>
            <a:off x="8460208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D1243E-A9BF-CD3B-094E-C52C7ADAC9A6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91BC59-D2EB-ECAB-F183-12DC275C19CC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DD6D2C-95F9-4426-8AD6-1FF97F73AF3D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FA4F0-8CF0-00DF-58F1-97D043213799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386F6-195D-44C6-7F76-2BAF05E90E97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C1D5A1-FEAC-D18F-9637-1CF693FB3907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39CB81-FBDB-CFC9-2B65-2D93113DED67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6DC97C-0833-F7F2-66A1-A69389A51F72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F7250-AA8D-30E2-CAC1-77C5B5BBF579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DA79A5-8840-E3D6-2E4C-48DAA091AFE0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1BBAFD-1CCB-67D8-E95E-ADB08F8984B4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29F51-D792-1EED-DFDC-1E9CC3144C3A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[5, </a:t>
            </a: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3,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18180D-A16E-64E6-E40F-C23AFA469B7E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FD245-B548-4C9B-63B9-D54E21037314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A51EDA-44FE-37F5-52B9-A232FD021B45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key = </a:t>
            </a:r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784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4C5F3F-73AF-2C19-8584-5F3461E5A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992F6-8AB0-07DF-9B27-9510315DD4A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6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insertionSort(arr)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AED9BB1-0735-0C8B-8CFC-684253FFA39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1619E3-4568-C6AE-596B-180C1C5B86C2}"/>
              </a:ext>
            </a:extLst>
          </p:cNvPr>
          <p:cNvCxnSpPr/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E46EAB-8216-7CEB-B944-C4F93D0C8D5A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B371E-C767-ECFE-3499-B4F116ED74D5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96EB82-1569-8F5B-00F9-853F021464B3}"/>
              </a:ext>
            </a:extLst>
          </p:cNvPr>
          <p:cNvSpPr/>
          <p:nvPr/>
        </p:nvSpPr>
        <p:spPr>
          <a:xfrm>
            <a:off x="199174" y="292044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FF0B5C-9BD0-652C-0334-783CA8FD6863}"/>
              </a:ext>
            </a:extLst>
          </p:cNvPr>
          <p:cNvSpPr/>
          <p:nvPr/>
        </p:nvSpPr>
        <p:spPr>
          <a:xfrm>
            <a:off x="7682433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E1C1B2-EA0D-3EF0-4678-8ABD48C889C3}"/>
              </a:ext>
            </a:extLst>
          </p:cNvPr>
          <p:cNvSpPr/>
          <p:nvPr/>
        </p:nvSpPr>
        <p:spPr>
          <a:xfrm>
            <a:off x="8460208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5B3A9-0EC4-4603-4C40-334AB24A73DC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7FEE7-82A9-5539-D15F-2DB01B7A6039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20200A-11BD-B7D2-0B25-14D253CB3ACB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DA619-C251-0C83-8888-D9755B611ADB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A78E8B-0148-E6B0-8619-8E61D9CE6321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D04C61-8537-9FE3-D196-C8A301A86BA0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613AA1-226F-829D-A654-39C4175BA195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85C444-5194-02BF-82FC-1546DDC31505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A83CD-CB27-2B5B-FD2E-7DD00A97CDCE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219608-CB46-347B-C55D-13CD8B817A82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14F36B-96C4-FC0C-3F8D-479D88F64A48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3AA91-3E10-79D7-913F-9811A8BD243F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[5, </a:t>
            </a: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3, 2,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BAFFAE-4DEC-C000-C4D0-42491488D520}"/>
              </a:ext>
            </a:extLst>
          </p:cNvPr>
          <p:cNvSpPr txBox="1"/>
          <p:nvPr/>
        </p:nvSpPr>
        <p:spPr>
          <a:xfrm>
            <a:off x="148508" y="165802"/>
            <a:ext cx="410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Insertion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bg1"/>
                </a:solidFill>
              </a:rPr>
              <a:t>Sort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B3208-083D-8517-1F2F-50EE64044E33}"/>
              </a:ext>
            </a:extLst>
          </p:cNvPr>
          <p:cNvSpPr txBox="1"/>
          <p:nvPr/>
        </p:nvSpPr>
        <p:spPr>
          <a:xfrm>
            <a:off x="6205531" y="476977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E20BC-91BD-42FA-BC25-29966E113D34}"/>
              </a:ext>
            </a:extLst>
          </p:cNvPr>
          <p:cNvSpPr txBox="1"/>
          <p:nvPr/>
        </p:nvSpPr>
        <p:spPr>
          <a:xfrm>
            <a:off x="6205530" y="514218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key = </a:t>
            </a:r>
            <a:r>
              <a:rPr lang="en-US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40186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12841</Words>
  <Application>Microsoft Office PowerPoint</Application>
  <PresentationFormat>Widescreen</PresentationFormat>
  <Paragraphs>2585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 Quang Hải</dc:creator>
  <cp:lastModifiedBy>Mai Quang Hải</cp:lastModifiedBy>
  <cp:revision>138</cp:revision>
  <dcterms:created xsi:type="dcterms:W3CDTF">2024-10-22T02:25:35Z</dcterms:created>
  <dcterms:modified xsi:type="dcterms:W3CDTF">2024-10-22T09:17:13Z</dcterms:modified>
</cp:coreProperties>
</file>