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405"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525" autoAdjust="0"/>
  </p:normalViewPr>
  <p:slideViewPr>
    <p:cSldViewPr snapToGrid="0">
      <p:cViewPr varScale="1">
        <p:scale>
          <a:sx n="101" d="100"/>
          <a:sy n="101" d="100"/>
        </p:scale>
        <p:origin x="9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23/10/2024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23/10/2024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23/10/2024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23/10/2024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535476214"/>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7" name="TextBox 6">
            <a:extLst>
              <a:ext uri="{FF2B5EF4-FFF2-40B4-BE49-F238E27FC236}">
                <a16:creationId xmlns:a16="http://schemas.microsoft.com/office/drawing/2014/main" id="{63C9971B-459E-5675-2DA1-A09F17188D81}"/>
              </a:ext>
            </a:extLst>
          </p:cNvPr>
          <p:cNvSpPr txBox="1"/>
          <p:nvPr/>
        </p:nvSpPr>
        <p:spPr>
          <a:xfrm>
            <a:off x="3048000" y="2234684"/>
            <a:ext cx="6096000" cy="553998"/>
          </a:xfrm>
          <a:prstGeom prst="rect">
            <a:avLst/>
          </a:prstGeom>
          <a:noFill/>
        </p:spPr>
        <p:txBody>
          <a:bodyPr wrap="square">
            <a:spAutoFit/>
          </a:bodyPr>
          <a:lstStyle/>
          <a:p>
            <a:r>
              <a:rPr lang="en-US" sz="3000">
                <a:solidFill>
                  <a:schemeClr val="bg1"/>
                </a:solidFill>
              </a:rPr>
              <a:t>AI CÓ CÂU HỎI NÀO THÌ VÀO ĐÂY</a:t>
            </a:r>
          </a:p>
        </p:txBody>
      </p:sp>
      <p:sp>
        <p:nvSpPr>
          <p:cNvPr id="8" name="Oval 7">
            <a:extLst>
              <a:ext uri="{FF2B5EF4-FFF2-40B4-BE49-F238E27FC236}">
                <a16:creationId xmlns:a16="http://schemas.microsoft.com/office/drawing/2014/main" id="{B8C7B3FF-2B5A-BF24-814C-45F0DC6F255F}"/>
              </a:ext>
            </a:extLst>
          </p:cNvPr>
          <p:cNvSpPr/>
          <p:nvPr/>
        </p:nvSpPr>
        <p:spPr>
          <a:xfrm>
            <a:off x="4657725" y="3006398"/>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cxnSp>
        <p:nvCxnSpPr>
          <p:cNvPr id="7" name="Straight Connector 6">
            <a:extLst>
              <a:ext uri="{FF2B5EF4-FFF2-40B4-BE49-F238E27FC236}">
                <a16:creationId xmlns:a16="http://schemas.microsoft.com/office/drawing/2014/main" id="{FC614EEB-1B49-0CC1-A6DD-124018E09668}"/>
              </a:ext>
            </a:extLst>
          </p:cNvPr>
          <p:cNvCxnSpPr>
            <a:cxnSpLocks/>
          </p:cNvCxnSpPr>
          <p:nvPr/>
        </p:nvCxnSpPr>
        <p:spPr>
          <a:xfrm>
            <a:off x="4352925" y="808141"/>
            <a:ext cx="34671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17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1+#ppt_w/2"/>
                                          </p:val>
                                        </p:tav>
                                        <p:tav tm="100000">
                                          <p:val>
                                            <p:strVal val="#ppt_x"/>
                                          </p:val>
                                        </p:tav>
                                      </p:tavLst>
                                    </p:anim>
                                    <p:anim calcmode="lin" valueType="num">
                                      <p:cBhvr additive="base">
                                        <p:cTn id="12" dur="500" fill="hold"/>
                                        <p:tgtEl>
                                          <p:spTgt spid="4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1+#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graphicEl>
                                              <a:dgm id="{66B5E5FF-1FA0-4F1F-909C-E3A6A9FF5AEC}"/>
                                            </p:graphicEl>
                                          </p:spTgt>
                                        </p:tgtEl>
                                        <p:attrNameLst>
                                          <p:attrName>style.visibility</p:attrName>
                                        </p:attrNameLst>
                                      </p:cBhvr>
                                      <p:to>
                                        <p:strVal val="visible"/>
                                      </p:to>
                                    </p:set>
                                    <p:anim calcmode="lin" valueType="num">
                                      <p:cBhvr additive="base">
                                        <p:cTn id="12" dur="500" fill="hold"/>
                                        <p:tgtEl>
                                          <p:spTgt spid="2">
                                            <p:graphicEl>
                                              <a:dgm id="{66B5E5FF-1FA0-4F1F-909C-E3A6A9FF5AEC}"/>
                                            </p:graphic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graphicEl>
                                              <a:dgm id="{66B5E5FF-1FA0-4F1F-909C-E3A6A9FF5AEC}"/>
                                            </p:graphic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graphicEl>
                                              <a:dgm id="{E08D6512-1D84-47D8-BD3B-6916B0BEAB40}"/>
                                            </p:graphicEl>
                                          </p:spTgt>
                                        </p:tgtEl>
                                        <p:attrNameLst>
                                          <p:attrName>style.visibility</p:attrName>
                                        </p:attrNameLst>
                                      </p:cBhvr>
                                      <p:to>
                                        <p:strVal val="visible"/>
                                      </p:to>
                                    </p:set>
                                    <p:anim calcmode="lin" valueType="num">
                                      <p:cBhvr additive="base">
                                        <p:cTn id="16" dur="500" fill="hold"/>
                                        <p:tgtEl>
                                          <p:spTgt spid="2">
                                            <p:graphicEl>
                                              <a:dgm id="{E08D6512-1D84-47D8-BD3B-6916B0BEAB40}"/>
                                            </p:graphic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graphicEl>
                                              <a:dgm id="{E08D6512-1D84-47D8-BD3B-6916B0BEAB40}"/>
                                            </p:graphic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F1A4CB62-2701-47C1-AEC6-6B3E99062F71}"/>
                                            </p:graphicEl>
                                          </p:spTgt>
                                        </p:tgtEl>
                                        <p:attrNameLst>
                                          <p:attrName>style.visibility</p:attrName>
                                        </p:attrNameLst>
                                      </p:cBhvr>
                                      <p:to>
                                        <p:strVal val="visible"/>
                                      </p:to>
                                    </p:set>
                                    <p:anim calcmode="lin" valueType="num">
                                      <p:cBhvr additive="base">
                                        <p:cTn id="22" dur="500" fill="hold"/>
                                        <p:tgtEl>
                                          <p:spTgt spid="2">
                                            <p:graphicEl>
                                              <a:dgm id="{F1A4CB62-2701-47C1-AEC6-6B3E99062F71}"/>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F1A4CB62-2701-47C1-AEC6-6B3E99062F71}"/>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1D8FD254-6B32-4D8E-860D-20C986403706}"/>
                                            </p:graphicEl>
                                          </p:spTgt>
                                        </p:tgtEl>
                                        <p:attrNameLst>
                                          <p:attrName>style.visibility</p:attrName>
                                        </p:attrNameLst>
                                      </p:cBhvr>
                                      <p:to>
                                        <p:strVal val="visible"/>
                                      </p:to>
                                    </p:set>
                                    <p:anim calcmode="lin" valueType="num">
                                      <p:cBhvr additive="base">
                                        <p:cTn id="26" dur="500" fill="hold"/>
                                        <p:tgtEl>
                                          <p:spTgt spid="2">
                                            <p:graphicEl>
                                              <a:dgm id="{1D8FD254-6B32-4D8E-860D-20C986403706}"/>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1D8FD254-6B32-4D8E-860D-20C986403706}"/>
                                            </p:graphic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graphicEl>
                                              <a:dgm id="{535978D0-99D5-4026-B753-D0E2A3108A19}"/>
                                            </p:graphicEl>
                                          </p:spTgt>
                                        </p:tgtEl>
                                        <p:attrNameLst>
                                          <p:attrName>style.visibility</p:attrName>
                                        </p:attrNameLst>
                                      </p:cBhvr>
                                      <p:to>
                                        <p:strVal val="visible"/>
                                      </p:to>
                                    </p:set>
                                    <p:anim calcmode="lin" valueType="num">
                                      <p:cBhvr additive="base">
                                        <p:cTn id="32" dur="500" fill="hold"/>
                                        <p:tgtEl>
                                          <p:spTgt spid="2">
                                            <p:graphicEl>
                                              <a:dgm id="{535978D0-99D5-4026-B753-D0E2A3108A19}"/>
                                            </p:graphic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graphicEl>
                                              <a:dgm id="{535978D0-99D5-4026-B753-D0E2A3108A19}"/>
                                            </p:graphic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
                                            <p:graphicEl>
                                              <a:dgm id="{645E55C7-1E4B-4543-B763-409ED7AD8BF4}"/>
                                            </p:graphicEl>
                                          </p:spTgt>
                                        </p:tgtEl>
                                        <p:attrNameLst>
                                          <p:attrName>style.visibility</p:attrName>
                                        </p:attrNameLst>
                                      </p:cBhvr>
                                      <p:to>
                                        <p:strVal val="visible"/>
                                      </p:to>
                                    </p:set>
                                    <p:anim calcmode="lin" valueType="num">
                                      <p:cBhvr additive="base">
                                        <p:cTn id="36" dur="500" fill="hold"/>
                                        <p:tgtEl>
                                          <p:spTgt spid="2">
                                            <p:graphicEl>
                                              <a:dgm id="{645E55C7-1E4B-4543-B763-409ED7AD8BF4}"/>
                                            </p:graphic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graphicEl>
                                              <a:dgm id="{645E55C7-1E4B-4543-B763-409ED7AD8BF4}"/>
                                            </p:graphic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graphicEl>
                                              <a:dgm id="{07097D93-47B1-4C5B-AD91-1E178679BD23}"/>
                                            </p:graphicEl>
                                          </p:spTgt>
                                        </p:tgtEl>
                                        <p:attrNameLst>
                                          <p:attrName>style.visibility</p:attrName>
                                        </p:attrNameLst>
                                      </p:cBhvr>
                                      <p:to>
                                        <p:strVal val="visible"/>
                                      </p:to>
                                    </p:set>
                                    <p:anim calcmode="lin" valueType="num">
                                      <p:cBhvr additive="base">
                                        <p:cTn id="42" dur="500" fill="hold"/>
                                        <p:tgtEl>
                                          <p:spTgt spid="2">
                                            <p:graphicEl>
                                              <a:dgm id="{07097D93-47B1-4C5B-AD91-1E178679BD23}"/>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07097D93-47B1-4C5B-AD91-1E178679BD23}"/>
                                            </p:graphic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
                                            <p:graphicEl>
                                              <a:dgm id="{D28AFF3C-3E40-4C73-887B-AE4E6B330E42}"/>
                                            </p:graphicEl>
                                          </p:spTgt>
                                        </p:tgtEl>
                                        <p:attrNameLst>
                                          <p:attrName>style.visibility</p:attrName>
                                        </p:attrNameLst>
                                      </p:cBhvr>
                                      <p:to>
                                        <p:strVal val="visible"/>
                                      </p:to>
                                    </p:set>
                                    <p:anim calcmode="lin" valueType="num">
                                      <p:cBhvr additive="base">
                                        <p:cTn id="46" dur="500" fill="hold"/>
                                        <p:tgtEl>
                                          <p:spTgt spid="2">
                                            <p:graphicEl>
                                              <a:dgm id="{D28AFF3C-3E40-4C73-887B-AE4E6B330E42}"/>
                                            </p:graphic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graphicEl>
                                              <a:dgm id="{D28AFF3C-3E40-4C73-887B-AE4E6B330E42}"/>
                                            </p:graphic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graphicEl>
                                              <a:dgm id="{87958F0A-54B0-428B-BC1F-AE63CD229395}"/>
                                            </p:graphicEl>
                                          </p:spTgt>
                                        </p:tgtEl>
                                        <p:attrNameLst>
                                          <p:attrName>style.visibility</p:attrName>
                                        </p:attrNameLst>
                                      </p:cBhvr>
                                      <p:to>
                                        <p:strVal val="visible"/>
                                      </p:to>
                                    </p:set>
                                    <p:anim calcmode="lin" valueType="num">
                                      <p:cBhvr additive="base">
                                        <p:cTn id="52" dur="500" fill="hold"/>
                                        <p:tgtEl>
                                          <p:spTgt spid="2">
                                            <p:graphicEl>
                                              <a:dgm id="{87958F0A-54B0-428B-BC1F-AE63CD229395}"/>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87958F0A-54B0-428B-BC1F-AE63CD229395}"/>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87BABEC1-25B0-48A4-81D4-194935FE4705}"/>
                                            </p:graphicEl>
                                          </p:spTgt>
                                        </p:tgtEl>
                                        <p:attrNameLst>
                                          <p:attrName>style.visibility</p:attrName>
                                        </p:attrNameLst>
                                      </p:cBhvr>
                                      <p:to>
                                        <p:strVal val="visible"/>
                                      </p:to>
                                    </p:set>
                                    <p:anim calcmode="lin" valueType="num">
                                      <p:cBhvr additive="base">
                                        <p:cTn id="56" dur="500" fill="hold"/>
                                        <p:tgtEl>
                                          <p:spTgt spid="2">
                                            <p:graphicEl>
                                              <a:dgm id="{87BABEC1-25B0-48A4-81D4-194935FE4705}"/>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87BABEC1-25B0-48A4-81D4-194935FE4705}"/>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5C0CF02B-6F1E-4F60-9C4E-CFDD743E94D7}"/>
                                            </p:graphicEl>
                                          </p:spTgt>
                                        </p:tgtEl>
                                        <p:attrNameLst>
                                          <p:attrName>style.visibility</p:attrName>
                                        </p:attrNameLst>
                                      </p:cBhvr>
                                      <p:to>
                                        <p:strVal val="visible"/>
                                      </p:to>
                                    </p:set>
                                    <p:anim calcmode="lin" valueType="num">
                                      <p:cBhvr additive="base">
                                        <p:cTn id="62" dur="500" fill="hold"/>
                                        <p:tgtEl>
                                          <p:spTgt spid="2">
                                            <p:graphicEl>
                                              <a:dgm id="{5C0CF02B-6F1E-4F60-9C4E-CFDD743E94D7}"/>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5C0CF02B-6F1E-4F60-9C4E-CFDD743E94D7}"/>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04E270C9-7924-421D-BC4F-28FDC2350B12}"/>
                                            </p:graphicEl>
                                          </p:spTgt>
                                        </p:tgtEl>
                                        <p:attrNameLst>
                                          <p:attrName>style.visibility</p:attrName>
                                        </p:attrNameLst>
                                      </p:cBhvr>
                                      <p:to>
                                        <p:strVal val="visible"/>
                                      </p:to>
                                    </p:set>
                                    <p:anim calcmode="lin" valueType="num">
                                      <p:cBhvr additive="base">
                                        <p:cTn id="66" dur="500" fill="hold"/>
                                        <p:tgtEl>
                                          <p:spTgt spid="2">
                                            <p:graphicEl>
                                              <a:dgm id="{04E270C9-7924-421D-BC4F-28FDC2350B12}"/>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04E270C9-7924-421D-BC4F-28FDC2350B1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lần vòng lặp ngoài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a:t>
            </a:r>
            <a:r>
              <a:rPr lang="en-US" sz="2800">
                <a:solidFill>
                  <a:schemeClr val="accent2">
                    <a:lumMod val="40000"/>
                    <a:lumOff val="60000"/>
                  </a:schemeClr>
                </a:solidFill>
                <a:latin typeface="Aptos (Body)"/>
              </a:rPr>
              <a:t> </a:t>
            </a:r>
            <a:r>
              <a:rPr lang="en-US" sz="2800">
                <a:solidFill>
                  <a:schemeClr val="accent2">
                    <a:lumMod val="40000"/>
                    <a:lumOff val="60000"/>
                  </a:schemeClr>
                </a:solidFill>
              </a:rPr>
              <a:t>vòng lặp ngoài</a:t>
            </a:r>
            <a:r>
              <a:rPr lang="vi-VN" sz="2800">
                <a:solidFill>
                  <a:schemeClr val="accent2">
                    <a:lumMod val="40000"/>
                    <a:lumOff val="60000"/>
                  </a:schemeClr>
                </a:solidFill>
                <a:latin typeface="Aptos (Body)"/>
              </a:rPr>
              <a:t>,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1274</TotalTime>
  <Words>24501</Words>
  <Application>Microsoft Office PowerPoint</Application>
  <PresentationFormat>Widescreen</PresentationFormat>
  <Paragraphs>4524</Paragraphs>
  <Slides>144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144</vt:i4>
      </vt:variant>
    </vt:vector>
  </HeadingPairs>
  <TitlesOfParts>
    <vt:vector size="154"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Ngô Tuấn Việt</cp:lastModifiedBy>
  <cp:revision>25</cp:revision>
  <dcterms:created xsi:type="dcterms:W3CDTF">2024-10-21T01:55:55Z</dcterms:created>
  <dcterms:modified xsi:type="dcterms:W3CDTF">2024-10-23T02:18:29Z</dcterms:modified>
</cp:coreProperties>
</file>