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notesMasterIdLst>
    <p:notesMasterId r:id="rId149"/>
  </p:notesMasterIdLst>
  <p:sldIdLst>
    <p:sldId id="386" r:id="rId3"/>
    <p:sldId id="405" r:id="rId4"/>
    <p:sldId id="407" r:id="rId5"/>
    <p:sldId id="402" r:id="rId6"/>
    <p:sldId id="387" r:id="rId7"/>
    <p:sldId id="388" r:id="rId8"/>
    <p:sldId id="389" r:id="rId9"/>
    <p:sldId id="391" r:id="rId10"/>
    <p:sldId id="392" r:id="rId11"/>
    <p:sldId id="393" r:id="rId12"/>
    <p:sldId id="390" r:id="rId13"/>
    <p:sldId id="400" r:id="rId14"/>
    <p:sldId id="385"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84"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395" r:id="rId142"/>
    <p:sldId id="396" r:id="rId143"/>
    <p:sldId id="397" r:id="rId144"/>
    <p:sldId id="398" r:id="rId145"/>
    <p:sldId id="399" r:id="rId146"/>
    <p:sldId id="406" r:id="rId147"/>
    <p:sldId id="408"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7"/>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3525"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F9F1A-F0A8-4EB7-9749-078E9031667D}"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FF94B-B159-4FD8-828E-2E3333046A26}" type="slidenum">
              <a:rPr lang="en-US" smtClean="0"/>
              <a:t>‹#›</a:t>
            </a:fld>
            <a:endParaRPr lang="en-US"/>
          </a:p>
        </p:txBody>
      </p:sp>
    </p:spTree>
    <p:extLst>
      <p:ext uri="{BB962C8B-B14F-4D97-AF65-F5344CB8AC3E}">
        <p14:creationId xmlns:p14="http://schemas.microsoft.com/office/powerpoint/2010/main" val="27006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FF94B-B159-4FD8-828E-2E3333046A26}" type="slidenum">
              <a:rPr lang="en-US" smtClean="0"/>
              <a:t>10</a:t>
            </a:fld>
            <a:endParaRPr lang="en-US"/>
          </a:p>
        </p:txBody>
      </p:sp>
    </p:spTree>
    <p:extLst>
      <p:ext uri="{BB962C8B-B14F-4D97-AF65-F5344CB8AC3E}">
        <p14:creationId xmlns:p14="http://schemas.microsoft.com/office/powerpoint/2010/main" val="42447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11/4/2024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11/4/2024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11/4/2024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Tư tưởng giải thuật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099215502"/>
              </p:ext>
            </p:extLst>
          </p:nvPr>
        </p:nvGraphicFramePr>
        <p:xfrm>
          <a:off x="924561" y="1595120"/>
          <a:ext cx="10180320" cy="4707205"/>
        </p:xfrm>
        <a:graphic>
          <a:graphicData uri="http://schemas.openxmlformats.org/drawingml/2006/table">
            <a:tbl>
              <a:tblPr firstRow="1" bandRow="1">
                <a:tableStyleId>{5C22544A-7EE6-4342-B048-85BDC9FD1C3A}</a:tableStyleId>
              </a:tblPr>
              <a:tblGrid>
                <a:gridCol w="1681854">
                  <a:extLst>
                    <a:ext uri="{9D8B030D-6E8A-4147-A177-3AD203B41FA5}">
                      <a16:colId xmlns:a16="http://schemas.microsoft.com/office/drawing/2014/main" val="2765105982"/>
                    </a:ext>
                  </a:extLst>
                </a:gridCol>
                <a:gridCol w="3530396">
                  <a:extLst>
                    <a:ext uri="{9D8B030D-6E8A-4147-A177-3AD203B41FA5}">
                      <a16:colId xmlns:a16="http://schemas.microsoft.com/office/drawing/2014/main" val="3790977384"/>
                    </a:ext>
                  </a:extLst>
                </a:gridCol>
                <a:gridCol w="4968070">
                  <a:extLst>
                    <a:ext uri="{9D8B030D-6E8A-4147-A177-3AD203B41FA5}">
                      <a16:colId xmlns:a16="http://schemas.microsoft.com/office/drawing/2014/main" val="4152692590"/>
                    </a:ext>
                  </a:extLst>
                </a:gridCol>
              </a:tblGrid>
              <a:tr h="448306">
                <a:tc>
                  <a:txBody>
                    <a:bodyPr/>
                    <a:lstStyle/>
                    <a:p>
                      <a:endParaRPr lang="en-US" sz="1700"/>
                    </a:p>
                  </a:txBody>
                  <a:tcPr marL="85456" marR="85456" marT="42728" marB="42728"/>
                </a:tc>
                <a:tc>
                  <a:txBody>
                    <a:bodyPr/>
                    <a:lstStyle/>
                    <a:p>
                      <a:pPr algn="ctr"/>
                      <a:r>
                        <a:rPr lang="en-US" sz="1700"/>
                        <a:t>Bubble Sort</a:t>
                      </a:r>
                    </a:p>
                  </a:txBody>
                  <a:tcPr marL="85456" marR="85456" marT="42728" marB="42728" anchor="ctr"/>
                </a:tc>
                <a:tc>
                  <a:txBody>
                    <a:bodyPr/>
                    <a:lstStyle/>
                    <a:p>
                      <a:pPr algn="ctr"/>
                      <a:r>
                        <a:rPr lang="en-US" sz="1700"/>
                        <a:t>Insertion Sort</a:t>
                      </a:r>
                    </a:p>
                  </a:txBody>
                  <a:tcPr marL="85456" marR="85456" marT="42728" marB="42728" anchor="ctr"/>
                </a:tc>
                <a:extLst>
                  <a:ext uri="{0D108BD9-81ED-4DB2-BD59-A6C34878D82A}">
                    <a16:rowId xmlns:a16="http://schemas.microsoft.com/office/drawing/2014/main" val="2173306204"/>
                  </a:ext>
                </a:extLst>
              </a:tr>
              <a:tr h="2282281">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976618">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496564823"/>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pPr algn="ctr"/>
                      <a:r>
                        <a:rPr lang="en-US"/>
                        <a:t>Tiêu chí</a:t>
                      </a:r>
                    </a:p>
                  </a:txBody>
                  <a:tcPr anchor="ctr"/>
                </a:tc>
                <a:tc>
                  <a:txBody>
                    <a:bodyPr/>
                    <a:lstStyle/>
                    <a:p>
                      <a:pPr algn="ctr"/>
                      <a:r>
                        <a:rPr lang="en-US"/>
                        <a:t>Bubble Sort</a:t>
                      </a:r>
                    </a:p>
                  </a:txBody>
                  <a:tcPr anchor="ctr"/>
                </a:tc>
                <a:tc>
                  <a:txBody>
                    <a:bodyPr/>
                    <a:lstStyle/>
                    <a:p>
                      <a:pPr algn="ctr"/>
                      <a:r>
                        <a:rPr lang="en-US"/>
                        <a:t>Insertion Sort</a:t>
                      </a:r>
                    </a:p>
                  </a:txBody>
                  <a:tcPr anchor="ct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8" name="Oval 7">
            <a:extLst>
              <a:ext uri="{FF2B5EF4-FFF2-40B4-BE49-F238E27FC236}">
                <a16:creationId xmlns:a16="http://schemas.microsoft.com/office/drawing/2014/main" id="{B8C7B3FF-2B5A-BF24-814C-45F0DC6F255F}"/>
              </a:ext>
            </a:extLst>
          </p:cNvPr>
          <p:cNvSpPr/>
          <p:nvPr/>
        </p:nvSpPr>
        <p:spPr>
          <a:xfrm>
            <a:off x="2765122" y="3229561"/>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988F88AE-E998-645A-71EB-6F522BAED043}"/>
              </a:ext>
            </a:extLst>
          </p:cNvPr>
          <p:cNvSpPr/>
          <p:nvPr/>
        </p:nvSpPr>
        <p:spPr>
          <a:xfrm>
            <a:off x="4021392" y="1521020"/>
            <a:ext cx="5545394" cy="1907980"/>
          </a:xfrm>
          <a:prstGeom prst="wedgeEllipseCallout">
            <a:avLst/>
          </a:prstGeom>
          <a:noFill/>
          <a:ln w="7620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t>AI CÓ CÂU HỎI GÌ THÌ BƠI VÀO ĐÂY</a:t>
            </a:r>
          </a:p>
        </p:txBody>
      </p:sp>
    </p:spTree>
    <p:extLst>
      <p:ext uri="{BB962C8B-B14F-4D97-AF65-F5344CB8AC3E}">
        <p14:creationId xmlns:p14="http://schemas.microsoft.com/office/powerpoint/2010/main" val="2426833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2741B1-6D66-4D53-56F7-FB0A94BCAEA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2BDF2C-F784-2552-9DB4-ADB1360A1B6A}"/>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Ngoài lề một xíu</a:t>
            </a:r>
          </a:p>
        </p:txBody>
      </p:sp>
      <p:sp>
        <p:nvSpPr>
          <p:cNvPr id="2" name="TextBox 1">
            <a:extLst>
              <a:ext uri="{FF2B5EF4-FFF2-40B4-BE49-F238E27FC236}">
                <a16:creationId xmlns:a16="http://schemas.microsoft.com/office/drawing/2014/main" id="{B9039BE7-59C2-0E7C-423C-1F50DBEF17B5}"/>
              </a:ext>
            </a:extLst>
          </p:cNvPr>
          <p:cNvSpPr txBox="1"/>
          <p:nvPr/>
        </p:nvSpPr>
        <p:spPr>
          <a:xfrm>
            <a:off x="856648" y="1386253"/>
            <a:ext cx="10478702" cy="954107"/>
          </a:xfrm>
          <a:prstGeom prst="rect">
            <a:avLst/>
          </a:prstGeom>
          <a:noFill/>
        </p:spPr>
        <p:txBody>
          <a:bodyPr wrap="none" rtlCol="0">
            <a:spAutoFit/>
          </a:bodyPr>
          <a:lstStyle/>
          <a:p>
            <a:pPr algn="ctr"/>
            <a:r>
              <a:rPr lang="en-US" sz="2800">
                <a:solidFill>
                  <a:schemeClr val="bg1"/>
                </a:solidFill>
              </a:rPr>
              <a:t>Chúng mình vừa lập một kênh YouTube nho nhỏ về lập trình.</a:t>
            </a:r>
          </a:p>
          <a:p>
            <a:pPr algn="ctr"/>
            <a:r>
              <a:rPr lang="en-US" sz="2800">
                <a:solidFill>
                  <a:schemeClr val="bg1"/>
                </a:solidFill>
              </a:rPr>
              <a:t>Mong các bạn ủng hộ và theo dõi để cùng học hỏi và phát triển nhé!</a:t>
            </a:r>
          </a:p>
        </p:txBody>
      </p:sp>
      <p:pic>
        <p:nvPicPr>
          <p:cNvPr id="6" name="Picture 5">
            <a:extLst>
              <a:ext uri="{FF2B5EF4-FFF2-40B4-BE49-F238E27FC236}">
                <a16:creationId xmlns:a16="http://schemas.microsoft.com/office/drawing/2014/main" id="{E554CFC1-2188-65F9-D44C-D8BD9C67834D}"/>
              </a:ext>
            </a:extLst>
          </p:cNvPr>
          <p:cNvPicPr>
            <a:picLocks noChangeAspect="1"/>
          </p:cNvPicPr>
          <p:nvPr/>
        </p:nvPicPr>
        <p:blipFill>
          <a:blip r:embed="rId2"/>
          <a:stretch>
            <a:fillRect/>
          </a:stretch>
        </p:blipFill>
        <p:spPr>
          <a:xfrm>
            <a:off x="4279899" y="2615046"/>
            <a:ext cx="3632200" cy="3632200"/>
          </a:xfrm>
          <a:prstGeom prst="rect">
            <a:avLst/>
          </a:prstGeom>
        </p:spPr>
      </p:pic>
    </p:spTree>
    <p:extLst>
      <p:ext uri="{BB962C8B-B14F-4D97-AF65-F5344CB8AC3E}">
        <p14:creationId xmlns:p14="http://schemas.microsoft.com/office/powerpoint/2010/main" val="218168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227AB70-B6C7-3689-5F10-24FB9F53AC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BA7815-AD15-5152-A358-BA316EBF560E}"/>
              </a:ext>
            </a:extLst>
          </p:cNvPr>
          <p:cNvSpPr txBox="1"/>
          <p:nvPr/>
        </p:nvSpPr>
        <p:spPr>
          <a:xfrm>
            <a:off x="1971675" y="434459"/>
            <a:ext cx="8248650" cy="1261884"/>
          </a:xfrm>
          <a:prstGeom prst="rect">
            <a:avLst/>
          </a:prstGeom>
          <a:noFill/>
        </p:spPr>
        <p:txBody>
          <a:bodyPr wrap="square">
            <a:spAutoFit/>
          </a:bodyPr>
          <a:lstStyle/>
          <a:p>
            <a:pPr algn="ctr"/>
            <a:r>
              <a:rPr lang="en-US" sz="3800" b="1">
                <a:solidFill>
                  <a:schemeClr val="bg1"/>
                </a:solidFill>
                <a:latin typeface="+mj-lt"/>
              </a:rPr>
              <a:t>MÃ NGUỒN VÀ SLIDE THUYẾT TRÌNH</a:t>
            </a:r>
          </a:p>
          <a:p>
            <a:pPr algn="ctr"/>
            <a:r>
              <a:rPr lang="en-US" sz="3800" b="1">
                <a:solidFill>
                  <a:schemeClr val="bg1"/>
                </a:solidFill>
                <a:latin typeface="+mj-lt"/>
              </a:rPr>
              <a:t>2 THUẬT TOÁN</a:t>
            </a:r>
          </a:p>
        </p:txBody>
      </p:sp>
      <p:pic>
        <p:nvPicPr>
          <p:cNvPr id="4" name="Picture 3">
            <a:extLst>
              <a:ext uri="{FF2B5EF4-FFF2-40B4-BE49-F238E27FC236}">
                <a16:creationId xmlns:a16="http://schemas.microsoft.com/office/drawing/2014/main" id="{2E346203-A72E-DFF5-C1C8-D8FBA19CB448}"/>
              </a:ext>
            </a:extLst>
          </p:cNvPr>
          <p:cNvPicPr>
            <a:picLocks noChangeAspect="1"/>
          </p:cNvPicPr>
          <p:nvPr/>
        </p:nvPicPr>
        <p:blipFill>
          <a:blip r:embed="rId2"/>
          <a:stretch>
            <a:fillRect/>
          </a:stretch>
        </p:blipFill>
        <p:spPr>
          <a:xfrm>
            <a:off x="4513038" y="2223180"/>
            <a:ext cx="3350801" cy="3350801"/>
          </a:xfrm>
          <a:prstGeom prst="rect">
            <a:avLst/>
          </a:prstGeom>
        </p:spPr>
      </p:pic>
    </p:spTree>
    <p:extLst>
      <p:ext uri="{BB962C8B-B14F-4D97-AF65-F5344CB8AC3E}">
        <p14:creationId xmlns:p14="http://schemas.microsoft.com/office/powerpoint/2010/main" val="401813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8EF98B-31F2-49C4-9294-B13056FFDBC7}">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1371</TotalTime>
  <Words>24546</Words>
  <Application>Microsoft Office PowerPoint</Application>
  <PresentationFormat>Widescreen</PresentationFormat>
  <Paragraphs>4530</Paragraphs>
  <Slides>146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146</vt:i4>
      </vt:variant>
    </vt:vector>
  </HeadingPairs>
  <TitlesOfParts>
    <vt:vector size="156"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41</cp:revision>
  <dcterms:created xsi:type="dcterms:W3CDTF">2024-10-21T01:55:55Z</dcterms:created>
  <dcterms:modified xsi:type="dcterms:W3CDTF">2024-11-04T08:49:41Z</dcterms:modified>
</cp:coreProperties>
</file>