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16717350-796B-4695-9323-A84E4C71C2FB}" type="datetimeFigureOut">
              <a:rPr lang="fr-CH" smtClean="0"/>
              <a:t>10.04.2013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28213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16717350-796B-4695-9323-A84E4C71C2FB}" type="datetimeFigureOut">
              <a:rPr lang="fr-CH" smtClean="0"/>
              <a:t>10.04.2013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101894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16717350-796B-4695-9323-A84E4C71C2FB}" type="datetimeFigureOut">
              <a:rPr lang="fr-CH" smtClean="0"/>
              <a:t>10.04.2013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323353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16717350-796B-4695-9323-A84E4C71C2FB}" type="datetimeFigureOut">
              <a:rPr lang="fr-CH" smtClean="0"/>
              <a:t>10.04.2013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372005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717350-796B-4695-9323-A84E4C71C2FB}" type="datetimeFigureOut">
              <a:rPr lang="fr-CH" smtClean="0"/>
              <a:t>10.04.2013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227268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16717350-796B-4695-9323-A84E4C71C2FB}" type="datetimeFigureOut">
              <a:rPr lang="fr-CH" smtClean="0"/>
              <a:t>10.04.2013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170610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16717350-796B-4695-9323-A84E4C71C2FB}" type="datetimeFigureOut">
              <a:rPr lang="fr-CH" smtClean="0"/>
              <a:t>10.04.2013</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323274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16717350-796B-4695-9323-A84E4C71C2FB}" type="datetimeFigureOut">
              <a:rPr lang="fr-CH" smtClean="0"/>
              <a:t>10.04.2013</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353040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17350-796B-4695-9323-A84E4C71C2FB}" type="datetimeFigureOut">
              <a:rPr lang="fr-CH" smtClean="0"/>
              <a:t>10.04.2013</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213092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17350-796B-4695-9323-A84E4C71C2FB}" type="datetimeFigureOut">
              <a:rPr lang="fr-CH" smtClean="0"/>
              <a:t>10.04.2013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102890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17350-796B-4695-9323-A84E4C71C2FB}" type="datetimeFigureOut">
              <a:rPr lang="fr-CH" smtClean="0"/>
              <a:t>10.04.2013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8520763B-F3FE-49D3-9581-F4AF087C5957}" type="slidenum">
              <a:rPr lang="fr-CH" smtClean="0"/>
              <a:t>‹#›</a:t>
            </a:fld>
            <a:endParaRPr lang="fr-CH"/>
          </a:p>
        </p:txBody>
      </p:sp>
    </p:spTree>
    <p:extLst>
      <p:ext uri="{BB962C8B-B14F-4D97-AF65-F5344CB8AC3E}">
        <p14:creationId xmlns:p14="http://schemas.microsoft.com/office/powerpoint/2010/main" val="380887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17350-796B-4695-9323-A84E4C71C2FB}" type="datetimeFigureOut">
              <a:rPr lang="fr-CH" smtClean="0"/>
              <a:t>10.04.2013</a:t>
            </a:fld>
            <a:endParaRPr lang="fr-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0763B-F3FE-49D3-9581-F4AF087C5957}" type="slidenum">
              <a:rPr lang="fr-CH" smtClean="0"/>
              <a:t>‹#›</a:t>
            </a:fld>
            <a:endParaRPr lang="fr-CH"/>
          </a:p>
        </p:txBody>
      </p:sp>
    </p:spTree>
    <p:extLst>
      <p:ext uri="{BB962C8B-B14F-4D97-AF65-F5344CB8AC3E}">
        <p14:creationId xmlns:p14="http://schemas.microsoft.com/office/powerpoint/2010/main" val="3109416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470025"/>
          </a:xfrm>
        </p:spPr>
        <p:txBody>
          <a:bodyPr/>
          <a:lstStyle/>
          <a:p>
            <a:r>
              <a:rPr lang="fr-CH" dirty="0" smtClean="0"/>
              <a:t>JPA</a:t>
            </a:r>
            <a:endParaRPr lang="fr-CH" dirty="0"/>
          </a:p>
        </p:txBody>
      </p:sp>
      <p:sp>
        <p:nvSpPr>
          <p:cNvPr id="3" name="Subtitle 2"/>
          <p:cNvSpPr>
            <a:spLocks noGrp="1"/>
          </p:cNvSpPr>
          <p:nvPr>
            <p:ph type="subTitle" idx="1"/>
          </p:nvPr>
        </p:nvSpPr>
        <p:spPr>
          <a:xfrm>
            <a:off x="1371600" y="1196752"/>
            <a:ext cx="6400800" cy="4442048"/>
          </a:xfrm>
        </p:spPr>
        <p:txBody>
          <a:bodyPr>
            <a:normAutofit fontScale="85000" lnSpcReduction="20000"/>
          </a:bodyPr>
          <a:lstStyle/>
          <a:p>
            <a:pPr marL="457200" indent="-457200" algn="l">
              <a:buFont typeface="Arial" pitchFamily="34" charset="0"/>
              <a:buChar char="•"/>
            </a:pPr>
            <a:r>
              <a:rPr lang="fr-CH" dirty="0" smtClean="0"/>
              <a:t>Utilité</a:t>
            </a:r>
          </a:p>
          <a:p>
            <a:pPr marL="457200" indent="-457200" algn="l">
              <a:buFont typeface="Arial" pitchFamily="34" charset="0"/>
              <a:buChar char="•"/>
            </a:pPr>
            <a:r>
              <a:rPr lang="fr-CH" dirty="0" smtClean="0"/>
              <a:t>Avantage</a:t>
            </a:r>
          </a:p>
          <a:p>
            <a:pPr marL="457200" indent="-457200" algn="l">
              <a:buFont typeface="Arial" pitchFamily="34" charset="0"/>
              <a:buChar char="•"/>
            </a:pPr>
            <a:r>
              <a:rPr lang="fr-CH" dirty="0" smtClean="0"/>
              <a:t>Inconvénient</a:t>
            </a:r>
          </a:p>
          <a:p>
            <a:pPr marL="457200" indent="-457200" algn="l">
              <a:buFont typeface="Arial" pitchFamily="34" charset="0"/>
              <a:buChar char="•"/>
            </a:pPr>
            <a:r>
              <a:rPr lang="fr-CH" dirty="0" smtClean="0"/>
              <a:t>Alternative</a:t>
            </a:r>
          </a:p>
          <a:p>
            <a:pPr marL="457200" indent="-457200" algn="l">
              <a:buFont typeface="Arial" pitchFamily="34" charset="0"/>
              <a:buChar char="•"/>
            </a:pPr>
            <a:r>
              <a:rPr lang="fr-CH" dirty="0" smtClean="0"/>
              <a:t>- </a:t>
            </a:r>
            <a:r>
              <a:rPr lang="en-US" dirty="0"/>
              <a:t>The irony of JDBC is that, although the programming interfaces are portable, the SQL language is not. Despite the many attempts to standardize it, it is still rare to write SQL of any complexity that will run unchanged on two major database platforms.</a:t>
            </a:r>
            <a:endParaRPr lang="fr-CH" dirty="0"/>
          </a:p>
        </p:txBody>
      </p:sp>
    </p:spTree>
    <p:extLst>
      <p:ext uri="{BB962C8B-B14F-4D97-AF65-F5344CB8AC3E}">
        <p14:creationId xmlns:p14="http://schemas.microsoft.com/office/powerpoint/2010/main" val="221409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Utilisation</a:t>
            </a:r>
            <a:endParaRPr lang="fr-CH" dirty="0"/>
          </a:p>
        </p:txBody>
      </p:sp>
      <p:sp>
        <p:nvSpPr>
          <p:cNvPr id="3" name="Content Placeholder 2"/>
          <p:cNvSpPr>
            <a:spLocks noGrp="1"/>
          </p:cNvSpPr>
          <p:nvPr>
            <p:ph idx="1"/>
          </p:nvPr>
        </p:nvSpPr>
        <p:spPr/>
        <p:txBody>
          <a:bodyPr/>
          <a:lstStyle/>
          <a:p>
            <a:r>
              <a:rPr lang="fr-CH" dirty="0" err="1" smtClean="0"/>
              <a:t>Entity</a:t>
            </a:r>
            <a:r>
              <a:rPr lang="fr-CH" dirty="0" smtClean="0"/>
              <a:t> </a:t>
            </a:r>
            <a:r>
              <a:rPr lang="fr-CH" dirty="0" smtClean="0"/>
              <a:t>class</a:t>
            </a:r>
          </a:p>
          <a:p>
            <a:pPr lvl="1"/>
            <a:r>
              <a:rPr lang="fr-CH" dirty="0" smtClean="0"/>
              <a:t>Annotation JPA</a:t>
            </a:r>
          </a:p>
          <a:p>
            <a:pPr lvl="1"/>
            <a:r>
              <a:rPr lang="fr-CH" dirty="0" smtClean="0"/>
              <a:t>Relation </a:t>
            </a:r>
            <a:r>
              <a:rPr lang="fr-CH" dirty="0" err="1" smtClean="0"/>
              <a:t>entity</a:t>
            </a:r>
            <a:r>
              <a:rPr lang="fr-CH" dirty="0" smtClean="0"/>
              <a:t> class-DB</a:t>
            </a:r>
          </a:p>
          <a:p>
            <a:pPr lvl="1"/>
            <a:r>
              <a:rPr lang="fr-CH" dirty="0" smtClean="0"/>
              <a:t>Relation </a:t>
            </a:r>
            <a:r>
              <a:rPr lang="fr-CH" dirty="0" err="1" smtClean="0"/>
              <a:t>entity</a:t>
            </a:r>
            <a:r>
              <a:rPr lang="fr-CH" dirty="0" smtClean="0"/>
              <a:t> class-</a:t>
            </a:r>
            <a:r>
              <a:rPr lang="fr-CH" dirty="0" err="1" smtClean="0"/>
              <a:t>entity</a:t>
            </a:r>
            <a:r>
              <a:rPr lang="fr-CH" dirty="0" smtClean="0"/>
              <a:t> class</a:t>
            </a:r>
            <a:endParaRPr lang="fr-CH" dirty="0" smtClean="0"/>
          </a:p>
          <a:p>
            <a:r>
              <a:rPr lang="fr-CH" dirty="0" err="1" smtClean="0"/>
              <a:t>Entity</a:t>
            </a:r>
            <a:r>
              <a:rPr lang="fr-CH" dirty="0" smtClean="0"/>
              <a:t> Manager</a:t>
            </a:r>
          </a:p>
          <a:p>
            <a:pPr>
              <a:buFontTx/>
              <a:buChar char="-"/>
            </a:pPr>
            <a:r>
              <a:rPr lang="fr-CH" dirty="0" smtClean="0"/>
              <a:t>annotation EJB</a:t>
            </a:r>
          </a:p>
          <a:p>
            <a:pPr>
              <a:buFontTx/>
              <a:buChar char="-"/>
            </a:pPr>
            <a:r>
              <a:rPr lang="fr-CH" dirty="0" err="1" smtClean="0"/>
              <a:t>Persistence</a:t>
            </a:r>
            <a:endParaRPr lang="fr-CH" dirty="0" smtClean="0"/>
          </a:p>
          <a:p>
            <a:pPr marL="0" indent="0">
              <a:buNone/>
            </a:pPr>
            <a:r>
              <a:rPr lang="fr-CH" dirty="0" smtClean="0"/>
              <a:t>Web services</a:t>
            </a:r>
          </a:p>
          <a:p>
            <a:pPr>
              <a:buFontTx/>
              <a:buChar char="-"/>
            </a:pPr>
            <a:endParaRPr lang="fr-CH" dirty="0"/>
          </a:p>
        </p:txBody>
      </p:sp>
    </p:spTree>
    <p:extLst>
      <p:ext uri="{BB962C8B-B14F-4D97-AF65-F5344CB8AC3E}">
        <p14:creationId xmlns:p14="http://schemas.microsoft.com/office/powerpoint/2010/main" val="186921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Relation entre les classes </a:t>
            </a:r>
            <a:r>
              <a:rPr lang="fr-CH" dirty="0" smtClean="0"/>
              <a:t>d’entités</a:t>
            </a:r>
            <a:r>
              <a:rPr lang="fr-CH" dirty="0" smtClean="0"/>
              <a:t>?</a:t>
            </a:r>
            <a:endParaRPr lang="fr-CH" dirty="0"/>
          </a:p>
        </p:txBody>
      </p:sp>
      <p:sp>
        <p:nvSpPr>
          <p:cNvPr id="3" name="Content Placeholder 2"/>
          <p:cNvSpPr>
            <a:spLocks noGrp="1"/>
          </p:cNvSpPr>
          <p:nvPr>
            <p:ph idx="1"/>
          </p:nvPr>
        </p:nvSpPr>
        <p:spPr/>
        <p:txBody>
          <a:bodyPr/>
          <a:lstStyle/>
          <a:p>
            <a:endParaRPr lang="fr-CH" dirty="0"/>
          </a:p>
        </p:txBody>
      </p:sp>
    </p:spTree>
    <p:extLst>
      <p:ext uri="{BB962C8B-B14F-4D97-AF65-F5344CB8AC3E}">
        <p14:creationId xmlns:p14="http://schemas.microsoft.com/office/powerpoint/2010/main" val="43227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CH"/>
          </a:p>
        </p:txBody>
      </p:sp>
      <p:sp>
        <p:nvSpPr>
          <p:cNvPr id="3" name="Content Placeholder 2"/>
          <p:cNvSpPr>
            <a:spLocks noGrp="1"/>
          </p:cNvSpPr>
          <p:nvPr>
            <p:ph idx="1"/>
          </p:nvPr>
        </p:nvSpPr>
        <p:spPr/>
        <p:txBody>
          <a:bodyPr/>
          <a:lstStyle/>
          <a:p>
            <a:r>
              <a:rPr lang="fr-CH" dirty="0" smtClean="0"/>
              <a:t>Git-scm.com</a:t>
            </a:r>
          </a:p>
          <a:p>
            <a:r>
              <a:rPr lang="fr-CH" dirty="0" smtClean="0"/>
              <a:t>Lire pro Git (les 2 1</a:t>
            </a:r>
            <a:r>
              <a:rPr lang="fr-CH" baseline="30000" dirty="0" smtClean="0"/>
              <a:t>er</a:t>
            </a:r>
            <a:r>
              <a:rPr lang="fr-CH" dirty="0" smtClean="0"/>
              <a:t> chapitres)</a:t>
            </a:r>
            <a:endParaRPr lang="fr-CH" dirty="0"/>
          </a:p>
        </p:txBody>
      </p:sp>
    </p:spTree>
    <p:extLst>
      <p:ext uri="{BB962C8B-B14F-4D97-AF65-F5344CB8AC3E}">
        <p14:creationId xmlns:p14="http://schemas.microsoft.com/office/powerpoint/2010/main" val="29540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3629</TotalTime>
  <Words>89</Words>
  <Application>Microsoft Office PowerPoint</Application>
  <PresentationFormat>On-screen Show (4:3)</PresentationFormat>
  <Paragraphs>18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JPA</vt:lpstr>
      <vt:lpstr>Utilisation</vt:lpstr>
      <vt:lpstr>Relation entre les classes d’entités?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Ngoumnaï Gauss</dc:creator>
  <cp:lastModifiedBy>Ngoumnaï Gauss</cp:lastModifiedBy>
  <cp:revision>11</cp:revision>
  <dcterms:created xsi:type="dcterms:W3CDTF">2013-03-08T02:50:44Z</dcterms:created>
  <dcterms:modified xsi:type="dcterms:W3CDTF">2013-04-11T04:16:24Z</dcterms:modified>
</cp:coreProperties>
</file>