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08.03.2013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13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08.03.2013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894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08.03.2013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353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08.03.2013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005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08.03.2013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268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08.03.2013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610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08.03.2013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274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08.03.2013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040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08.03.2013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092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08.03.2013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890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08.03.2013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887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17350-796B-4695-9323-A84E4C71C2FB}" type="datetimeFigureOut">
              <a:rPr lang="fr-CH" smtClean="0"/>
              <a:t>08.03.2013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941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JPA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fr-CH" dirty="0" smtClean="0"/>
              <a:t>Utilité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CH" dirty="0" smtClean="0"/>
              <a:t>Avantage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CH" dirty="0" smtClean="0"/>
              <a:t>Inconvénient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CH" dirty="0" smtClean="0"/>
              <a:t>alternative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409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Utilisation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Entity</a:t>
            </a:r>
            <a:r>
              <a:rPr lang="fr-CH" dirty="0" smtClean="0"/>
              <a:t> class</a:t>
            </a:r>
          </a:p>
          <a:p>
            <a:r>
              <a:rPr lang="fr-CH" dirty="0" err="1" smtClean="0"/>
              <a:t>Entity</a:t>
            </a:r>
            <a:r>
              <a:rPr lang="fr-CH" dirty="0"/>
              <a:t> </a:t>
            </a:r>
            <a:r>
              <a:rPr lang="fr-CH" dirty="0" smtClean="0"/>
              <a:t>Manager</a:t>
            </a:r>
          </a:p>
          <a:p>
            <a:r>
              <a:rPr lang="fr-CH" dirty="0" smtClean="0"/>
              <a:t>EJB session (</a:t>
            </a:r>
            <a:r>
              <a:rPr lang="fr-CH" dirty="0" err="1" smtClean="0"/>
              <a:t>stateless</a:t>
            </a:r>
            <a:r>
              <a:rPr lang="fr-CH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921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Relation entre les classes?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227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Git-scm.com</a:t>
            </a:r>
          </a:p>
          <a:p>
            <a:r>
              <a:rPr lang="fr-CH" dirty="0" smtClean="0"/>
              <a:t>Lire pro Git (les 2 </a:t>
            </a:r>
            <a:r>
              <a:rPr lang="fr-CH" smtClean="0"/>
              <a:t>1</a:t>
            </a:r>
            <a:r>
              <a:rPr lang="fr-CH" baseline="30000" smtClean="0"/>
              <a:t>er</a:t>
            </a:r>
            <a:r>
              <a:rPr lang="fr-CH" smtClean="0"/>
              <a:t> chapitres)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40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30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JPA</vt:lpstr>
      <vt:lpstr>Utilisation</vt:lpstr>
      <vt:lpstr>Relation entre les classes?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</dc:title>
  <dc:creator>Ngoumnaï Gauss</dc:creator>
  <cp:lastModifiedBy>Ngoumnaï Gauss</cp:lastModifiedBy>
  <cp:revision>5</cp:revision>
  <dcterms:created xsi:type="dcterms:W3CDTF">2013-03-08T02:50:44Z</dcterms:created>
  <dcterms:modified xsi:type="dcterms:W3CDTF">2013-03-09T02:52:06Z</dcterms:modified>
</cp:coreProperties>
</file>